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23</a:t>
            </a: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 Fluency Summary</a:t>
            </a: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Forward…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Thinking abstractly about technology implies an adaptive approach to learning</a:t>
            </a:r>
          </a:p>
          <a:p>
            <a:pPr eaLnBrk="1" hangingPunct="1"/>
            <a:r>
              <a:rPr lang="en-US" smtClean="0"/>
              <a:t>Don’t memorize the tool’s details, learn details as you need them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Lifelong IT Learning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technology learning is a process of lifelong learning</a:t>
            </a:r>
          </a:p>
          <a:p>
            <a:pPr eaLnBrk="1" hangingPunct="1"/>
            <a:r>
              <a:rPr lang="en-US" smtClean="0"/>
              <a:t>To learn computing throughout life requires three activities: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Pursue new IT uses that fulfill your personal needs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Be rational about asking for help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mtClean="0"/>
              <a:t>Notice new ideas and technology as they arise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Pursuing New Uses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becomes easier the more you know</a:t>
            </a:r>
          </a:p>
          <a:p>
            <a:pPr eaLnBrk="1" hangingPunct="1"/>
            <a:r>
              <a:rPr lang="en-US" smtClean="0"/>
              <a:t>Learn IT on your own</a:t>
            </a:r>
          </a:p>
          <a:p>
            <a:pPr eaLnBrk="1" hangingPunct="1"/>
            <a:r>
              <a:rPr lang="en-US" smtClean="0"/>
              <a:t>When engaged in information processing tasks, determine whether you should use IT to help you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Asking for Help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are becoming or have become a self-reliant computer and information user</a:t>
            </a:r>
          </a:p>
          <a:p>
            <a:pPr eaLnBrk="1" hangingPunct="1"/>
            <a:r>
              <a:rPr lang="en-US" smtClean="0"/>
              <a:t>But, we all still need expert help!</a:t>
            </a:r>
          </a:p>
          <a:p>
            <a:pPr eaLnBrk="1" hangingPunct="1"/>
            <a:r>
              <a:rPr lang="en-US" smtClean="0"/>
              <a:t>You can troubleshoot some of your problems, but we may need assistance</a:t>
            </a:r>
          </a:p>
          <a:p>
            <a:pPr lvl="1" eaLnBrk="1" hangingPunct="1"/>
            <a:r>
              <a:rPr lang="en-US" smtClean="0"/>
              <a:t>If you figure it out, you’ve become more experienced at troubleshooting</a:t>
            </a:r>
          </a:p>
          <a:p>
            <a:pPr lvl="1" eaLnBrk="1" hangingPunct="1"/>
            <a:r>
              <a:rPr lang="en-US" smtClean="0"/>
              <a:t>If someone else helps, you may learn </a:t>
            </a:r>
            <a:br>
              <a:rPr lang="en-US" smtClean="0"/>
            </a:br>
            <a:r>
              <a:rPr lang="en-US" smtClean="0"/>
              <a:t>some new facts or skills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Noticing New Technology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learn about and apply the upcoming advances requires YOUR attention</a:t>
            </a:r>
          </a:p>
          <a:p>
            <a:pPr lvl="1" eaLnBrk="1" hangingPunct="1"/>
            <a:r>
              <a:rPr lang="en-US" smtClean="0"/>
              <a:t>Is it real or just hype?</a:t>
            </a:r>
          </a:p>
          <a:p>
            <a:pPr eaLnBrk="1" hangingPunct="1"/>
            <a:r>
              <a:rPr lang="en-US" smtClean="0"/>
              <a:t>Be willing to learn about it</a:t>
            </a:r>
          </a:p>
          <a:p>
            <a:pPr eaLnBrk="1" hangingPunct="1"/>
            <a:r>
              <a:rPr lang="en-US" smtClean="0"/>
              <a:t>Adopt a technology as soon as there’s a high probability that it will assist you, but expect the technology to continue to improve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Prepare to Shift…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Fluency enables us, the users, to shift gears.</a:t>
            </a:r>
          </a:p>
          <a:p>
            <a:pPr eaLnBrk="1" hangingPunct="1"/>
            <a:r>
              <a:rPr lang="en-US" smtClean="0"/>
              <a:t>For technology users, the ability to manipulate the levers of IT is not an ability to deplore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Discuss how being </a:t>
            </a:r>
            <a:r>
              <a:rPr lang="en-US" i="1" smtClean="0"/>
              <a:t>Fluent</a:t>
            </a:r>
            <a:r>
              <a:rPr lang="en-US" smtClean="0"/>
              <a:t> affects your ability to remember  IT details and ideas</a:t>
            </a:r>
          </a:p>
          <a:p>
            <a:pPr eaLnBrk="1" hangingPunct="1"/>
            <a:r>
              <a:rPr lang="en-US" smtClean="0"/>
              <a:t>Discuss lifelong IT learning through finding new uses, asking for help, and noticing new technology</a:t>
            </a:r>
          </a:p>
          <a:p>
            <a:pPr eaLnBrk="1" hangingPunct="1"/>
            <a:r>
              <a:rPr lang="en-US" smtClean="0"/>
              <a:t>Discuss the benefits of achieving Fluency now and in the future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Structuring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Remember collections of information are structured hierarchically</a:t>
            </a:r>
          </a:p>
          <a:p>
            <a:pPr lvl="1" eaLnBrk="1" hangingPunct="1"/>
            <a:r>
              <a:rPr lang="en-US" smtClean="0"/>
              <a:t>Organized by descriptive metadata into groups and subgroups</a:t>
            </a:r>
          </a:p>
          <a:p>
            <a:pPr lvl="1" eaLnBrk="1" hangingPunct="1"/>
            <a:r>
              <a:rPr lang="en-US" smtClean="0"/>
              <a:t>Assists in locating specific items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i="1" smtClean="0"/>
              <a:t>Specifying structure is as essential as specifying content</a:t>
            </a:r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Information Structuring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Value of information depends on how </a:t>
            </a:r>
            <a:r>
              <a:rPr lang="en-US" i="1" smtClean="0"/>
              <a:t>effectively</a:t>
            </a:r>
            <a:r>
              <a:rPr lang="en-US" smtClean="0"/>
              <a:t> it can be used!</a:t>
            </a:r>
          </a:p>
          <a:p>
            <a:pPr eaLnBrk="1" hangingPunct="1"/>
            <a:r>
              <a:rPr lang="en-US" smtClean="0"/>
              <a:t>How will YOU collect and store YOUR digital information?</a:t>
            </a:r>
          </a:p>
          <a:p>
            <a:pPr lvl="1" eaLnBrk="1" hangingPunct="1"/>
            <a:r>
              <a:rPr lang="en-US" smtClean="0"/>
              <a:t>What will its structure be?</a:t>
            </a:r>
          </a:p>
          <a:p>
            <a:pPr lvl="1" eaLnBrk="1" hangingPunct="1"/>
            <a:r>
              <a:rPr lang="en-US" smtClean="0"/>
              <a:t>How will it be organized?</a:t>
            </a:r>
          </a:p>
          <a:p>
            <a:pPr lvl="1" eaLnBrk="1" hangingPunct="1"/>
            <a:r>
              <a:rPr lang="en-US" smtClean="0"/>
              <a:t>The computer won’t know the structure…but YOU will!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Strategies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guidelines will you have or use as you move forward?</a:t>
            </a:r>
          </a:p>
          <a:p>
            <a:pPr eaLnBrk="1" hangingPunct="1"/>
            <a:r>
              <a:rPr lang="en-US" smtClean="0"/>
              <a:t>What steps will you take for a rational approach to a task?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i="1" smtClean="0"/>
              <a:t>Precision and the directed application of logical reasoning can solve problems </a:t>
            </a:r>
            <a:br>
              <a:rPr lang="en-US" i="1" smtClean="0"/>
            </a:br>
            <a:r>
              <a:rPr lang="en-US" i="1" smtClean="0"/>
              <a:t>great and small, algorithmic and </a:t>
            </a:r>
            <a:br>
              <a:rPr lang="en-US" i="1" smtClean="0"/>
            </a:br>
            <a:r>
              <a:rPr lang="en-US" i="1" smtClean="0"/>
              <a:t>nonalgorithmic</a:t>
            </a:r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Fluency </a:t>
            </a:r>
            <a:r>
              <a:rPr lang="en-US" smtClean="0"/>
              <a:t>Knowledge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Fluency knowledge is compartmentalized into three components</a:t>
            </a:r>
            <a:r>
              <a:rPr lang="en-US" i="1" smtClean="0"/>
              <a:t>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b="1" smtClean="0"/>
              <a:t>Skills</a:t>
            </a:r>
            <a:r>
              <a:rPr lang="en-US" smtClean="0"/>
              <a:t>—competency with contemporary IT applications like word processing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b="1" smtClean="0"/>
              <a:t>Concepts</a:t>
            </a:r>
            <a:r>
              <a:rPr lang="en-US" smtClean="0"/>
              <a:t>—understanding the foundations on which computing is built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b="1" smtClean="0"/>
              <a:t>Capabilities</a:t>
            </a:r>
            <a:r>
              <a:rPr lang="en-US" smtClean="0"/>
              <a:t>—facility with higher-level thinking processes like reasoning</a:t>
            </a:r>
          </a:p>
          <a:p>
            <a:pPr eaLnBrk="1" hangingPunct="1"/>
            <a:r>
              <a:rPr lang="en-US" smtClean="0"/>
              <a:t>These components co-equal and interdependent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Skills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skills all require much detailed knowledge</a:t>
            </a:r>
          </a:p>
          <a:p>
            <a:pPr eaLnBrk="1" hangingPunct="1"/>
            <a:r>
              <a:rPr lang="en-US" smtClean="0"/>
              <a:t>The computer demands that we are </a:t>
            </a:r>
            <a:r>
              <a:rPr lang="en-US" i="1" smtClean="0"/>
              <a:t>exactly right; it is unforgiving!</a:t>
            </a:r>
          </a:p>
          <a:p>
            <a:pPr eaLnBrk="1" hangingPunct="1"/>
            <a:r>
              <a:rPr lang="en-US" smtClean="0"/>
              <a:t>We can’t use computers without knowing such facts, or, more likely, researching about them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Concepts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concepts might be quite detailed, but the “basic ideas” are not.</a:t>
            </a:r>
          </a:p>
          <a:p>
            <a:pPr eaLnBrk="1" hangingPunct="1"/>
            <a:r>
              <a:rPr lang="en-US" smtClean="0"/>
              <a:t>Computing concepts are like other scientific information:</a:t>
            </a:r>
          </a:p>
          <a:p>
            <a:pPr lvl="1" eaLnBrk="1" hangingPunct="1"/>
            <a:r>
              <a:rPr lang="en-US" smtClean="0"/>
              <a:t>Ideas must be explained in full to be understood; but after they’re learned, only the ideas themselves, not the particulars, are important for the non-specialist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Capabilities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capabilities are the least detailed of all. </a:t>
            </a:r>
          </a:p>
          <a:p>
            <a:pPr eaLnBrk="1" hangingPunct="1"/>
            <a:r>
              <a:rPr lang="en-US" smtClean="0"/>
              <a:t>Capabilities are mainly approaches to thinking. </a:t>
            </a:r>
          </a:p>
          <a:p>
            <a:pPr eaLnBrk="1" hangingPunct="1"/>
            <a:r>
              <a:rPr lang="en-US" smtClean="0"/>
              <a:t>Capabilities require you to remember almost no detail whatsoever!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527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Information Structuring</vt:lpstr>
      <vt:lpstr>Information Structuring</vt:lpstr>
      <vt:lpstr>Strategies</vt:lpstr>
      <vt:lpstr>Fluency Knowledge</vt:lpstr>
      <vt:lpstr>1. Skills</vt:lpstr>
      <vt:lpstr>2. Concepts</vt:lpstr>
      <vt:lpstr>3. Capabilities</vt:lpstr>
      <vt:lpstr>Moving Forward…</vt:lpstr>
      <vt:lpstr>Lifelong IT Learning</vt:lpstr>
      <vt:lpstr>1. Pursuing New Uses</vt:lpstr>
      <vt:lpstr>2. Asking for Help</vt:lpstr>
      <vt:lpstr>3. Noticing New Technology</vt:lpstr>
      <vt:lpstr>Prepare to Shift…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28</cp:revision>
  <dcterms:created xsi:type="dcterms:W3CDTF">2012-03-21T18:49:41Z</dcterms:created>
  <dcterms:modified xsi:type="dcterms:W3CDTF">2012-04-18T13:38:22Z</dcterms:modified>
</cp:coreProperties>
</file>