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i="1">
                <a:solidFill>
                  <a:srgbClr val="919191"/>
                </a:solidFill>
              </a:rPr>
              <a:t>Copyright  © 1997 Carnegie Mellon University 		Introduction to the Personal  Software Process - Lecture 1   </a:t>
            </a:r>
            <a:fld id="{1BA1C6E6-F9D2-4E3E-83A9-092F4DD1A7DB}" type="slidenum">
              <a:rPr lang="en-US" sz="900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This Course Has Two Parts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318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Computer science material on learning about programming.</a:t>
            </a:r>
          </a:p>
          <a:p>
            <a:endParaRPr lang="en-US"/>
          </a:p>
          <a:p>
            <a:r>
              <a:rPr lang="en-US"/>
              <a:t>The personal methods for doing quality software work.</a:t>
            </a:r>
          </a:p>
          <a:p>
            <a:endParaRPr lang="en-US"/>
          </a:p>
          <a:p>
            <a:r>
              <a:rPr lang="en-US"/>
              <a:t>The Personal Software Process   (PSP)   covers</a:t>
            </a:r>
          </a:p>
          <a:p>
            <a:pPr lvl="1"/>
            <a:r>
              <a:rPr lang="en-US"/>
              <a:t>the methods for doing software work</a:t>
            </a:r>
          </a:p>
          <a:p>
            <a:pPr lvl="1"/>
            <a:r>
              <a:rPr lang="en-US"/>
              <a:t>means for planning and tracking your work</a:t>
            </a:r>
          </a:p>
          <a:p>
            <a:pPr lvl="1"/>
            <a:r>
              <a:rPr lang="en-US"/>
              <a:t>the principles to follow in producing quality products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08013" y="5430838"/>
            <a:ext cx="7129462" cy="2571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SM   -  The Personal Software Process and PSP are service marks of Carnegie Mellon University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229225" y="3124200"/>
            <a:ext cx="450850" cy="2841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SM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315075" y="3124200"/>
            <a:ext cx="450850" cy="284163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400"/>
              <a:t>SM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492125"/>
            <a:ext cx="7312025" cy="760413"/>
          </a:xfrm>
          <a:noFill/>
          <a:ln/>
        </p:spPr>
        <p:txBody>
          <a:bodyPr/>
          <a:lstStyle/>
          <a:p>
            <a:r>
              <a:rPr lang="en-US"/>
              <a:t>The Need for Disciplined Practices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414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The job of software engineers is to</a:t>
            </a:r>
          </a:p>
          <a:p>
            <a:pPr lvl="1"/>
            <a:r>
              <a:rPr lang="en-US"/>
              <a:t>produce quality products</a:t>
            </a:r>
          </a:p>
          <a:p>
            <a:pPr lvl="1"/>
            <a:r>
              <a:rPr lang="en-US"/>
              <a:t>produce them on schedule</a:t>
            </a:r>
          </a:p>
          <a:p>
            <a:pPr lvl="1"/>
            <a:r>
              <a:rPr lang="en-US"/>
              <a:t>and do this work for the planned costs</a:t>
            </a:r>
          </a:p>
          <a:p>
            <a:endParaRPr lang="en-US"/>
          </a:p>
          <a:p>
            <a:r>
              <a:rPr lang="en-US"/>
              <a:t>The PSP was developed to help engineers do consistently high-quality work.</a:t>
            </a:r>
          </a:p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The Course Approach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890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During each of the first 6 lectures, about 30 to 45 minutes will be spent on the PSP.</a:t>
            </a:r>
          </a:p>
          <a:p>
            <a:endParaRPr lang="en-US"/>
          </a:p>
          <a:p>
            <a:r>
              <a:rPr lang="en-US"/>
              <a:t>You will then apply the PSP methods to the work you do for the rest of the course.</a:t>
            </a:r>
          </a:p>
          <a:p>
            <a:endParaRPr lang="en-US"/>
          </a:p>
          <a:p>
            <a:r>
              <a:rPr lang="en-US"/>
              <a:t>The materials are explained in the textbook: </a:t>
            </a:r>
            <a:r>
              <a:rPr lang="en-US" i="1"/>
              <a:t>Introduction to the Personal Software Process</a:t>
            </a:r>
            <a:r>
              <a:rPr lang="en-US"/>
              <a:t>.</a:t>
            </a:r>
          </a:p>
          <a:p>
            <a:pPr lvl="1"/>
            <a:r>
              <a:rPr lang="en-US"/>
              <a:t>The textbook materials will not be covered in class.</a:t>
            </a:r>
          </a:p>
          <a:p>
            <a:pPr lvl="1"/>
            <a:r>
              <a:rPr lang="en-US"/>
              <a:t>There will be a quiz on these materials in each class.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Course Requirements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9271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The course requires four kinds of work:</a:t>
            </a:r>
          </a:p>
          <a:p>
            <a:pPr lvl="1"/>
            <a:r>
              <a:rPr lang="en-US"/>
              <a:t>attending all classes</a:t>
            </a:r>
          </a:p>
          <a:p>
            <a:pPr lvl="1"/>
            <a:r>
              <a:rPr lang="en-US"/>
              <a:t>writing several small programs</a:t>
            </a:r>
          </a:p>
          <a:p>
            <a:pPr lvl="1"/>
            <a:r>
              <a:rPr lang="en-US"/>
              <a:t>studying and reading the textbook</a:t>
            </a:r>
          </a:p>
          <a:p>
            <a:pPr lvl="1"/>
            <a:r>
              <a:rPr lang="en-US"/>
              <a:t>completing the PSP materials</a:t>
            </a:r>
          </a:p>
          <a:p>
            <a:endParaRPr lang="en-US"/>
          </a:p>
          <a:p>
            <a:r>
              <a:rPr lang="en-US"/>
              <a:t>In doing your work</a:t>
            </a:r>
          </a:p>
          <a:p>
            <a:pPr lvl="1"/>
            <a:r>
              <a:rPr lang="en-US"/>
              <a:t>You must use the PSP methods.</a:t>
            </a:r>
          </a:p>
          <a:p>
            <a:pPr lvl="1"/>
            <a:r>
              <a:rPr lang="en-US"/>
              <a:t>You must spend sufficient time on your work.</a:t>
            </a:r>
          </a:p>
          <a:p>
            <a:pPr lvl="1"/>
            <a:r>
              <a:rPr lang="en-US"/>
              <a:t>There is no right amount of time.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318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Turn in an estimate of the weekly time you will spend on the tasks for this course:</a:t>
            </a:r>
          </a:p>
          <a:p>
            <a:pPr lvl="1"/>
            <a:r>
              <a:rPr lang="en-US"/>
              <a:t>going to class</a:t>
            </a:r>
          </a:p>
          <a:p>
            <a:pPr lvl="1"/>
            <a:r>
              <a:rPr lang="en-US"/>
              <a:t>writing programs</a:t>
            </a:r>
          </a:p>
          <a:p>
            <a:pPr lvl="1"/>
            <a:r>
              <a:rPr lang="en-US"/>
              <a:t>reading the textbook and studying</a:t>
            </a:r>
          </a:p>
          <a:p>
            <a:pPr lvl="1"/>
            <a:r>
              <a:rPr lang="en-US"/>
              <a:t>completing the PSP materials</a:t>
            </a:r>
          </a:p>
          <a:p>
            <a:endParaRPr lang="en-US"/>
          </a:p>
          <a:p>
            <a:r>
              <a:rPr lang="en-US"/>
              <a:t>Read the textbook Preface and Chapters 1, 2, and 3.</a:t>
            </a:r>
          </a:p>
          <a:p>
            <a:endParaRPr lang="en-US"/>
          </a:p>
          <a:p>
            <a:r>
              <a:rPr lang="en-US"/>
              <a:t>There will be a quiz the next period on this material.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301</Words>
  <Application>Microsoft Office PowerPoint</Application>
  <PresentationFormat>Custom</PresentationFormat>
  <Paragraphs>55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Courier New</vt:lpstr>
      <vt:lpstr>Default Design</vt:lpstr>
      <vt:lpstr>Introduction to the Personal Software Process  Lecture #1</vt:lpstr>
      <vt:lpstr>This Course Has Two Parts</vt:lpstr>
      <vt:lpstr>The Need for Disciplined Practices</vt:lpstr>
      <vt:lpstr>The Course Approach</vt:lpstr>
      <vt:lpstr>Course Requirements</vt:lpstr>
      <vt:lpstr>Assignment #1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#1</dc:title>
  <dc:creator>Annette Schoenberger</dc:creator>
  <cp:lastModifiedBy>Annette Schoenberger</cp:lastModifiedBy>
  <cp:revision>1</cp:revision>
  <dcterms:created xsi:type="dcterms:W3CDTF">2007-09-06T01:59:49Z</dcterms:created>
  <dcterms:modified xsi:type="dcterms:W3CDTF">2007-09-06T02:03:17Z</dcterms:modified>
</cp:coreProperties>
</file>