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 b="1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 b="1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b="1" i="1">
                <a:solidFill>
                  <a:srgbClr val="919191"/>
                </a:solidFill>
              </a:rPr>
              <a:t>Copyright  © 1997 Carnegie Mellon University 		Introduction to the Personal  Software Process - Lecture 10 </a:t>
            </a:r>
            <a:fld id="{81AEDBA7-B6B6-421D-BA1A-CC550373B8A6}" type="slidenum">
              <a:rPr lang="en-US" sz="900" b="1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b="1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#10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First, A Quiz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Answer the questions on the Lecture #10 Quiz  sheet.</a:t>
            </a:r>
          </a:p>
          <a:p>
            <a:endParaRPr lang="en-US"/>
          </a:p>
          <a:p>
            <a:r>
              <a:rPr lang="en-US"/>
              <a:t>In addition to the answers, be sure to enter the following information:</a:t>
            </a:r>
          </a:p>
          <a:p>
            <a:pPr lvl="1"/>
            <a:r>
              <a:rPr lang="en-US"/>
              <a:t>your name</a:t>
            </a:r>
          </a:p>
          <a:p>
            <a:pPr lvl="1"/>
            <a:r>
              <a:rPr lang="en-US"/>
              <a:t>today’s date</a:t>
            </a:r>
          </a:p>
          <a:p>
            <a:pPr lvl="1"/>
            <a:r>
              <a:rPr lang="en-US"/>
              <a:t>the course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Quiz Answer on Defect Projection</a:t>
            </a:r>
          </a:p>
        </p:txBody>
      </p:sp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1320800" y="874713"/>
          <a:ext cx="4505325" cy="4719637"/>
        </p:xfrm>
        <a:graphic>
          <a:graphicData uri="http://schemas.openxmlformats.org/presentationml/2006/ole">
            <p:oleObj spid="_x0000_s7171" name="Microsoft Word 6.0 Document" r:id="rId4" imgW="5486400" imgH="556704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Estimating Defects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90805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To better manage the quality of their work, engineers need to be able to </a:t>
            </a:r>
          </a:p>
          <a:p>
            <a:pPr lvl="1"/>
            <a:r>
              <a:rPr lang="en-US"/>
              <a:t>estimate the numbers of defects they will inject and remove</a:t>
            </a:r>
          </a:p>
          <a:p>
            <a:pPr lvl="1"/>
            <a:r>
              <a:rPr lang="en-US"/>
              <a:t>estimate how many defects their products will likely contain</a:t>
            </a:r>
          </a:p>
          <a:p>
            <a:endParaRPr lang="en-US"/>
          </a:p>
          <a:p>
            <a:r>
              <a:rPr lang="en-US"/>
              <a:t>By using your personal historical defect data, you will be able to make such estimates.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#10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758825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For the next programs</a:t>
            </a:r>
          </a:p>
          <a:p>
            <a:pPr lvl="1"/>
            <a:r>
              <a:rPr lang="en-US"/>
              <a:t>Plan the number of defects before you start program development.</a:t>
            </a:r>
          </a:p>
          <a:p>
            <a:pPr lvl="1"/>
            <a:r>
              <a:rPr lang="en-US"/>
              <a:t>Enter this plan in the Project Plan Summary.</a:t>
            </a:r>
          </a:p>
          <a:p>
            <a:endParaRPr lang="en-US"/>
          </a:p>
          <a:p>
            <a:r>
              <a:rPr lang="en-US"/>
              <a:t>Turn in the Project Plan Summary, Defect Recording Log, Time Recording Log, and Code Review Checklist with the finished program.</a:t>
            </a:r>
          </a:p>
          <a:p>
            <a:endParaRPr lang="en-US"/>
          </a:p>
          <a:p>
            <a:r>
              <a:rPr lang="en-US"/>
              <a:t>Read Chapters 16, 17, and 18.  </a:t>
            </a:r>
          </a:p>
          <a:p>
            <a:pPr lvl="1"/>
            <a:r>
              <a:rPr lang="en-US"/>
              <a:t>There will be a quiz on these chapters.</a:t>
            </a:r>
          </a:p>
          <a:p>
            <a:pPr lvl="1"/>
            <a:r>
              <a:rPr lang="en-US"/>
              <a:t>As part of the quiz, you will be asked to calculate yield and defects/hour.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Courier New</vt:lpstr>
      <vt:lpstr>Default Design</vt:lpstr>
      <vt:lpstr>Microsoft Word 6.0 Document</vt:lpstr>
      <vt:lpstr>Introduction to the Personal Software Process  Lecture #10</vt:lpstr>
      <vt:lpstr>First, A Quiz </vt:lpstr>
      <vt:lpstr>Quiz Answer on Defect Projection</vt:lpstr>
      <vt:lpstr>Estimating Defects</vt:lpstr>
      <vt:lpstr>Assignment #10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#10</dc:title>
  <dc:creator>Annette Schoenberger</dc:creator>
  <cp:lastModifiedBy>Annette Schoenberger</cp:lastModifiedBy>
  <cp:revision>1</cp:revision>
  <dcterms:created xsi:type="dcterms:W3CDTF">2007-09-06T02:07:15Z</dcterms:created>
  <dcterms:modified xsi:type="dcterms:W3CDTF">2007-09-06T02:07:29Z</dcterms:modified>
</cp:coreProperties>
</file>