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3   </a:t>
            </a:r>
            <a:fld id="{58C10E24-F966-4533-BBC2-F8A7EFB55695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#3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Time Summary Quiz Answer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825500" y="839788"/>
          <a:ext cx="5172075" cy="4730750"/>
        </p:xfrm>
        <a:graphic>
          <a:graphicData uri="http://schemas.openxmlformats.org/presentationml/2006/ole">
            <p:oleObj spid="_x0000_s7171" name="Microsoft Word 6.0 Document" r:id="rId4" imgW="5486400" imgH="487332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Weekly Time 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937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Weekly Time Summary helps you to </a:t>
            </a:r>
          </a:p>
          <a:p>
            <a:pPr lvl="1"/>
            <a:r>
              <a:rPr lang="en-US"/>
              <a:t>understand how you spend time</a:t>
            </a:r>
          </a:p>
          <a:p>
            <a:pPr lvl="1"/>
            <a:r>
              <a:rPr lang="en-US"/>
              <a:t>plan the time you will spend in the future</a:t>
            </a:r>
          </a:p>
          <a:p>
            <a:endParaRPr lang="en-US"/>
          </a:p>
          <a:p>
            <a:r>
              <a:rPr lang="en-US"/>
              <a:t>In this course, you will </a:t>
            </a:r>
          </a:p>
          <a:p>
            <a:pPr lvl="1"/>
            <a:r>
              <a:rPr lang="en-US"/>
              <a:t>track and report the time you spend on the Weekly Time Summary</a:t>
            </a:r>
          </a:p>
          <a:p>
            <a:pPr lvl="1"/>
            <a:r>
              <a:rPr lang="en-US"/>
              <a:t>turn in a Weekly Time Summary every week for the rest of the course</a:t>
            </a:r>
          </a:p>
          <a:p>
            <a:endParaRPr lang="en-US"/>
          </a:p>
          <a:p>
            <a:r>
              <a:rPr lang="en-US"/>
              <a:t>The spreadsheet in the support materials will help you complete this report.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271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Report your time for the next week on a Weekly Time Summary.</a:t>
            </a:r>
          </a:p>
          <a:p>
            <a:endParaRPr lang="en-US"/>
          </a:p>
          <a:p>
            <a:r>
              <a:rPr lang="en-US"/>
              <a:t>For the homework, turn in a copy of</a:t>
            </a:r>
          </a:p>
          <a:p>
            <a:pPr lvl="1"/>
            <a:r>
              <a:rPr lang="en-US"/>
              <a:t>the Weekly Time Summary for the week </a:t>
            </a:r>
          </a:p>
          <a:p>
            <a:pPr lvl="1"/>
            <a:r>
              <a:rPr lang="en-US"/>
              <a:t>the Time Recording Log for the week</a:t>
            </a:r>
          </a:p>
          <a:p>
            <a:pPr lvl="1"/>
            <a:r>
              <a:rPr lang="en-US"/>
              <a:t>Continue to turn in copies every week.</a:t>
            </a:r>
          </a:p>
          <a:p>
            <a:endParaRPr lang="en-US"/>
          </a:p>
          <a:p>
            <a:r>
              <a:rPr lang="en-US"/>
              <a:t>Read textbook Chapter 5.</a:t>
            </a:r>
          </a:p>
          <a:p>
            <a:pPr lvl="1"/>
            <a:r>
              <a:rPr lang="en-US"/>
              <a:t>There will be a quiz on Chapter 5.</a:t>
            </a:r>
          </a:p>
          <a:p>
            <a:pPr lvl="1"/>
            <a:r>
              <a:rPr lang="en-US"/>
              <a:t>The quiz will include completing a Job Number Log.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#3</vt:lpstr>
      <vt:lpstr>First, A Quiz </vt:lpstr>
      <vt:lpstr>Time Summary Quiz Answer</vt:lpstr>
      <vt:lpstr>The Weekly Time Summary</vt:lpstr>
      <vt:lpstr>Assignment #3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#3</dc:title>
  <dc:creator>Annette Schoenberger</dc:creator>
  <cp:lastModifiedBy>Annette Schoenberger</cp:lastModifiedBy>
  <cp:revision>1</cp:revision>
  <dcterms:created xsi:type="dcterms:W3CDTF">2007-09-06T02:04:08Z</dcterms:created>
  <dcterms:modified xsi:type="dcterms:W3CDTF">2007-09-06T02:04:29Z</dcterms:modified>
</cp:coreProperties>
</file>