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4   </a:t>
            </a:r>
            <a:fld id="{304BF3FE-E12F-4FAB-BDA9-EA49BED0C336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#4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Job Number Log Quiz Answer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776288" y="1190625"/>
          <a:ext cx="6653212" cy="3429000"/>
        </p:xfrm>
        <a:graphic>
          <a:graphicData uri="http://schemas.openxmlformats.org/presentationml/2006/ole">
            <p:oleObj spid="_x0000_s7171" name="Microsoft Word 6.0 Document" r:id="rId4" imgW="5486400" imgH="280332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Job Number Log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271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Job Number Log helps you to </a:t>
            </a:r>
          </a:p>
          <a:p>
            <a:pPr lvl="1"/>
            <a:r>
              <a:rPr lang="en-US"/>
              <a:t>understand how much time each of your jobs or tasks has taken </a:t>
            </a:r>
          </a:p>
          <a:p>
            <a:pPr lvl="1"/>
            <a:r>
              <a:rPr lang="en-US"/>
              <a:t>plan how much time you will spend on similar tasks in the future</a:t>
            </a:r>
          </a:p>
          <a:p>
            <a:endParaRPr lang="en-US"/>
          </a:p>
          <a:p>
            <a:r>
              <a:rPr lang="en-US"/>
              <a:t>In this course, you will keep a Job Number Log for all the tasks you do.</a:t>
            </a:r>
          </a:p>
          <a:p>
            <a:endParaRPr lang="en-US"/>
          </a:p>
          <a:p>
            <a:r>
              <a:rPr lang="en-US"/>
              <a:t>The spreadsheet in the support materials will help you complete the Job Number Log.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#4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6985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Complete and turn in a Job Number Log for all the projects you have done this semester.</a:t>
            </a:r>
          </a:p>
          <a:p>
            <a:endParaRPr lang="en-US"/>
          </a:p>
          <a:p>
            <a:r>
              <a:rPr lang="en-US"/>
              <a:t>For the homework, turn in a copy of</a:t>
            </a:r>
          </a:p>
          <a:p>
            <a:pPr lvl="1"/>
            <a:r>
              <a:rPr lang="en-US"/>
              <a:t>the Weekly Time Summary for the week </a:t>
            </a:r>
          </a:p>
          <a:p>
            <a:pPr lvl="1"/>
            <a:r>
              <a:rPr lang="en-US"/>
              <a:t>the Time Recording Log for the week</a:t>
            </a:r>
          </a:p>
          <a:p>
            <a:pPr lvl="1"/>
            <a:r>
              <a:rPr lang="en-US"/>
              <a:t>the Job Number Log</a:t>
            </a:r>
          </a:p>
          <a:p>
            <a:pPr lvl="1"/>
            <a:r>
              <a:rPr lang="en-US"/>
              <a:t>Continue to turn in copies every week.</a:t>
            </a:r>
          </a:p>
          <a:p>
            <a:endParaRPr lang="en-US"/>
          </a:p>
          <a:p>
            <a:r>
              <a:rPr lang="en-US"/>
              <a:t>Read textbook Chapter 6.</a:t>
            </a:r>
          </a:p>
          <a:p>
            <a:pPr lvl="1"/>
            <a:r>
              <a:rPr lang="en-US"/>
              <a:t>There will be a quiz on the Chapter .</a:t>
            </a:r>
          </a:p>
          <a:p>
            <a:pPr lvl="1"/>
            <a:r>
              <a:rPr lang="en-US"/>
              <a:t>The quiz will require you to make a size estimate.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#4</vt:lpstr>
      <vt:lpstr>First, A Quiz </vt:lpstr>
      <vt:lpstr>Job Number Log Quiz Answer</vt:lpstr>
      <vt:lpstr>The Job Number Log</vt:lpstr>
      <vt:lpstr>Assignment #4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#4</dc:title>
  <dc:creator>Annette Schoenberger</dc:creator>
  <cp:lastModifiedBy>Annette Schoenberger</cp:lastModifiedBy>
  <cp:revision>1</cp:revision>
  <dcterms:created xsi:type="dcterms:W3CDTF">2007-09-06T02:04:38Z</dcterms:created>
  <dcterms:modified xsi:type="dcterms:W3CDTF">2007-09-06T02:04:57Z</dcterms:modified>
</cp:coreProperties>
</file>