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i="1">
                <a:solidFill>
                  <a:srgbClr val="919191"/>
                </a:solidFill>
              </a:rPr>
              <a:t>Copyright  © 1997 Carnegie Mellon University 		Introduction to the Personal  Software Process - Lecture 5  </a:t>
            </a:r>
            <a:fld id="{3B34E913-45B9-452E-8B10-78FB48B6F428}" type="slidenum">
              <a:rPr lang="en-US" sz="900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#5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#5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Size Estimating Quiz Answer</a:t>
            </a:r>
          </a:p>
        </p:txBody>
      </p:sp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608013" y="1430338"/>
          <a:ext cx="7167562" cy="2533650"/>
        </p:xfrm>
        <a:graphic>
          <a:graphicData uri="http://schemas.openxmlformats.org/presentationml/2006/ole">
            <p:oleObj spid="_x0000_s7171" name="Microsoft Word 6.0 Document" r:id="rId4" imgW="5486400" imgH="207468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Job Size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9271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Product size measures are used to help make development estimates and plans.</a:t>
            </a:r>
          </a:p>
          <a:p>
            <a:endParaRPr lang="en-US"/>
          </a:p>
          <a:p>
            <a:r>
              <a:rPr lang="en-US"/>
              <a:t>The reason for using size estimates is that it takes longer to build large products than small ones.</a:t>
            </a:r>
          </a:p>
          <a:p>
            <a:endParaRPr lang="en-US"/>
          </a:p>
          <a:p>
            <a:r>
              <a:rPr lang="en-US"/>
              <a:t>Therefore, by estimating the size of the product to be developed, one can generally make a more accurate estimate of the required development time.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#5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128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Count the size in pages and LOC of the programs you have written and chapters you have read.  Using these data, submit an updated Job Number Log.</a:t>
            </a:r>
          </a:p>
          <a:p>
            <a:endParaRPr lang="en-US"/>
          </a:p>
          <a:p>
            <a:r>
              <a:rPr lang="en-US"/>
              <a:t>Report units and rates in LOC and pages as appropriate on the Job Number Log and Time Recording Log.</a:t>
            </a:r>
          </a:p>
          <a:p>
            <a:endParaRPr lang="en-US"/>
          </a:p>
          <a:p>
            <a:r>
              <a:rPr lang="en-US"/>
              <a:t>Read textbook Chapters 7, 8, 9, and 10.</a:t>
            </a:r>
          </a:p>
          <a:p>
            <a:pPr lvl="1"/>
            <a:r>
              <a:rPr lang="en-US"/>
              <a:t>There will be a quiz on these Chapters.</a:t>
            </a:r>
          </a:p>
          <a:p>
            <a:pPr lvl="1"/>
            <a:r>
              <a:rPr lang="en-US"/>
              <a:t>The quiz will include completing a project plan summary as shown in Chapter 10.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Custom</PresentationFormat>
  <Paragraphs>29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#5</vt:lpstr>
      <vt:lpstr>First, A Quiz </vt:lpstr>
      <vt:lpstr>Size Estimating Quiz Answer</vt:lpstr>
      <vt:lpstr>Job Size</vt:lpstr>
      <vt:lpstr>Assignment #5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#5</dc:title>
  <dc:creator>Annette Schoenberger</dc:creator>
  <cp:lastModifiedBy>Annette Schoenberger</cp:lastModifiedBy>
  <cp:revision>1</cp:revision>
  <dcterms:created xsi:type="dcterms:W3CDTF">2007-09-06T02:05:05Z</dcterms:created>
  <dcterms:modified xsi:type="dcterms:W3CDTF">2007-09-06T02:05:25Z</dcterms:modified>
</cp:coreProperties>
</file>