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i="1">
                <a:solidFill>
                  <a:srgbClr val="919191"/>
                </a:solidFill>
              </a:rPr>
              <a:t>Copyright  © 1997 Carnegie Mellon University 		Introduction to the Personal  Software Process - Lecture 6  </a:t>
            </a:r>
            <a:fld id="{18BCBF4C-A719-435E-A231-7108968A95DF}" type="slidenum">
              <a:rPr lang="en-US" sz="900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#6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First, A Quiz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Answer the questions on the Lecture #6 Quiz  sheet.</a:t>
            </a:r>
          </a:p>
          <a:p>
            <a:endParaRPr lang="en-US"/>
          </a:p>
          <a:p>
            <a:r>
              <a:rPr lang="en-US"/>
              <a:t>In addition to the answers, be sure to enter the following information:</a:t>
            </a:r>
          </a:p>
          <a:p>
            <a:pPr lvl="1"/>
            <a:r>
              <a:rPr lang="en-US"/>
              <a:t>your name</a:t>
            </a:r>
          </a:p>
          <a:p>
            <a:pPr lvl="1"/>
            <a:r>
              <a:rPr lang="en-US"/>
              <a:t>today’s date</a:t>
            </a:r>
          </a:p>
          <a:p>
            <a:pPr lvl="1"/>
            <a:r>
              <a:rPr lang="en-US"/>
              <a:t>the course 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Project Plan Quiz Answer</a:t>
            </a:r>
          </a:p>
        </p:txBody>
      </p:sp>
      <p:graphicFrame>
        <p:nvGraphicFramePr>
          <p:cNvPr id="7171" name="Object 3"/>
          <p:cNvGraphicFramePr>
            <a:graphicFrameLocks/>
          </p:cNvGraphicFramePr>
          <p:nvPr/>
        </p:nvGraphicFramePr>
        <p:xfrm>
          <a:off x="987425" y="898525"/>
          <a:ext cx="6145213" cy="4405313"/>
        </p:xfrm>
        <a:graphic>
          <a:graphicData uri="http://schemas.openxmlformats.org/presentationml/2006/ole">
            <p:oleObj spid="_x0000_s7171" name="Microsoft Word 6.0 Document" r:id="rId4" imgW="5486400" imgH="393372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The Project Plan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7747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The project plan contains estimates of</a:t>
            </a:r>
          </a:p>
          <a:p>
            <a:pPr lvl="1"/>
            <a:r>
              <a:rPr lang="en-US"/>
              <a:t>the size of the product to be produced</a:t>
            </a:r>
          </a:p>
          <a:p>
            <a:pPr lvl="1"/>
            <a:r>
              <a:rPr lang="en-US"/>
              <a:t>the time to develop the product</a:t>
            </a:r>
          </a:p>
          <a:p>
            <a:pPr lvl="1"/>
            <a:r>
              <a:rPr lang="en-US"/>
              <a:t>the schedule for doing the work</a:t>
            </a:r>
          </a:p>
          <a:p>
            <a:endParaRPr lang="en-US"/>
          </a:p>
          <a:p>
            <a:r>
              <a:rPr lang="en-US"/>
              <a:t>When engineers plan their work, they</a:t>
            </a:r>
          </a:p>
          <a:p>
            <a:pPr lvl="1"/>
            <a:r>
              <a:rPr lang="en-US"/>
              <a:t>can make realistic commitments for completing the job</a:t>
            </a:r>
          </a:p>
          <a:p>
            <a:pPr lvl="1"/>
            <a:r>
              <a:rPr lang="en-US"/>
              <a:t>are more likely to finish on time</a:t>
            </a:r>
          </a:p>
          <a:p>
            <a:endParaRPr lang="en-US"/>
          </a:p>
          <a:p>
            <a:r>
              <a:rPr lang="en-US"/>
              <a:t>By making plans for the small programs you develop in this course, you will practice the methods used for planning larger projects.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#6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For the remainder of the semester, continue to make size estimates and project plans for every program you develop.</a:t>
            </a:r>
          </a:p>
          <a:p>
            <a:endParaRPr lang="en-US"/>
          </a:p>
          <a:p>
            <a:r>
              <a:rPr lang="en-US"/>
              <a:t>Report units and rates in LOC and pages as appropriate on the Job Number Log and Time Recording Log.</a:t>
            </a:r>
          </a:p>
          <a:p>
            <a:endParaRPr lang="en-US"/>
          </a:p>
          <a:p>
            <a:r>
              <a:rPr lang="en-US"/>
              <a:t>This completes the PSP lectures and quizzes for this semester.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Courier New</vt:lpstr>
      <vt:lpstr>Default Design</vt:lpstr>
      <vt:lpstr>Microsoft Word 6.0 Document</vt:lpstr>
      <vt:lpstr>Introduction to the Personal Software Process  Lecture #6</vt:lpstr>
      <vt:lpstr>First, A Quiz </vt:lpstr>
      <vt:lpstr>Project Plan Quiz Answer</vt:lpstr>
      <vt:lpstr>The Project Plan</vt:lpstr>
      <vt:lpstr>Assignment #6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#6</dc:title>
  <dc:creator>Annette Schoenberger</dc:creator>
  <cp:lastModifiedBy>Annette Schoenberger</cp:lastModifiedBy>
  <cp:revision>1</cp:revision>
  <dcterms:created xsi:type="dcterms:W3CDTF">2007-09-06T02:05:33Z</dcterms:created>
  <dcterms:modified xsi:type="dcterms:W3CDTF">2007-09-06T02:05:50Z</dcterms:modified>
</cp:coreProperties>
</file>