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 b="1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 b="1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b="1" i="1">
                <a:solidFill>
                  <a:srgbClr val="919191"/>
                </a:solidFill>
              </a:rPr>
              <a:t>Copyright  © 1997 Carnegie Mellon University 		Introduction to the Personal  Software Process - Lecture 8  </a:t>
            </a:r>
            <a:fld id="{CA6C4A97-1C70-4D46-B9E4-50984059961A}" type="slidenum">
              <a:rPr lang="en-US" sz="900" b="1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b="1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#8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Quiz Answer on Defects</a:t>
            </a:r>
          </a:p>
        </p:txBody>
      </p:sp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815975" y="1230313"/>
          <a:ext cx="6575425" cy="3067050"/>
        </p:xfrm>
        <a:graphic>
          <a:graphicData uri="http://schemas.openxmlformats.org/presentationml/2006/ole">
            <p:oleObj spid="_x0000_s7171" name="Microsoft Word 6.0 Document" r:id="rId4" imgW="5486400" imgH="252864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Defects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509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When software engineers make mistakes, they often inject defects.</a:t>
            </a:r>
          </a:p>
          <a:p>
            <a:pPr lvl="1"/>
            <a:r>
              <a:rPr lang="en-US"/>
              <a:t>Defects are defective parts of programs.</a:t>
            </a:r>
          </a:p>
          <a:p>
            <a:pPr lvl="1"/>
            <a:r>
              <a:rPr lang="en-US"/>
              <a:t>Errors are mistakes people make.</a:t>
            </a:r>
          </a:p>
          <a:p>
            <a:endParaRPr lang="en-US"/>
          </a:p>
          <a:p>
            <a:r>
              <a:rPr lang="en-US"/>
              <a:t>Defects can be hard to find, expensive to fix, and damaging if they end up in the finished program.</a:t>
            </a:r>
          </a:p>
          <a:p>
            <a:endParaRPr lang="en-US"/>
          </a:p>
          <a:p>
            <a:r>
              <a:rPr lang="en-US"/>
              <a:t>A Principal responsibility of software engineers is to produce programs that have few if any defects.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The Defect Recording Log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890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For the remainder of this course, you will record all the defects you find in the Defect Recording Log.</a:t>
            </a:r>
          </a:p>
          <a:p>
            <a:endParaRPr lang="en-US"/>
          </a:p>
          <a:p>
            <a:r>
              <a:rPr lang="en-US"/>
              <a:t>This includes all defects you find in</a:t>
            </a:r>
          </a:p>
          <a:p>
            <a:pPr lvl="1"/>
            <a:r>
              <a:rPr lang="en-US"/>
              <a:t>desk checking your program</a:t>
            </a:r>
          </a:p>
          <a:p>
            <a:pPr lvl="1"/>
            <a:r>
              <a:rPr lang="en-US"/>
              <a:t>compiling</a:t>
            </a:r>
          </a:p>
          <a:p>
            <a:pPr lvl="1"/>
            <a:r>
              <a:rPr lang="en-US"/>
              <a:t>testing</a:t>
            </a:r>
          </a:p>
          <a:p>
            <a:endParaRPr lang="en-US"/>
          </a:p>
          <a:p>
            <a:r>
              <a:rPr lang="en-US"/>
              <a:t>You should also fully complete the Defect Recording Log for every defect.  You will later need these data.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#8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318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For the next programs you write, record all the defects in the Defect Recording Log.</a:t>
            </a:r>
          </a:p>
          <a:p>
            <a:endParaRPr lang="en-US"/>
          </a:p>
          <a:p>
            <a:r>
              <a:rPr lang="en-US"/>
              <a:t>Complete and turn in the Project Plan Summary, the Defect Recording Log, and any Weekly Time Summaries and Time Recording Log pages you have not turned in.</a:t>
            </a:r>
          </a:p>
          <a:p>
            <a:endParaRPr lang="en-US"/>
          </a:p>
          <a:p>
            <a:r>
              <a:rPr lang="en-US"/>
              <a:t>Read Chapters 13 and 14.  </a:t>
            </a:r>
          </a:p>
          <a:p>
            <a:pPr lvl="1"/>
            <a:r>
              <a:rPr lang="en-US"/>
              <a:t>There will be a quiz on these chapters.  </a:t>
            </a:r>
          </a:p>
          <a:p>
            <a:pPr lvl="1"/>
            <a:r>
              <a:rPr lang="en-US"/>
              <a:t>As part of the quiz, you will produce a simple review checklist from some defect data.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Custom</PresentationFormat>
  <Paragraphs>40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#8</vt:lpstr>
      <vt:lpstr>First, A Quiz </vt:lpstr>
      <vt:lpstr>Quiz Answer on Defects</vt:lpstr>
      <vt:lpstr>Defects</vt:lpstr>
      <vt:lpstr>The Defect Recording Log</vt:lpstr>
      <vt:lpstr>Assignment #8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#8</dc:title>
  <dc:creator>Annette Schoenberger</dc:creator>
  <cp:lastModifiedBy>Annette Schoenberger</cp:lastModifiedBy>
  <cp:revision>1</cp:revision>
  <dcterms:created xsi:type="dcterms:W3CDTF">2007-09-06T02:06:24Z</dcterms:created>
  <dcterms:modified xsi:type="dcterms:W3CDTF">2007-09-06T02:06:44Z</dcterms:modified>
</cp:coreProperties>
</file>