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1pPr>
    <a:lvl2pPr marL="0" marR="0" indent="228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2pPr>
    <a:lvl3pPr marL="0" marR="0" indent="457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3pPr>
    <a:lvl4pPr marL="0" marR="0" indent="685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4pPr>
    <a:lvl5pPr marL="0" marR="0" indent="9144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5pPr>
    <a:lvl6pPr marL="0" marR="0" indent="11430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6pPr>
    <a:lvl7pPr marL="0" marR="0" indent="1371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7pPr>
    <a:lvl8pPr marL="0" marR="0" indent="1600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8pPr>
    <a:lvl9pPr marL="0" marR="0" indent="1828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683B5D-472D-4165-BECE-DF3368C03829}" v="45" dt="2024-05-13T09:28:43.166"/>
  </p1510:revLst>
</p1510:revInfo>
</file>

<file path=ppt/tableStyles.xml><?xml version="1.0" encoding="utf-8"?>
<a:tblStyleLst xmlns:a="http://schemas.openxmlformats.org/drawingml/2006/main" def="{5940675A-B579-460E-94D1-54222C63F5DA}">
  <a:tblStyle styleId="{4C3C2611-4C71-4FC5-86AE-919BDF0F9419}" styleName="">
    <a:tblBg/>
    <a:wholeTbl>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381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74" autoAdjust="0"/>
  </p:normalViewPr>
  <p:slideViewPr>
    <p:cSldViewPr snapToGrid="0">
      <p:cViewPr varScale="1">
        <p:scale>
          <a:sx n="56" d="100"/>
          <a:sy n="56" d="100"/>
        </p:scale>
        <p:origin x="47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Madhusudhan" userId="0b39b63d-97d2-416c-a0dd-10dec61b2c53" providerId="ADAL" clId="{A3683B5D-472D-4165-BECE-DF3368C03829}"/>
    <pc:docChg chg="undo custSel delSld modSld">
      <pc:chgData name="K Madhusudhan" userId="0b39b63d-97d2-416c-a0dd-10dec61b2c53" providerId="ADAL" clId="{A3683B5D-472D-4165-BECE-DF3368C03829}" dt="2024-05-17T11:59:54.953" v="61" actId="47"/>
      <pc:docMkLst>
        <pc:docMk/>
      </pc:docMkLst>
      <pc:sldChg chg="modSp mod modAnim">
        <pc:chgData name="K Madhusudhan" userId="0b39b63d-97d2-416c-a0dd-10dec61b2c53" providerId="ADAL" clId="{A3683B5D-472D-4165-BECE-DF3368C03829}" dt="2024-05-13T09:28:43.166" v="55" actId="20577"/>
        <pc:sldMkLst>
          <pc:docMk/>
          <pc:sldMk cId="0" sldId="258"/>
        </pc:sldMkLst>
        <pc:spChg chg="mod">
          <ac:chgData name="K Madhusudhan" userId="0b39b63d-97d2-416c-a0dd-10dec61b2c53" providerId="ADAL" clId="{A3683B5D-472D-4165-BECE-DF3368C03829}" dt="2024-05-13T09:25:27.390" v="4" actId="1076"/>
          <ac:spMkLst>
            <pc:docMk/>
            <pc:sldMk cId="0" sldId="258"/>
            <ac:spMk id="80" creationId="{00000000-0000-0000-0000-000000000000}"/>
          </ac:spMkLst>
        </pc:spChg>
        <pc:spChg chg="mod">
          <ac:chgData name="K Madhusudhan" userId="0b39b63d-97d2-416c-a0dd-10dec61b2c53" providerId="ADAL" clId="{A3683B5D-472D-4165-BECE-DF3368C03829}" dt="2024-05-13T09:27:06.803" v="23" actId="14100"/>
          <ac:spMkLst>
            <pc:docMk/>
            <pc:sldMk cId="0" sldId="258"/>
            <ac:spMk id="94" creationId="{00000000-0000-0000-0000-000000000000}"/>
          </ac:spMkLst>
        </pc:spChg>
        <pc:spChg chg="mod">
          <ac:chgData name="K Madhusudhan" userId="0b39b63d-97d2-416c-a0dd-10dec61b2c53" providerId="ADAL" clId="{A3683B5D-472D-4165-BECE-DF3368C03829}" dt="2024-05-13T09:28:43.166" v="55" actId="20577"/>
          <ac:spMkLst>
            <pc:docMk/>
            <pc:sldMk cId="0" sldId="258"/>
            <ac:spMk id="95" creationId="{00000000-0000-0000-0000-000000000000}"/>
          </ac:spMkLst>
        </pc:spChg>
        <pc:spChg chg="mod">
          <ac:chgData name="K Madhusudhan" userId="0b39b63d-97d2-416c-a0dd-10dec61b2c53" providerId="ADAL" clId="{A3683B5D-472D-4165-BECE-DF3368C03829}" dt="2024-05-13T09:27:37.809" v="51" actId="14100"/>
          <ac:spMkLst>
            <pc:docMk/>
            <pc:sldMk cId="0" sldId="258"/>
            <ac:spMk id="96" creationId="{00000000-0000-0000-0000-000000000000}"/>
          </ac:spMkLst>
        </pc:spChg>
        <pc:spChg chg="mod">
          <ac:chgData name="K Madhusudhan" userId="0b39b63d-97d2-416c-a0dd-10dec61b2c53" providerId="ADAL" clId="{A3683B5D-472D-4165-BECE-DF3368C03829}" dt="2024-05-13T09:28:04.976" v="54" actId="20577"/>
          <ac:spMkLst>
            <pc:docMk/>
            <pc:sldMk cId="0" sldId="258"/>
            <ac:spMk id="97" creationId="{00000000-0000-0000-0000-000000000000}"/>
          </ac:spMkLst>
        </pc:spChg>
      </pc:sldChg>
      <pc:sldChg chg="modSp mod">
        <pc:chgData name="K Madhusudhan" userId="0b39b63d-97d2-416c-a0dd-10dec61b2c53" providerId="ADAL" clId="{A3683B5D-472D-4165-BECE-DF3368C03829}" dt="2024-05-13T09:30:40.276" v="60" actId="1076"/>
        <pc:sldMkLst>
          <pc:docMk/>
          <pc:sldMk cId="0" sldId="270"/>
        </pc:sldMkLst>
        <pc:picChg chg="mod">
          <ac:chgData name="K Madhusudhan" userId="0b39b63d-97d2-416c-a0dd-10dec61b2c53" providerId="ADAL" clId="{A3683B5D-472D-4165-BECE-DF3368C03829}" dt="2024-05-13T09:30:40.276" v="60" actId="1076"/>
          <ac:picMkLst>
            <pc:docMk/>
            <pc:sldMk cId="0" sldId="270"/>
            <ac:picMk id="427" creationId="{00000000-0000-0000-0000-000000000000}"/>
          </ac:picMkLst>
        </pc:picChg>
        <pc:picChg chg="mod">
          <ac:chgData name="K Madhusudhan" userId="0b39b63d-97d2-416c-a0dd-10dec61b2c53" providerId="ADAL" clId="{A3683B5D-472D-4165-BECE-DF3368C03829}" dt="2024-05-13T09:30:28.263" v="57" actId="14100"/>
          <ac:picMkLst>
            <pc:docMk/>
            <pc:sldMk cId="0" sldId="270"/>
            <ac:picMk id="429" creationId="{00000000-0000-0000-0000-000000000000}"/>
          </ac:picMkLst>
        </pc:picChg>
        <pc:picChg chg="mod">
          <ac:chgData name="K Madhusudhan" userId="0b39b63d-97d2-416c-a0dd-10dec61b2c53" providerId="ADAL" clId="{A3683B5D-472D-4165-BECE-DF3368C03829}" dt="2024-05-13T09:30:20.638" v="56" actId="14100"/>
          <ac:picMkLst>
            <pc:docMk/>
            <pc:sldMk cId="0" sldId="270"/>
            <ac:picMk id="430" creationId="{00000000-0000-0000-0000-000000000000}"/>
          </ac:picMkLst>
        </pc:picChg>
      </pc:sldChg>
      <pc:sldChg chg="del">
        <pc:chgData name="K Madhusudhan" userId="0b39b63d-97d2-416c-a0dd-10dec61b2c53" providerId="ADAL" clId="{A3683B5D-472D-4165-BECE-DF3368C03829}" dt="2024-05-17T11:59:54.953" v="61" actId="47"/>
        <pc:sldMkLst>
          <pc:docMk/>
          <pc:sldMk cId="0"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 name="Shape 6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 name="Shape 6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2000">
        <a:latin typeface="Lucida Grande"/>
        <a:ea typeface="Lucida Grande"/>
        <a:cs typeface="Lucida Grande"/>
        <a:sym typeface="Lucida Grande"/>
      </a:defRPr>
    </a:lvl1pPr>
    <a:lvl2pPr indent="457200" defTabSz="546100" latinLnBrk="0">
      <a:defRPr sz="2000">
        <a:latin typeface="Lucida Grande"/>
        <a:ea typeface="Lucida Grande"/>
        <a:cs typeface="Lucida Grande"/>
        <a:sym typeface="Lucida Grande"/>
      </a:defRPr>
    </a:lvl2pPr>
    <a:lvl3pPr indent="914400" defTabSz="546100" latinLnBrk="0">
      <a:defRPr sz="2000">
        <a:latin typeface="Lucida Grande"/>
        <a:ea typeface="Lucida Grande"/>
        <a:cs typeface="Lucida Grande"/>
        <a:sym typeface="Lucida Grande"/>
      </a:defRPr>
    </a:lvl3pPr>
    <a:lvl4pPr indent="1371600" defTabSz="546100" latinLnBrk="0">
      <a:defRPr sz="2000">
        <a:latin typeface="Lucida Grande"/>
        <a:ea typeface="Lucida Grande"/>
        <a:cs typeface="Lucida Grande"/>
        <a:sym typeface="Lucida Grande"/>
      </a:defRPr>
    </a:lvl4pPr>
    <a:lvl5pPr indent="1828800" defTabSz="546100" latinLnBrk="0">
      <a:defRPr sz="2000">
        <a:latin typeface="Lucida Grande"/>
        <a:ea typeface="Lucida Grande"/>
        <a:cs typeface="Lucida Grande"/>
        <a:sym typeface="Lucida Grande"/>
      </a:defRPr>
    </a:lvl5pPr>
    <a:lvl6pPr indent="2286000" defTabSz="546100" latinLnBrk="0">
      <a:defRPr sz="2000">
        <a:latin typeface="Lucida Grande"/>
        <a:ea typeface="Lucida Grande"/>
        <a:cs typeface="Lucida Grande"/>
        <a:sym typeface="Lucida Grande"/>
      </a:defRPr>
    </a:lvl6pPr>
    <a:lvl7pPr indent="2743200" defTabSz="546100" latinLnBrk="0">
      <a:defRPr sz="2000">
        <a:latin typeface="Lucida Grande"/>
        <a:ea typeface="Lucida Grande"/>
        <a:cs typeface="Lucida Grande"/>
        <a:sym typeface="Lucida Grande"/>
      </a:defRPr>
    </a:lvl7pPr>
    <a:lvl8pPr indent="3200400" defTabSz="546100" latinLnBrk="0">
      <a:defRPr sz="2000">
        <a:latin typeface="Lucida Grande"/>
        <a:ea typeface="Lucida Grande"/>
        <a:cs typeface="Lucida Grande"/>
        <a:sym typeface="Lucida Grande"/>
      </a:defRPr>
    </a:lvl8pPr>
    <a:lvl9pPr indent="3657600" defTabSz="5461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noRot="1" noChangeAspect="1"/>
          </p:cNvSpPr>
          <p:nvPr>
            <p:ph type="sldImg"/>
          </p:nvPr>
        </p:nvSpPr>
        <p:spPr>
          <a:xfrm>
            <a:off x="381000" y="685800"/>
            <a:ext cx="6096000" cy="3429000"/>
          </a:xfrm>
          <a:prstGeom prst="rect">
            <a:avLst/>
          </a:prstGeom>
        </p:spPr>
        <p:txBody>
          <a:bodyPr/>
          <a:lstStyle/>
          <a:p>
            <a:endParaRPr/>
          </a:p>
        </p:txBody>
      </p:sp>
      <p:sp>
        <p:nvSpPr>
          <p:cNvPr id="71" name="Shape 71"/>
          <p:cNvSpPr>
            <a:spLocks noGrp="1"/>
          </p:cNvSpPr>
          <p:nvPr>
            <p:ph type="body" sz="quarter" idx="1"/>
          </p:nvPr>
        </p:nvSpPr>
        <p:spPr>
          <a:prstGeom prst="rect">
            <a:avLst/>
          </a:prstGeom>
        </p:spPr>
        <p:txBody>
          <a:bodyPr/>
          <a:lstStyle>
            <a:lvl1pPr>
              <a:defRPr>
                <a:latin typeface="Times New Roman"/>
                <a:ea typeface="Times New Roman"/>
                <a:cs typeface="Times New Roman"/>
                <a:sym typeface="Times New Roman"/>
              </a:defRPr>
            </a:lvl1pPr>
          </a:lstStyle>
          <a:p>
            <a:r>
              <a:t>This lecture presents some of the basic concepts of recursion.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xfrm>
            <a:off x="381000" y="685800"/>
            <a:ext cx="6096000" cy="3429000"/>
          </a:xfrm>
          <a:prstGeom prst="rect">
            <a:avLst/>
          </a:prstGeom>
        </p:spPr>
        <p:txBody>
          <a:bodyPr/>
          <a:lstStyle/>
          <a:p>
            <a:endParaRPr/>
          </a:p>
        </p:txBody>
      </p:sp>
      <p:sp>
        <p:nvSpPr>
          <p:cNvPr id="205" name="Shape 205"/>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Let’s look at some ways we can simplify recursive functions.</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One simplification that can also help to clarify the operation of the recursive function is to NOT store intermediate values, such as product.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can directly return the value of from our base case or the value of N times the productOF N minus 1.</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This is a question of style, some programmers like to have a single return statement in their function no matter what the purpose of the function may be.  For those programmers, it is easier to store intermediate results and then return a final value as the last statement in the function. Generally, it is a good programming practice to only have a single return statement in a function.</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Others, when writing recursive functions, feel that having the return in the base case or in the recursive branch better explains the flow of the recursion making the recursion easier to follow.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With either style, each time the function is called, only ONE of the returns will ever be executed.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xfrm>
            <a:off x="381000" y="685800"/>
            <a:ext cx="6096000" cy="3429000"/>
          </a:xfrm>
          <a:prstGeom prst="rect">
            <a:avLst/>
          </a:prstGeom>
        </p:spPr>
        <p:txBody>
          <a:bodyPr/>
          <a:lstStyle/>
          <a:p>
            <a:endParaRPr/>
          </a:p>
        </p:txBody>
      </p:sp>
      <p:sp>
        <p:nvSpPr>
          <p:cNvPr id="219" name="Shape 219"/>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In our examples so far, we’ve had EXPLICIT base cases. These base cases have been written following their if-statement or base case test so determine if the base case should be executed.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It is also possible to have an IMPLICIT base case. THis happens when a base case is not written clearly or does nothing.</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For example, we could rewrite our countdown function so that anytime Number is greater than or equal to zero, we display the number and perform a recursive call with Number minus one.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When Number is zero - we again perform a recursive call passing Number minus one -which is negative one,  as an argument.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when countdown recieves -1 one as it’s argument , the test Number greater than or equal to zero is now false and do not execute our recursive call.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It is almost as if we had a base case where we do nothing - as in this example here.  But because we have an else clause with no action or statement, we do not need to write it.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xfrm>
            <a:off x="381000" y="685800"/>
            <a:ext cx="6096000" cy="3429000"/>
          </a:xfrm>
          <a:prstGeom prst="rect">
            <a:avLst/>
          </a:prstGeom>
        </p:spPr>
        <p:txBody>
          <a:bodyPr/>
          <a:lstStyle/>
          <a:p>
            <a:endParaRPr/>
          </a:p>
        </p:txBody>
      </p:sp>
      <p:sp>
        <p:nvSpPr>
          <p:cNvPr id="223" name="Shape 223"/>
          <p:cNvSpPr>
            <a:spLocks noGrp="1"/>
          </p:cNvSpPr>
          <p:nvPr>
            <p:ph type="body" sz="quarter" idx="1"/>
          </p:nvPr>
        </p:nvSpPr>
        <p:spPr>
          <a:prstGeom prst="rect">
            <a:avLst/>
          </a:prstGeom>
        </p:spPr>
        <p:txBody>
          <a:bodyPr/>
          <a:lstStyle>
            <a:lvl1pPr>
              <a:defRPr sz="1800">
                <a:latin typeface="Times New Roman"/>
                <a:ea typeface="Times New Roman"/>
                <a:cs typeface="Times New Roman"/>
                <a:sym typeface="Times New Roman"/>
              </a:defRPr>
            </a:lvl1pPr>
          </a:lstStyle>
          <a:p>
            <a:r>
              <a:t>In this lecture, we’ll look at recursively processing arrays and solving the towers of hanoi problem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xfrm>
            <a:off x="381000" y="685800"/>
            <a:ext cx="6096000" cy="3429000"/>
          </a:xfrm>
          <a:prstGeom prst="rect">
            <a:avLst/>
          </a:prstGeom>
        </p:spPr>
        <p:txBody>
          <a:bodyPr/>
          <a:lstStyle/>
          <a:p>
            <a:endParaRPr/>
          </a:p>
        </p:txBody>
      </p:sp>
      <p:sp>
        <p:nvSpPr>
          <p:cNvPr id="287" name="Shape 287"/>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Suppose that we have an array of integers and we want a function that displays it.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So that we can display all or part of the array, the function will display the integers in the array elements whose indices range from </a:t>
            </a:r>
            <a:r>
              <a:rPr b="1"/>
              <a:t>first</a:t>
            </a:r>
            <a:r>
              <a:t> through </a:t>
            </a:r>
            <a:r>
              <a:rPr b="1"/>
              <a:t>last</a:t>
            </a:r>
            <a:r>
              <a:t>.  We can declare the function like this…</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This task is simple and could readily be implemented using iteration. You might not imagine, however, that we could also implement it recursively in a variety of ways. But we can and will.</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An iterative solution would certainly start at the first element, array[first], so it’s natural to have our first recursive function begin there also. If I ask you to display the array, you could display array[first] and then ask a friend to display the rest of the array. Displaying the rest of the array is a smaller problem than displaying the entire array.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You wouldn’t have to ask a friend for help if you had to display only one element—that is, if first and last were equal. This is the base case. Thus, we could write the function displayArray as you see here and print elements until first and last are equal.</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Our first call to displayArray will ask the function to print the entire array, so first is 0 and last is 7.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We display the first element and then make our recursive call. For the recursive call,  we ask our function to print the array starting at the second element.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This is the smaller problem our recursion must solve. This call prints the second item and then calls itself again,</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indicating that the array should be printed starting from the third element.</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This continues until we ask the function to print the array beginning with the element with an index of 7. At this point our first element and last element to print are the same so we skip the recursive call.</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At this point, we have printed the entire array.  This function is very similar to an iterative solution, but the recursive concepts have applications in more complex array problems than printing.</a:t>
            </a:r>
          </a:p>
          <a:p>
            <a:pPr>
              <a:defRPr sz="1800">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Shape 364"/>
          <p:cNvSpPr>
            <a:spLocks noGrp="1" noRot="1" noChangeAspect="1"/>
          </p:cNvSpPr>
          <p:nvPr>
            <p:ph type="sldImg"/>
          </p:nvPr>
        </p:nvSpPr>
        <p:spPr>
          <a:xfrm>
            <a:off x="381000" y="685800"/>
            <a:ext cx="6096000" cy="3429000"/>
          </a:xfrm>
          <a:prstGeom prst="rect">
            <a:avLst/>
          </a:prstGeom>
        </p:spPr>
        <p:txBody>
          <a:bodyPr/>
          <a:lstStyle/>
          <a:p>
            <a:endParaRPr/>
          </a:p>
        </p:txBody>
      </p:sp>
      <p:sp>
        <p:nvSpPr>
          <p:cNvPr id="365" name="Shape 365"/>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Strange as it might seem, we can begin with the last element in the array and still display the array from its beginning.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Rather than displaying the last element right away, you would ask a friend to display the rest of the array and then you would print your element afterwards. Your friend would do the say with another friend, asking them to display the rest of the array and then displaying his element and so on, until someone was asked to print an element before the first entry.  This cannot be done, so the recursion would be skipped and each successive person would print the last item from their part of the array.</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After the elements array[first] through array[last - 1] had been displayed, you would display array[last]. The resulting output would be the same as in the previous solution.</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Let's see how this would work. Once again, the initial call is made with first equal to 0 and last equal to 7 asking to display the entire array.</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 before displaying the last element, we need to display the first part of the array, so we make a recursive call with first as 0 and last as 6.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again, before displaying the last element of this portion of the array, we need to display the elements before it, so we make another recursive call, with the smaller problem. This continues until we make a call where </a:t>
            </a:r>
            <a:r>
              <a:rPr b="1"/>
              <a:t>last</a:t>
            </a:r>
            <a:r>
              <a:t> is -1.</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At this point, our function will skip the recursive function and the print statement and return to the previous call.</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As each call returns, the </a:t>
            </a:r>
            <a:r>
              <a:rPr b="1"/>
              <a:t>last</a:t>
            </a:r>
            <a:r>
              <a:t> element from the part of the array is printed - the result is our array printed from the first element to the last element.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A useful modification to this would be to switch the recursive call and the print statement.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This would display all of the array elements, but since the current element would be displayed before the recursive call, the array entries would be printed in reverse.</a:t>
            </a:r>
          </a:p>
          <a:p>
            <a:pPr>
              <a:defRPr>
                <a:latin typeface="Times New Roman"/>
                <a:ea typeface="Times New Roman"/>
                <a:cs typeface="Times New Roman"/>
                <a:sym typeface="Times New Roman"/>
              </a:defRPr>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Shape 444"/>
          <p:cNvSpPr>
            <a:spLocks noGrp="1" noRot="1" noChangeAspect="1"/>
          </p:cNvSpPr>
          <p:nvPr>
            <p:ph type="sldImg"/>
          </p:nvPr>
        </p:nvSpPr>
        <p:spPr>
          <a:xfrm>
            <a:off x="381000" y="685800"/>
            <a:ext cx="6096000" cy="3429000"/>
          </a:xfrm>
          <a:prstGeom prst="rect">
            <a:avLst/>
          </a:prstGeom>
        </p:spPr>
        <p:txBody>
          <a:bodyPr/>
          <a:lstStyle/>
          <a:p>
            <a:endParaRPr/>
          </a:p>
        </p:txBody>
      </p:sp>
      <p:sp>
        <p:nvSpPr>
          <p:cNvPr id="445" name="Shape 445"/>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A common way to process an array recursively divides the array into two pieces. You then process each of the pieces separately.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Since each of these pieces is an array that is smaller than the original array, each piece defines the smaller problem necessary for recursion. Our first two examples also divided the array into two pieces, but one of the pieces contained only one element.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Here we divide the array into two approximately equal pieces.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To divide the array, we find the element at or near the middle of the array.  The index of this element is (first + last) / 2; </a:t>
            </a:r>
          </a:p>
          <a:p>
            <a:pPr>
              <a:defRPr>
                <a:latin typeface="Times New Roman"/>
                <a:ea typeface="Times New Roman"/>
                <a:cs typeface="Times New Roman"/>
                <a:sym typeface="Times New Roman"/>
              </a:defRPr>
            </a:pPr>
            <a:br/>
            <a:r>
              <a:t>Suppose that we include array[mid] in the left “half” of the array, as our diagram shows. If the part of the array we are dividing in half has an odd number of elements, the left half will have on more element than the right half.  This slight difference in length won’t matter to our algorithm.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Once again, the base case is an array of one element. We can display it without help. But if the array contains more than one element,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divide it into halves. We then ask a friend to display one half and another friend to display the other half. These two friends, of course, represent the two recursive calls in our function:</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Let’s see how this recursive implementation looks</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For our first recursive call, mid will replace last so we are asked to print elements 0 through 3.</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need to process the left half of this array segment so  our mid point is 1.</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pass that as last to the next recursive call.</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After the next call,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have reached our base case and display the element.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then return and perform the second recursive call and display the right half of that segment.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And continue until the right half of the array has been displayed.</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now return to the original function call and move to the second recursive invocation of the function and process the right half of the array in a similar fashion.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In all three implementations, our base case was one element, but the function we used to test for that situation differed because how we approached the base case differed.</a:t>
            </a:r>
          </a:p>
          <a:p>
            <a:pPr>
              <a:defRPr>
                <a:latin typeface="Times New Roman"/>
                <a:ea typeface="Times New Roman"/>
                <a:cs typeface="Times New Roman"/>
                <a:sym typeface="Times New Roman"/>
              </a:defRPr>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xfrm>
            <a:off x="381000" y="685800"/>
            <a:ext cx="6096000" cy="3429000"/>
          </a:xfrm>
          <a:prstGeom prst="rect">
            <a:avLst/>
          </a:prstGeom>
        </p:spPr>
        <p:txBody>
          <a:bodyPr/>
          <a:lstStyle/>
          <a:p>
            <a:endParaRPr/>
          </a:p>
        </p:txBody>
      </p:sp>
      <p:sp>
        <p:nvSpPr>
          <p:cNvPr id="77" name="Shape 77"/>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Recursion is a very powerful problem solving technique.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It breaks a problem into smaller problems and continues breaking each smaller problem into smaller and smaller identical problems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@@until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you arrive at a stopping case where you cannot break the problem down any further.</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This stopping case is often referred to as the base case.</a:t>
            </a:r>
          </a:p>
          <a:p>
            <a:pPr>
              <a:defRPr>
                <a:latin typeface="Times New Roman"/>
                <a:ea typeface="Times New Roman"/>
                <a:cs typeface="Times New Roman"/>
                <a:sym typeface="Times New Roman"/>
              </a:defRPr>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xfrm>
            <a:off x="381000" y="685800"/>
            <a:ext cx="6096000" cy="3429000"/>
          </a:xfrm>
          <a:prstGeom prst="rect">
            <a:avLst/>
          </a:prstGeom>
        </p:spPr>
        <p:txBody>
          <a:bodyPr/>
          <a:lstStyle/>
          <a:p>
            <a:endParaRPr/>
          </a:p>
        </p:txBody>
      </p:sp>
      <p:sp>
        <p:nvSpPr>
          <p:cNvPr id="101" name="Shape 101"/>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Let’s look at how we would us a recursive technique to count from any number down to zero</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would say the number, </a:t>
            </a:r>
          </a:p>
          <a:p>
            <a:pPr>
              <a:defRPr>
                <a:latin typeface="Times New Roman"/>
                <a:ea typeface="Times New Roman"/>
                <a:cs typeface="Times New Roman"/>
                <a:sym typeface="Times New Roman"/>
              </a:defRPr>
            </a:pPr>
            <a:r>
              <a:t>@@ and then ask a friend to count down from that number minus one.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That would be the recursion - we would ask a friend to perform the same task, but start from a smaller number.</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When someone finally gets to zero, we’d stop.</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(does count down)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Shape 112"/>
          <p:cNvSpPr>
            <a:spLocks noGrp="1" noRot="1" noChangeAspect="1"/>
          </p:cNvSpPr>
          <p:nvPr>
            <p:ph type="sldImg"/>
          </p:nvPr>
        </p:nvSpPr>
        <p:spPr>
          <a:xfrm>
            <a:off x="381000" y="685800"/>
            <a:ext cx="6096000" cy="3429000"/>
          </a:xfrm>
          <a:prstGeom prst="rect">
            <a:avLst/>
          </a:prstGeom>
        </p:spPr>
        <p:txBody>
          <a:bodyPr/>
          <a:lstStyle/>
          <a:p>
            <a:endParaRPr/>
          </a:p>
        </p:txBody>
      </p:sp>
      <p:sp>
        <p:nvSpPr>
          <p:cNvPr id="113" name="Shape 113"/>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Let’s look at a more formal definition of a recursive function.</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This recursive function “countDown” will display a sequence of number beginning with the number passed as an initial argument down to zero.</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First, a recursive function calls itself - we can see that countDown calls itself here.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A recursive function asks - what part of the solution can I contribute directly? Countdown can print the number that was sent as its argument.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@@Then we ask - what smaller problem that is identical to the original task can we try to solve that when taken with the contribution I can make, will solve the original problem?</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In this function, after we print our number, we only need to printout the numbers that follow it. (those beginning at “</a:t>
            </a:r>
            <a:r>
              <a:rPr sz="1800" b="1">
                <a:latin typeface="Courier New"/>
                <a:ea typeface="Courier New"/>
                <a:cs typeface="Courier New"/>
                <a:sym typeface="Courier New"/>
              </a:rPr>
              <a:t>number</a:t>
            </a:r>
            <a:r>
              <a:t> - 1”)</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When does this process end - when the number we need to display is zero. AT that point, we only need to print the number - and not count down any further.</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This is called the base case.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How do we know we reached the base case?  If the number we were asked to count down from is zero - we have reached our smallest problem that cannot be broken down any more.</a:t>
            </a:r>
          </a:p>
          <a:p>
            <a:pPr>
              <a:defRPr>
                <a:latin typeface="Times New Roman"/>
                <a:ea typeface="Times New Roman"/>
                <a:cs typeface="Times New Roman"/>
                <a:sym typeface="Times New Roman"/>
              </a:defRPr>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381000" y="685800"/>
            <a:ext cx="6096000" cy="3429000"/>
          </a:xfrm>
          <a:prstGeom prst="rect">
            <a:avLst/>
          </a:prstGeom>
        </p:spPr>
        <p:txBody>
          <a:bodyPr/>
          <a:lstStyle/>
          <a:p>
            <a:endParaRPr/>
          </a:p>
        </p:txBody>
      </p:sp>
      <p:sp>
        <p:nvSpPr>
          <p:cNvPr id="124" name="Shape 124"/>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Recursive functions must be given an input value to start.  If it is not given an input value as a parameter to start the recursive process, it must ask the user for some value.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 logic inside the recursive function must use this value in some way to create the smaller recursive problems and to determine when the base case has been reached. Often, we use a switch or if statement to test for the base case.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One of the cases, must not require recursion - this is the base case. We can have more than one base case.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one or more of the cases must have a recursive invocation of the function. Here is our countDown function, we have two cases.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We have the recursive case where we print out the argument and then countdown from the argument minus one and we have our base case when number is zero and we only print the number and do not make the recursive call.</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Each of the recursive cases must be a smaller version of the original problem and eventually converge on the base case.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If we start out with a positive number and continually subtract one from the argument with each recursive call, eventually the argument passed to the recursive function will be zero, triggering our base case.  We can show this through inductive reasoning.</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a:spLocks noGrp="1" noRot="1" noChangeAspect="1"/>
          </p:cNvSpPr>
          <p:nvPr>
            <p:ph type="sldImg"/>
          </p:nvPr>
        </p:nvSpPr>
        <p:spPr>
          <a:xfrm>
            <a:off x="381000" y="685800"/>
            <a:ext cx="6096000" cy="3429000"/>
          </a:xfrm>
          <a:prstGeom prst="rect">
            <a:avLst/>
          </a:prstGeom>
        </p:spPr>
        <p:txBody>
          <a:bodyPr/>
          <a:lstStyle/>
          <a:p>
            <a:endParaRPr/>
          </a:p>
        </p:txBody>
      </p:sp>
      <p:sp>
        <p:nvSpPr>
          <p:cNvPr id="141" name="Shape 141"/>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Sometimes it’s better to trace a recursive function so that it is easier to understand what is happening.</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Each time a recursive function calls itself, new values are assigned to the parameters and local variables.</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For example, the first time we call the function countDown, we pass it the value 6, the parameter Number is assigned six and it displays the numeral six. Then we’ll  call countDown, passing it the argument 5.</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 parameter Number is assigned five and it displays the numeral five. Then we’ll  call countDown, passing it the argument 4.</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in that call, Number is assigned four and the numeral four is displayed. then countDown, is passed the argument three.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and we continue until we get to where we call countDown with the argument one. in that call, Number is assigned one and the numeral one is displayed. then countDown is passed the argument zero.</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At this point we’ve reached our base case. The parameter number is assignment zero, the function displays zero, but because this is the base case, we follow the “then” clause of the if-statement and so there is no recursive call and the sequence ends</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Each time our function is called, C++ creates an activation record to store the parameter values and the local variables so that it can keep track of which call it is working on.  -- Each call has a separate activation record.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All of these activation records are stored in your application’s memory in a structure called the application stack, or call stack. The all stack is implemented similar to the ADT Stack that was presented in earlier lectures.</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The activation record for the most recent call to the recursive function is on the top of the stack. And activation record for the first call - the one that began the recursion - is closer to the bottom of the stack. </a:t>
            </a:r>
          </a:p>
          <a:p>
            <a:pPr>
              <a:defRPr>
                <a:latin typeface="Times New Roman"/>
                <a:ea typeface="Times New Roman"/>
                <a:cs typeface="Times New Roman"/>
                <a:sym typeface="Times New Roman"/>
              </a:defRPr>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Shape 153"/>
          <p:cNvSpPr>
            <a:spLocks noGrp="1" noRot="1" noChangeAspect="1"/>
          </p:cNvSpPr>
          <p:nvPr>
            <p:ph type="sldImg"/>
          </p:nvPr>
        </p:nvSpPr>
        <p:spPr>
          <a:xfrm>
            <a:off x="381000" y="685800"/>
            <a:ext cx="6096000" cy="3429000"/>
          </a:xfrm>
          <a:prstGeom prst="rect">
            <a:avLst/>
          </a:prstGeom>
        </p:spPr>
        <p:txBody>
          <a:bodyPr/>
          <a:lstStyle/>
          <a:p>
            <a:endParaRPr/>
          </a:p>
        </p:txBody>
      </p:sp>
      <p:sp>
        <p:nvSpPr>
          <p:cNvPr id="154" name="Shape 154"/>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Recursive solutions must involve some type of branch since a decision always needs to be made as to whether or not we have arrived at the base case and do not need to continue the recursive calls. So recursive functions usually have an </a:t>
            </a:r>
            <a:r>
              <a:rPr b="1"/>
              <a:t>if</a:t>
            </a:r>
            <a:r>
              <a:t> or </a:t>
            </a:r>
            <a:r>
              <a:rPr b="1"/>
              <a:t>switch</a:t>
            </a:r>
            <a:r>
              <a:t> statement.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Occasionally, a recursive solution may include a loop, but this is in addition to the primary decision logic concerning the base case and is usually part of the solution that the recursive call is contributing.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So even if there is a loop in your recursive function, you must also still include an </a:t>
            </a:r>
            <a:r>
              <a:rPr b="1"/>
              <a:t>if</a:t>
            </a:r>
            <a:r>
              <a:t> or </a:t>
            </a:r>
            <a:r>
              <a:rPr b="1"/>
              <a:t>switch</a:t>
            </a:r>
            <a:r>
              <a:t> statement in order to decide on the base case.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Iterative solutions to problems always include a while, for or do/while loop.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It is important when you are implementing a recursive solution to remember that you need an an </a:t>
            </a:r>
            <a:r>
              <a:rPr b="1"/>
              <a:t>if</a:t>
            </a:r>
            <a:r>
              <a:t> or </a:t>
            </a:r>
            <a:r>
              <a:rPr b="1"/>
              <a:t>switch</a:t>
            </a:r>
            <a:r>
              <a:t> statement.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and Iterative solutions will include a while, for or do/while loop. </a:t>
            </a:r>
          </a:p>
          <a:p>
            <a:pPr>
              <a:defRPr>
                <a:latin typeface="Times New Roman"/>
                <a:ea typeface="Times New Roman"/>
                <a:cs typeface="Times New Roman"/>
                <a:sym typeface="Times New Roman"/>
              </a:defRPr>
            </a:pPr>
            <a: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noRot="1" noChangeAspect="1"/>
          </p:cNvSpPr>
          <p:nvPr>
            <p:ph type="sldImg"/>
          </p:nvPr>
        </p:nvSpPr>
        <p:spPr>
          <a:xfrm>
            <a:off x="381000" y="685800"/>
            <a:ext cx="6096000" cy="3429000"/>
          </a:xfrm>
          <a:prstGeom prst="rect">
            <a:avLst/>
          </a:prstGeom>
        </p:spPr>
        <p:txBody>
          <a:bodyPr/>
          <a:lstStyle/>
          <a:p>
            <a:endParaRPr/>
          </a:p>
        </p:txBody>
      </p:sp>
      <p:sp>
        <p:nvSpPr>
          <p:cNvPr id="168" name="Shape 168"/>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Some recursive functions return a value. For example, if we want to compute the product of the first N positive integers, we need to return a value that represents the product of those integers. Here is a formula we can use tom compute the when passed N as an argument. We write it as n times n minus 1 time n minus 2 and so on down to 3 times 2 times 1. This formula works for any integer N greater than zero.</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In designing our recursive solution to this problem, we want to rewrite the formula for ProductOf in terms of itself. It turns out that the product of N is equal to the result of n times the ProductOf n - 1.  We can reduce the argument by one for each recursive call.</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What would be our base case or the problem we know the answer of?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This formula is valid for any N greater than zero.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So, the last integer we could process is ONE.  If N is one - the ProductOF 1 is 1. So our function can return one if the argument passed is one. and that can server as our base case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Our function should take a parameter or accept user input.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in this case, we’ll use a parameter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we’ll send the parameter N to the productOF function.</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inside the productOF function, we’ll create an integer variable to store the product that we will return to our user.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We’ll set up our base case for when N is equal to 1, the value of product is ONE so that’s what we’ll return.</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else the value of product is N times the result of calling productOF with N minus one as an argument - thereby reducing the size of the problem. We set the value of product to be the value of our parameter times the result of our recursive call.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then we’ll return the value of product to our client.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381000" y="685800"/>
            <a:ext cx="6096000" cy="3429000"/>
          </a:xfrm>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Let’s trace this function for a call where the argument passed is five.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Our first call takes the argument 5 and computes 5 times the PRODUCTOF(five minus one - or four)</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to compute the “ProductOF four - we find the result of four times PRODUCTOF (3)</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to compute the “ProductOF 3 - we take of 3 times PRODUCTOF (2)</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to compute the “ProductOF 2 - we take of 2 times PRODUCTOF (1)</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when one is passed as an argument, we have our base case so we return a value of one to our caller.</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The function that called us was “PRODUCTOF 2”</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 one returned to the caller is substituted into the formula for PRODUCTOF one. And we compute 2 time one.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return the value of 2 to the caller of this activation - which was the call PRODUCTOF 3.  We substitute the 2 in for the value of PRODUCTOF (2) and compute 3 times 2.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 value of six is then returned to the caller of this activation - the call productOF Four.   We again do the substitution and then compute the result of four times six.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 value of 24 is then passed to previous call of PRODUcTOF and used to compute 5 time 24 which gives a value of 120.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This final value is then returned to the client that initiated the original call. by passing the argument of five to the function ProductOF.  The the client then stores the final value is in the variable result.</a:t>
            </a:r>
          </a:p>
          <a:p>
            <a:pPr>
              <a:defRPr>
                <a:latin typeface="Times New Roman"/>
                <a:ea typeface="Times New Roman"/>
                <a:cs typeface="Times New Roman"/>
                <a:sym typeface="Times New Roman"/>
              </a:defRPr>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ti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ti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Set 1 Title">
    <p:spTree>
      <p:nvGrpSpPr>
        <p:cNvPr id="1" name=""/>
        <p:cNvGrpSpPr/>
        <p:nvPr/>
      </p:nvGrpSpPr>
      <p:grpSpPr>
        <a:xfrm>
          <a:off x="0" y="0"/>
          <a:ext cx="0" cy="0"/>
          <a:chOff x="0" y="0"/>
          <a:chExt cx="0" cy="0"/>
        </a:xfrm>
      </p:grpSpPr>
      <p:sp>
        <p:nvSpPr>
          <p:cNvPr id="21" name="Title Text"/>
          <p:cNvSpPr txBox="1">
            <a:spLocks noGrp="1"/>
          </p:cNvSpPr>
          <p:nvPr>
            <p:ph type="title"/>
          </p:nvPr>
        </p:nvSpPr>
        <p:spPr>
          <a:xfrm>
            <a:off x="857250" y="2305050"/>
            <a:ext cx="22021800" cy="4629150"/>
          </a:xfrm>
          <a:prstGeom prst="rect">
            <a:avLst/>
          </a:prstGeom>
        </p:spPr>
        <p:txBody>
          <a:bodyPr anchor="b"/>
          <a:lstStyle>
            <a:lvl1pPr algn="ctr"/>
          </a:lstStyle>
          <a:p>
            <a:r>
              <a:t>Title Text</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 name="Content Placeholder 7">
            <a:extLst>
              <a:ext uri="{FF2B5EF4-FFF2-40B4-BE49-F238E27FC236}">
                <a16:creationId xmlns:a16="http://schemas.microsoft.com/office/drawing/2014/main" id="{E2AA804F-B33B-4BFA-A60C-4493D89493E4}"/>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5" name="Picture 4">
            <a:extLst>
              <a:ext uri="{FF2B5EF4-FFF2-40B4-BE49-F238E27FC236}">
                <a16:creationId xmlns:a16="http://schemas.microsoft.com/office/drawing/2014/main" id="{E60323A0-38DD-46E9-B52A-B7A0E71C669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t 1a">
    <p:spTree>
      <p:nvGrpSpPr>
        <p:cNvPr id="1" name=""/>
        <p:cNvGrpSpPr/>
        <p:nvPr/>
      </p:nvGrpSpPr>
      <p:grpSpPr>
        <a:xfrm>
          <a:off x="0" y="0"/>
          <a:ext cx="0" cy="0"/>
          <a:chOff x="0" y="0"/>
          <a:chExt cx="0" cy="0"/>
        </a:xfrm>
      </p:grpSpPr>
      <p:sp>
        <p:nvSpPr>
          <p:cNvPr id="29" name="Title Text"/>
          <p:cNvSpPr txBox="1">
            <a:spLocks noGrp="1"/>
          </p:cNvSpPr>
          <p:nvPr>
            <p:ph type="title"/>
          </p:nvPr>
        </p:nvSpPr>
        <p:spPr>
          <a:prstGeom prst="rect">
            <a:avLst/>
          </a:prstGeom>
        </p:spPr>
        <p:txBody>
          <a:bodyPr/>
          <a:lstStyle/>
          <a:p>
            <a:r>
              <a:t>Title Text</a:t>
            </a:r>
          </a:p>
        </p:txBody>
      </p:sp>
      <p:sp>
        <p:nvSpPr>
          <p:cNvPr id="30"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t 1b">
    <p:spTree>
      <p:nvGrpSpPr>
        <p:cNvPr id="1" name=""/>
        <p:cNvGrpSpPr/>
        <p:nvPr/>
      </p:nvGrpSpPr>
      <p:grpSpPr>
        <a:xfrm>
          <a:off x="0" y="0"/>
          <a:ext cx="0" cy="0"/>
          <a:chOff x="0" y="0"/>
          <a:chExt cx="0" cy="0"/>
        </a:xfrm>
      </p:grpSpPr>
      <p:pic>
        <p:nvPicPr>
          <p:cNvPr id="38" name="FinderScreenSnapz001.tiff" descr="FinderScreenSnapz001.tiff"/>
          <p:cNvPicPr>
            <a:picLocks noChangeAspect="1"/>
          </p:cNvPicPr>
          <p:nvPr/>
        </p:nvPicPr>
        <p:blipFill>
          <a:blip r:embed="rId2"/>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39" name="Title Text"/>
          <p:cNvSpPr txBox="1">
            <a:spLocks noGrp="1"/>
          </p:cNvSpPr>
          <p:nvPr>
            <p:ph type="title"/>
          </p:nvPr>
        </p:nvSpPr>
        <p:spPr>
          <a:prstGeom prst="rect">
            <a:avLst/>
          </a:prstGeom>
        </p:spPr>
        <p:txBody>
          <a:bodyPr/>
          <a:lstStyle/>
          <a:p>
            <a:r>
              <a:t>Title Text</a:t>
            </a:r>
          </a:p>
        </p:txBody>
      </p:sp>
      <p:sp>
        <p:nvSpPr>
          <p:cNvPr id="40" name="Body Level One…"/>
          <p:cNvSpPr txBox="1">
            <a:spLocks noGrp="1"/>
          </p:cNvSpPr>
          <p:nvPr>
            <p:ph type="body" idx="1"/>
          </p:nvPr>
        </p:nvSpPr>
        <p:spPr>
          <a:prstGeom prst="rect">
            <a:avLst/>
          </a:prstGeom>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Content Placeholder 7">
            <a:extLst>
              <a:ext uri="{FF2B5EF4-FFF2-40B4-BE49-F238E27FC236}">
                <a16:creationId xmlns:a16="http://schemas.microsoft.com/office/drawing/2014/main" id="{4AF2E96D-0C9B-49B8-9B3C-1DDE997EC52E}"/>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78880F3F-FD76-4F5A-929D-12560691EAB3}"/>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t 1a">
    <p:spTree>
      <p:nvGrpSpPr>
        <p:cNvPr id="1" name=""/>
        <p:cNvGrpSpPr/>
        <p:nvPr/>
      </p:nvGrpSpPr>
      <p:grpSpPr>
        <a:xfrm>
          <a:off x="0" y="0"/>
          <a:ext cx="0" cy="0"/>
          <a:chOff x="0" y="0"/>
          <a:chExt cx="0" cy="0"/>
        </a:xfrm>
      </p:grpSpPr>
      <p:grpSp>
        <p:nvGrpSpPr>
          <p:cNvPr id="56" name="Group"/>
          <p:cNvGrpSpPr/>
          <p:nvPr/>
        </p:nvGrpSpPr>
        <p:grpSpPr>
          <a:xfrm>
            <a:off x="0" y="-51041"/>
            <a:ext cx="24427626" cy="2197660"/>
            <a:chOff x="0" y="0"/>
            <a:chExt cx="24427625" cy="2197658"/>
          </a:xfrm>
        </p:grpSpPr>
        <p:grpSp>
          <p:nvGrpSpPr>
            <p:cNvPr id="54" name="Group"/>
            <p:cNvGrpSpPr/>
            <p:nvPr/>
          </p:nvGrpSpPr>
          <p:grpSpPr>
            <a:xfrm>
              <a:off x="0" y="0"/>
              <a:ext cx="24427626" cy="2197659"/>
              <a:chOff x="0" y="0"/>
              <a:chExt cx="24427625" cy="2197658"/>
            </a:xfrm>
          </p:grpSpPr>
          <p:pic>
            <p:nvPicPr>
              <p:cNvPr id="48" name="DSaAwJ Titles Frame no Book.png" descr="DSaAwJ Titles Frame no Book.png"/>
              <p:cNvPicPr>
                <a:picLocks/>
              </p:cNvPicPr>
              <p:nvPr/>
            </p:nvPicPr>
            <p:blipFill>
              <a:blip r:embed="rId2"/>
              <a:srcRect l="781" r="781" b="84722"/>
              <a:stretch>
                <a:fillRect/>
              </a:stretch>
            </p:blipFill>
            <p:spPr>
              <a:xfrm>
                <a:off x="0" y="51040"/>
                <a:ext cx="24384000" cy="2128763"/>
              </a:xfrm>
              <a:prstGeom prst="rect">
                <a:avLst/>
              </a:prstGeom>
              <a:ln w="12700" cap="flat">
                <a:noFill/>
                <a:miter lim="400000"/>
              </a:ln>
              <a:effectLst>
                <a:outerShdw blurRad="190500" dist="114300" dir="5400000" rotWithShape="0">
                  <a:srgbClr val="000000"/>
                </a:outerShdw>
              </a:effectLst>
            </p:spPr>
          </p:pic>
          <p:sp>
            <p:nvSpPr>
              <p:cNvPr id="49" name="Rectangle"/>
              <p:cNvSpPr/>
              <p:nvPr/>
            </p:nvSpPr>
            <p:spPr>
              <a:xfrm>
                <a:off x="22117050" y="51040"/>
                <a:ext cx="2305050" cy="2133601"/>
              </a:xfrm>
              <a:prstGeom prst="rect">
                <a:avLst/>
              </a:prstGeom>
              <a:gradFill flip="none" rotWithShape="1">
                <a:gsLst>
                  <a:gs pos="25906">
                    <a:srgbClr val="495AA4"/>
                  </a:gs>
                  <a:gs pos="37280">
                    <a:srgbClr val="8F9FB4"/>
                  </a:gs>
                  <a:gs pos="62694">
                    <a:srgbClr val="D5E3C3"/>
                  </a:gs>
                </a:gsLst>
                <a:lin ang="5400000" scaled="0"/>
              </a:gradFill>
              <a:ln w="12700" cap="flat">
                <a:noFill/>
                <a:miter lim="400000"/>
              </a:ln>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50" name="Data Structures…"/>
              <p:cNvSpPr/>
              <p:nvPr/>
            </p:nvSpPr>
            <p:spPr>
              <a:xfrm>
                <a:off x="22208300" y="692390"/>
                <a:ext cx="2114551" cy="10223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spAutoFit/>
              </a:bodyPr>
              <a:lstStyle/>
              <a:p>
                <a:pPr>
                  <a:defRPr sz="2000" b="1">
                    <a:latin typeface="+mn-lt"/>
                    <a:ea typeface="+mn-ea"/>
                    <a:cs typeface="+mn-cs"/>
                    <a:sym typeface="Optima"/>
                  </a:defRPr>
                </a:pPr>
                <a:r>
                  <a:t>Data Structures</a:t>
                </a:r>
              </a:p>
              <a:p>
                <a:pPr>
                  <a:defRPr sz="2000" b="1">
                    <a:latin typeface="+mn-lt"/>
                    <a:ea typeface="+mn-ea"/>
                    <a:cs typeface="+mn-cs"/>
                    <a:sym typeface="Optima"/>
                  </a:defRPr>
                </a:pPr>
                <a:r>
                  <a:t>and Abstractions</a:t>
                </a:r>
              </a:p>
              <a:p>
                <a:pPr>
                  <a:defRPr sz="2000" b="1">
                    <a:latin typeface="+mn-lt"/>
                    <a:ea typeface="+mn-ea"/>
                    <a:cs typeface="+mn-cs"/>
                    <a:sym typeface="Optima"/>
                  </a:defRPr>
                </a:pPr>
                <a:r>
                  <a:t>with Java</a:t>
                </a:r>
              </a:p>
            </p:txBody>
          </p:sp>
          <p:pic>
            <p:nvPicPr>
              <p:cNvPr id="51" name="pearson.png" descr="pearson.png"/>
              <p:cNvPicPr>
                <a:picLocks noChangeAspect="1"/>
              </p:cNvPicPr>
              <p:nvPr/>
            </p:nvPicPr>
            <p:blipFill>
              <a:blip r:embed="rId3"/>
              <a:stretch>
                <a:fillRect/>
              </a:stretch>
            </p:blipFill>
            <p:spPr>
              <a:xfrm>
                <a:off x="22236112" y="0"/>
                <a:ext cx="2071688" cy="628650"/>
              </a:xfrm>
              <a:prstGeom prst="rect">
                <a:avLst/>
              </a:prstGeom>
              <a:ln w="12700" cap="flat">
                <a:noFill/>
                <a:miter lim="400000"/>
              </a:ln>
              <a:effectLst/>
            </p:spPr>
          </p:pic>
          <p:sp>
            <p:nvSpPr>
              <p:cNvPr id="52" name="Frank M. Carrano"/>
              <p:cNvSpPr/>
              <p:nvPr/>
            </p:nvSpPr>
            <p:spPr>
              <a:xfrm>
                <a:off x="22027325" y="1771572"/>
                <a:ext cx="2400301" cy="4260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spAutoFit/>
              </a:bodyPr>
              <a:lstStyle>
                <a:lvl1pPr>
                  <a:defRPr sz="1800" b="1" cap="small">
                    <a:latin typeface="+mn-lt"/>
                    <a:ea typeface="+mn-ea"/>
                    <a:cs typeface="+mn-cs"/>
                    <a:sym typeface="Optima"/>
                  </a:defRPr>
                </a:lvl1pPr>
              </a:lstStyle>
              <a:p>
                <a:r>
                  <a:t>Frank M. Carrano </a:t>
                </a:r>
              </a:p>
            </p:txBody>
          </p:sp>
          <p:sp>
            <p:nvSpPr>
              <p:cNvPr id="53" name="Line"/>
              <p:cNvSpPr/>
              <p:nvPr/>
            </p:nvSpPr>
            <p:spPr>
              <a:xfrm flipV="1">
                <a:off x="22686605" y="1784575"/>
                <a:ext cx="1140090" cy="11"/>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55" name="Line"/>
            <p:cNvSpPr/>
            <p:nvPr/>
          </p:nvSpPr>
          <p:spPr>
            <a:xfrm flipV="1">
              <a:off x="22136100" y="51040"/>
              <a:ext cx="0" cy="2133601"/>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pic>
        <p:nvPicPr>
          <p:cNvPr id="57" name="FinderScreenSnapz001.tiff" descr="FinderScreenSnapz001.tiff"/>
          <p:cNvPicPr>
            <a:picLocks noChangeAspect="1"/>
          </p:cNvPicPr>
          <p:nvPr/>
        </p:nvPicPr>
        <p:blipFill>
          <a:blip r:embed="rId4"/>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58" name="Title Text"/>
          <p:cNvSpPr txBox="1">
            <a:spLocks noGrp="1"/>
          </p:cNvSpPr>
          <p:nvPr>
            <p:ph type="title"/>
          </p:nvPr>
        </p:nvSpPr>
        <p:spPr>
          <a:prstGeom prst="rect">
            <a:avLst/>
          </a:prstGeom>
        </p:spPr>
        <p:txBody>
          <a:bodyPr/>
          <a:lstStyle/>
          <a:p>
            <a:r>
              <a:t>Title Text</a:t>
            </a:r>
          </a:p>
        </p:txBody>
      </p:sp>
      <p:sp>
        <p:nvSpPr>
          <p:cNvPr id="59" name="Body Level One…"/>
          <p:cNvSpPr txBox="1">
            <a:spLocks noGrp="1"/>
          </p:cNvSpPr>
          <p:nvPr>
            <p:ph type="body" idx="1"/>
          </p:nvPr>
        </p:nvSpPr>
        <p:spPr>
          <a:prstGeom prst="rect">
            <a:avLst/>
          </a:prstGeom>
        </p:spPr>
        <p:txBody>
          <a:bodyPr/>
          <a:lstStyle>
            <a:lvl1pPr>
              <a:buBlip>
                <a:blip r:embed="rId5"/>
              </a:buBlip>
            </a:lvl1pPr>
            <a:lvl2pPr>
              <a:buBlip>
                <a:blip r:embed="rId5"/>
              </a:buBlip>
            </a:lvl2pPr>
            <a:lvl3pPr>
              <a:buBlip>
                <a:blip r:embed="rId5"/>
              </a:buBlip>
            </a:lvl3pPr>
            <a:lvl4pPr>
              <a:buBlip>
                <a:blip r:embed="rId5"/>
              </a:buBlip>
            </a:lvl4pPr>
            <a:lvl5pPr>
              <a:buBlip>
                <a:blip r:embed="rId5"/>
              </a:buBlip>
            </a:lvl5p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Content Placeholder 7">
            <a:extLst>
              <a:ext uri="{FF2B5EF4-FFF2-40B4-BE49-F238E27FC236}">
                <a16:creationId xmlns:a16="http://schemas.microsoft.com/office/drawing/2014/main" id="{79316BF8-742B-4365-BC9F-B14505AB108A}"/>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16" name="Picture 15">
            <a:extLst>
              <a:ext uri="{FF2B5EF4-FFF2-40B4-BE49-F238E27FC236}">
                <a16:creationId xmlns:a16="http://schemas.microsoft.com/office/drawing/2014/main" id="{9F6C48EB-CCF6-4846-9B41-8540DD1F93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tif"/><Relationship Id="rId11" Type="http://schemas.openxmlformats.org/officeDocument/2006/relationships/image" Target="../media/image6.png"/><Relationship Id="rId5" Type="http://schemas.openxmlformats.org/officeDocument/2006/relationships/theme" Target="../theme/theme1.xml"/><Relationship Id="rId10"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6"/>
          <a:srcRect/>
          <a:stretch>
            <a:fillRect/>
          </a:stretch>
        </a:blipFill>
        <a:effectLst/>
      </p:bgPr>
    </p:bg>
    <p:spTree>
      <p:nvGrpSpPr>
        <p:cNvPr id="1" name=""/>
        <p:cNvGrpSpPr/>
        <p:nvPr/>
      </p:nvGrpSpPr>
      <p:grpSpPr>
        <a:xfrm>
          <a:off x="0" y="0"/>
          <a:ext cx="0" cy="0"/>
          <a:chOff x="0" y="0"/>
          <a:chExt cx="0" cy="0"/>
        </a:xfrm>
      </p:grpSpPr>
      <p:grpSp>
        <p:nvGrpSpPr>
          <p:cNvPr id="10" name="Group"/>
          <p:cNvGrpSpPr/>
          <p:nvPr/>
        </p:nvGrpSpPr>
        <p:grpSpPr>
          <a:xfrm>
            <a:off x="0" y="-51041"/>
            <a:ext cx="24427626" cy="2197660"/>
            <a:chOff x="0" y="0"/>
            <a:chExt cx="24427625" cy="2197658"/>
          </a:xfrm>
        </p:grpSpPr>
        <p:grpSp>
          <p:nvGrpSpPr>
            <p:cNvPr id="8" name="Group"/>
            <p:cNvGrpSpPr/>
            <p:nvPr/>
          </p:nvGrpSpPr>
          <p:grpSpPr>
            <a:xfrm>
              <a:off x="0" y="0"/>
              <a:ext cx="24427626" cy="2197659"/>
              <a:chOff x="0" y="0"/>
              <a:chExt cx="24427625" cy="2197658"/>
            </a:xfrm>
          </p:grpSpPr>
          <p:pic>
            <p:nvPicPr>
              <p:cNvPr id="2" name="DSaAwJ Titles Frame no Book.png" descr="DSaAwJ Titles Frame no Book.png"/>
              <p:cNvPicPr>
                <a:picLocks/>
              </p:cNvPicPr>
              <p:nvPr/>
            </p:nvPicPr>
            <p:blipFill>
              <a:blip r:embed="rId7"/>
              <a:srcRect l="781" r="781" b="84722"/>
              <a:stretch>
                <a:fillRect/>
              </a:stretch>
            </p:blipFill>
            <p:spPr>
              <a:xfrm>
                <a:off x="0" y="51040"/>
                <a:ext cx="24384000" cy="2128763"/>
              </a:xfrm>
              <a:prstGeom prst="rect">
                <a:avLst/>
              </a:prstGeom>
              <a:ln w="12700" cap="flat">
                <a:noFill/>
                <a:miter lim="400000"/>
              </a:ln>
              <a:effectLst>
                <a:outerShdw blurRad="190500" dist="114300" dir="5400000" rotWithShape="0">
                  <a:srgbClr val="000000"/>
                </a:outerShdw>
              </a:effectLst>
            </p:spPr>
          </p:pic>
          <p:sp>
            <p:nvSpPr>
              <p:cNvPr id="3" name="Rectangle"/>
              <p:cNvSpPr/>
              <p:nvPr/>
            </p:nvSpPr>
            <p:spPr>
              <a:xfrm>
                <a:off x="22117050" y="51040"/>
                <a:ext cx="2305050" cy="2133601"/>
              </a:xfrm>
              <a:prstGeom prst="rect">
                <a:avLst/>
              </a:prstGeom>
              <a:gradFill flip="none" rotWithShape="1">
                <a:gsLst>
                  <a:gs pos="25906">
                    <a:srgbClr val="495AA4"/>
                  </a:gs>
                  <a:gs pos="37280">
                    <a:srgbClr val="8F9FB4"/>
                  </a:gs>
                  <a:gs pos="62694">
                    <a:srgbClr val="D5E3C3"/>
                  </a:gs>
                </a:gsLst>
                <a:lin ang="5400000" scaled="0"/>
              </a:gradFill>
              <a:ln w="12700" cap="flat">
                <a:noFill/>
                <a:miter lim="400000"/>
              </a:ln>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4" name="Data Structures…"/>
              <p:cNvSpPr/>
              <p:nvPr/>
            </p:nvSpPr>
            <p:spPr>
              <a:xfrm>
                <a:off x="22208300" y="692390"/>
                <a:ext cx="2114551" cy="10223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spAutoFit/>
              </a:bodyPr>
              <a:lstStyle/>
              <a:p>
                <a:pPr>
                  <a:defRPr sz="2000" b="1">
                    <a:latin typeface="+mn-lt"/>
                    <a:ea typeface="+mn-ea"/>
                    <a:cs typeface="+mn-cs"/>
                    <a:sym typeface="Optima"/>
                  </a:defRPr>
                </a:pPr>
                <a:r>
                  <a:t>Data Structures</a:t>
                </a:r>
              </a:p>
              <a:p>
                <a:pPr>
                  <a:defRPr sz="2000" b="1">
                    <a:latin typeface="+mn-lt"/>
                    <a:ea typeface="+mn-ea"/>
                    <a:cs typeface="+mn-cs"/>
                    <a:sym typeface="Optima"/>
                  </a:defRPr>
                </a:pPr>
                <a:r>
                  <a:t>and Abstractions</a:t>
                </a:r>
              </a:p>
              <a:p>
                <a:pPr>
                  <a:defRPr sz="2000" b="1">
                    <a:latin typeface="+mn-lt"/>
                    <a:ea typeface="+mn-ea"/>
                    <a:cs typeface="+mn-cs"/>
                    <a:sym typeface="Optima"/>
                  </a:defRPr>
                </a:pPr>
                <a:r>
                  <a:t>with Java</a:t>
                </a:r>
              </a:p>
            </p:txBody>
          </p:sp>
          <p:pic>
            <p:nvPicPr>
              <p:cNvPr id="5" name="pearson.png" descr="pearson.png"/>
              <p:cNvPicPr>
                <a:picLocks noChangeAspect="1"/>
              </p:cNvPicPr>
              <p:nvPr/>
            </p:nvPicPr>
            <p:blipFill>
              <a:blip r:embed="rId8"/>
              <a:stretch>
                <a:fillRect/>
              </a:stretch>
            </p:blipFill>
            <p:spPr>
              <a:xfrm>
                <a:off x="22236112" y="0"/>
                <a:ext cx="2071688" cy="628650"/>
              </a:xfrm>
              <a:prstGeom prst="rect">
                <a:avLst/>
              </a:prstGeom>
              <a:ln w="12700" cap="flat">
                <a:noFill/>
                <a:miter lim="400000"/>
              </a:ln>
              <a:effectLst/>
            </p:spPr>
          </p:pic>
          <p:sp>
            <p:nvSpPr>
              <p:cNvPr id="6" name="Frank M. Carrano"/>
              <p:cNvSpPr/>
              <p:nvPr/>
            </p:nvSpPr>
            <p:spPr>
              <a:xfrm>
                <a:off x="22027325" y="1771572"/>
                <a:ext cx="2400301" cy="4260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spAutoFit/>
              </a:bodyPr>
              <a:lstStyle>
                <a:lvl1pPr>
                  <a:defRPr sz="1800" b="1" cap="small">
                    <a:latin typeface="+mn-lt"/>
                    <a:ea typeface="+mn-ea"/>
                    <a:cs typeface="+mn-cs"/>
                    <a:sym typeface="Optima"/>
                  </a:defRPr>
                </a:lvl1pPr>
              </a:lstStyle>
              <a:p>
                <a:r>
                  <a:t>Frank M. Carrano </a:t>
                </a:r>
              </a:p>
            </p:txBody>
          </p:sp>
          <p:sp>
            <p:nvSpPr>
              <p:cNvPr id="7" name="Line"/>
              <p:cNvSpPr/>
              <p:nvPr/>
            </p:nvSpPr>
            <p:spPr>
              <a:xfrm flipV="1">
                <a:off x="22686605" y="1784575"/>
                <a:ext cx="1140090" cy="11"/>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9" name="Line"/>
            <p:cNvSpPr/>
            <p:nvPr/>
          </p:nvSpPr>
          <p:spPr>
            <a:xfrm flipV="1">
              <a:off x="22136100" y="51040"/>
              <a:ext cx="0" cy="2133601"/>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pic>
        <p:nvPicPr>
          <p:cNvPr id="11" name="FinderScreenSnapz001.tiff" descr="FinderScreenSnapz001.tiff"/>
          <p:cNvPicPr>
            <a:picLocks noChangeAspect="1"/>
          </p:cNvPicPr>
          <p:nvPr/>
        </p:nvPicPr>
        <p:blipFill>
          <a:blip r:embed="rId6"/>
          <a:srcRect t="36834" b="47597"/>
          <a:stretch>
            <a:fillRect/>
          </a:stretch>
        </p:blipFill>
        <p:spPr>
          <a:xfrm>
            <a:off x="0" y="0"/>
            <a:ext cx="24384000" cy="2133600"/>
          </a:xfrm>
          <a:prstGeom prst="rect">
            <a:avLst/>
          </a:prstGeom>
          <a:ln w="12700">
            <a:miter lim="400000"/>
          </a:ln>
        </p:spPr>
      </p:pic>
      <p:sp>
        <p:nvSpPr>
          <p:cNvPr id="12" name="Title Text"/>
          <p:cNvSpPr txBox="1">
            <a:spLocks noGrp="1"/>
          </p:cNvSpPr>
          <p:nvPr>
            <p:ph type="title"/>
          </p:nvPr>
        </p:nvSpPr>
        <p:spPr>
          <a:xfrm>
            <a:off x="361950" y="0"/>
            <a:ext cx="21964650" cy="2095500"/>
          </a:xfrm>
          <a:prstGeom prst="rect">
            <a:avLst/>
          </a:prstGeom>
          <a:ln w="12700">
            <a:miter lim="400000"/>
          </a:ln>
          <a:effectLst>
            <a:outerShdw blurRad="38100" dist="127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r>
              <a:t>Title Text</a:t>
            </a:r>
          </a:p>
        </p:txBody>
      </p:sp>
      <p:sp>
        <p:nvSpPr>
          <p:cNvPr id="13" name="Body Level One…"/>
          <p:cNvSpPr txBox="1">
            <a:spLocks noGrp="1"/>
          </p:cNvSpPr>
          <p:nvPr>
            <p:ph type="body" idx="1"/>
          </p:nvPr>
        </p:nvSpPr>
        <p:spPr>
          <a:xfrm>
            <a:off x="190500" y="2343150"/>
            <a:ext cx="24003000" cy="11315700"/>
          </a:xfrm>
          <a:prstGeom prst="rect">
            <a:avLst/>
          </a:prstGeom>
          <a:ln w="12700">
            <a:miter lim="400000"/>
          </a:ln>
          <a:effectLst>
            <a:outerShdw blurRad="38100" dist="127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buBlip>
                <a:blip r:embed="rId9"/>
              </a:buBlip>
            </a:lvl1pPr>
            <a:lvl2pPr marL="952500" indent="-571500">
              <a:buBlip>
                <a:blip r:embed="rId9"/>
              </a:buBlip>
              <a:defRPr sz="4800" b="0"/>
            </a:lvl2pPr>
            <a:lvl3pPr marL="1318846" indent="-556846">
              <a:buBlip>
                <a:blip r:embed="rId9"/>
              </a:buBlip>
              <a:defRPr sz="3800" b="0"/>
            </a:lvl3pPr>
            <a:lvl4pPr marL="1699846" indent="-556846">
              <a:buBlip>
                <a:blip r:embed="rId9"/>
              </a:buBlip>
              <a:defRPr sz="3800" b="0"/>
            </a:lvl4pPr>
            <a:lvl5pPr marL="2080846" indent="-556846">
              <a:buBlip>
                <a:blip r:embed="rId9"/>
              </a:buBlip>
              <a:defRPr sz="3800" b="0"/>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xfrm>
            <a:off x="11810878" y="12509841"/>
            <a:ext cx="469901" cy="508001"/>
          </a:xfrm>
          <a:prstGeom prst="rect">
            <a:avLst/>
          </a:prstGeom>
          <a:ln w="12700">
            <a:miter lim="400000"/>
          </a:ln>
        </p:spPr>
        <p:txBody>
          <a:bodyPr wrap="none" lIns="76200" tIns="76200" rIns="76200" bIns="76200" anchor="b">
            <a:spAutoFit/>
          </a:bodyPr>
          <a:lstStyle>
            <a:lvl1pPr>
              <a:defRPr sz="2400"/>
            </a:lvl1pPr>
          </a:lstStyle>
          <a:p>
            <a:fld id="{86CB4B4D-7CA3-9044-876B-883B54F8677D}" type="slidenum">
              <a:t>‹#›</a:t>
            </a:fld>
            <a:endParaRPr/>
          </a:p>
        </p:txBody>
      </p:sp>
      <p:sp>
        <p:nvSpPr>
          <p:cNvPr id="15" name="Content Placeholder 7">
            <a:extLst>
              <a:ext uri="{FF2B5EF4-FFF2-40B4-BE49-F238E27FC236}">
                <a16:creationId xmlns:a16="http://schemas.microsoft.com/office/drawing/2014/main" id="{64CB14C1-A3D4-42B3-8120-FC9539B86A8A}"/>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10"/>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16" name="Picture 15">
            <a:extLst>
              <a:ext uri="{FF2B5EF4-FFF2-40B4-BE49-F238E27FC236}">
                <a16:creationId xmlns:a16="http://schemas.microsoft.com/office/drawing/2014/main" id="{7B572382-51E3-4B03-BB46-663AC894B000}"/>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l" defTabSz="819150" rtl="0" latinLnBrk="0">
        <a:lnSpc>
          <a:spcPct val="100000"/>
        </a:lnSpc>
        <a:spcBef>
          <a:spcPts val="0"/>
        </a:spcBef>
        <a:spcAft>
          <a:spcPts val="0"/>
        </a:spcAft>
        <a:buClrTx/>
        <a:buSzTx/>
        <a:buFontTx/>
        <a:buNone/>
        <a:tabLst/>
        <a:defRPr sz="12000" b="1" i="0" u="none" strike="noStrike" cap="small" spc="0" baseline="0">
          <a:solidFill>
            <a:srgbClr val="000000"/>
          </a:solidFill>
          <a:uFillTx/>
          <a:latin typeface="+mn-lt"/>
          <a:ea typeface="+mn-ea"/>
          <a:cs typeface="+mn-cs"/>
          <a:sym typeface="Optima"/>
        </a:defRPr>
      </a:lvl1pPr>
      <a:lvl2pPr marL="0" marR="0" indent="457200" algn="l" defTabSz="819150" rtl="0" latinLnBrk="0">
        <a:lnSpc>
          <a:spcPct val="100000"/>
        </a:lnSpc>
        <a:spcBef>
          <a:spcPts val="0"/>
        </a:spcBef>
        <a:spcAft>
          <a:spcPts val="0"/>
        </a:spcAft>
        <a:buClrTx/>
        <a:buSzTx/>
        <a:buFontTx/>
        <a:buNone/>
        <a:tabLst/>
        <a:defRPr sz="12000" b="1" i="0" u="none" strike="noStrike" cap="small" spc="0" baseline="0">
          <a:solidFill>
            <a:srgbClr val="000000"/>
          </a:solidFill>
          <a:uFillTx/>
          <a:latin typeface="+mn-lt"/>
          <a:ea typeface="+mn-ea"/>
          <a:cs typeface="+mn-cs"/>
          <a:sym typeface="Optima"/>
        </a:defRPr>
      </a:lvl2pPr>
      <a:lvl3pPr marL="0" marR="0" indent="914400" algn="l" defTabSz="819150" rtl="0" latinLnBrk="0">
        <a:lnSpc>
          <a:spcPct val="100000"/>
        </a:lnSpc>
        <a:spcBef>
          <a:spcPts val="0"/>
        </a:spcBef>
        <a:spcAft>
          <a:spcPts val="0"/>
        </a:spcAft>
        <a:buClrTx/>
        <a:buSzTx/>
        <a:buFontTx/>
        <a:buNone/>
        <a:tabLst/>
        <a:defRPr sz="12000" b="1" i="0" u="none" strike="noStrike" cap="small" spc="0" baseline="0">
          <a:solidFill>
            <a:srgbClr val="000000"/>
          </a:solidFill>
          <a:uFillTx/>
          <a:latin typeface="+mn-lt"/>
          <a:ea typeface="+mn-ea"/>
          <a:cs typeface="+mn-cs"/>
          <a:sym typeface="Optima"/>
        </a:defRPr>
      </a:lvl3pPr>
      <a:lvl4pPr marL="0" marR="0" indent="1371600" algn="l" defTabSz="819150" rtl="0" latinLnBrk="0">
        <a:lnSpc>
          <a:spcPct val="100000"/>
        </a:lnSpc>
        <a:spcBef>
          <a:spcPts val="0"/>
        </a:spcBef>
        <a:spcAft>
          <a:spcPts val="0"/>
        </a:spcAft>
        <a:buClrTx/>
        <a:buSzTx/>
        <a:buFontTx/>
        <a:buNone/>
        <a:tabLst/>
        <a:defRPr sz="12000" b="1" i="0" u="none" strike="noStrike" cap="small" spc="0" baseline="0">
          <a:solidFill>
            <a:srgbClr val="000000"/>
          </a:solidFill>
          <a:uFillTx/>
          <a:latin typeface="+mn-lt"/>
          <a:ea typeface="+mn-ea"/>
          <a:cs typeface="+mn-cs"/>
          <a:sym typeface="Optima"/>
        </a:defRPr>
      </a:lvl4pPr>
      <a:lvl5pPr marL="0" marR="0" indent="1828800" algn="l" defTabSz="819150" rtl="0" latinLnBrk="0">
        <a:lnSpc>
          <a:spcPct val="100000"/>
        </a:lnSpc>
        <a:spcBef>
          <a:spcPts val="0"/>
        </a:spcBef>
        <a:spcAft>
          <a:spcPts val="0"/>
        </a:spcAft>
        <a:buClrTx/>
        <a:buSzTx/>
        <a:buFontTx/>
        <a:buNone/>
        <a:tabLst/>
        <a:defRPr sz="12000" b="1" i="0" u="none" strike="noStrike" cap="small" spc="0" baseline="0">
          <a:solidFill>
            <a:srgbClr val="000000"/>
          </a:solidFill>
          <a:uFillTx/>
          <a:latin typeface="+mn-lt"/>
          <a:ea typeface="+mn-ea"/>
          <a:cs typeface="+mn-cs"/>
          <a:sym typeface="Optima"/>
        </a:defRPr>
      </a:lvl5pPr>
      <a:lvl6pPr marL="0" marR="0" indent="2286000" algn="l" defTabSz="819150" rtl="0" latinLnBrk="0">
        <a:lnSpc>
          <a:spcPct val="100000"/>
        </a:lnSpc>
        <a:spcBef>
          <a:spcPts val="0"/>
        </a:spcBef>
        <a:spcAft>
          <a:spcPts val="0"/>
        </a:spcAft>
        <a:buClrTx/>
        <a:buSzTx/>
        <a:buFontTx/>
        <a:buNone/>
        <a:tabLst/>
        <a:defRPr sz="12000" b="1" i="0" u="none" strike="noStrike" cap="small" spc="0" baseline="0">
          <a:solidFill>
            <a:srgbClr val="000000"/>
          </a:solidFill>
          <a:uFillTx/>
          <a:latin typeface="+mn-lt"/>
          <a:ea typeface="+mn-ea"/>
          <a:cs typeface="+mn-cs"/>
          <a:sym typeface="Optima"/>
        </a:defRPr>
      </a:lvl6pPr>
      <a:lvl7pPr marL="0" marR="0" indent="2743200" algn="l" defTabSz="819150" rtl="0" latinLnBrk="0">
        <a:lnSpc>
          <a:spcPct val="100000"/>
        </a:lnSpc>
        <a:spcBef>
          <a:spcPts val="0"/>
        </a:spcBef>
        <a:spcAft>
          <a:spcPts val="0"/>
        </a:spcAft>
        <a:buClrTx/>
        <a:buSzTx/>
        <a:buFontTx/>
        <a:buNone/>
        <a:tabLst/>
        <a:defRPr sz="12000" b="1" i="0" u="none" strike="noStrike" cap="small" spc="0" baseline="0">
          <a:solidFill>
            <a:srgbClr val="000000"/>
          </a:solidFill>
          <a:uFillTx/>
          <a:latin typeface="+mn-lt"/>
          <a:ea typeface="+mn-ea"/>
          <a:cs typeface="+mn-cs"/>
          <a:sym typeface="Optima"/>
        </a:defRPr>
      </a:lvl7pPr>
      <a:lvl8pPr marL="0" marR="0" indent="3200400" algn="l" defTabSz="819150" rtl="0" latinLnBrk="0">
        <a:lnSpc>
          <a:spcPct val="100000"/>
        </a:lnSpc>
        <a:spcBef>
          <a:spcPts val="0"/>
        </a:spcBef>
        <a:spcAft>
          <a:spcPts val="0"/>
        </a:spcAft>
        <a:buClrTx/>
        <a:buSzTx/>
        <a:buFontTx/>
        <a:buNone/>
        <a:tabLst/>
        <a:defRPr sz="12000" b="1" i="0" u="none" strike="noStrike" cap="small" spc="0" baseline="0">
          <a:solidFill>
            <a:srgbClr val="000000"/>
          </a:solidFill>
          <a:uFillTx/>
          <a:latin typeface="+mn-lt"/>
          <a:ea typeface="+mn-ea"/>
          <a:cs typeface="+mn-cs"/>
          <a:sym typeface="Optima"/>
        </a:defRPr>
      </a:lvl8pPr>
      <a:lvl9pPr marL="0" marR="0" indent="3657600" algn="l" defTabSz="819150" rtl="0" latinLnBrk="0">
        <a:lnSpc>
          <a:spcPct val="100000"/>
        </a:lnSpc>
        <a:spcBef>
          <a:spcPts val="0"/>
        </a:spcBef>
        <a:spcAft>
          <a:spcPts val="0"/>
        </a:spcAft>
        <a:buClrTx/>
        <a:buSzTx/>
        <a:buFontTx/>
        <a:buNone/>
        <a:tabLst/>
        <a:defRPr sz="12000" b="1" i="0" u="none" strike="noStrike" cap="small" spc="0" baseline="0">
          <a:solidFill>
            <a:srgbClr val="000000"/>
          </a:solidFill>
          <a:uFillTx/>
          <a:latin typeface="+mn-lt"/>
          <a:ea typeface="+mn-ea"/>
          <a:cs typeface="+mn-cs"/>
          <a:sym typeface="Optima"/>
        </a:defRPr>
      </a:lvl9pPr>
    </p:titleStyle>
    <p:bodyStyle>
      <a:lvl1pPr marL="571500" marR="0" indent="-571500"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9pPr>
    </p:bodyStyle>
    <p:otherStyle>
      <a:lvl1pPr marL="0" marR="0" indent="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1pPr>
      <a:lvl2pPr marL="0" marR="0" indent="457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2pPr>
      <a:lvl3pPr marL="0" marR="0" indent="914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3pPr>
      <a:lvl4pPr marL="0" marR="0" indent="1371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4pPr>
      <a:lvl5pPr marL="0" marR="0" indent="18288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5pPr>
      <a:lvl6pPr marL="0" marR="0" indent="22860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6pPr>
      <a:lvl7pPr marL="0" marR="0" indent="2743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7pPr>
      <a:lvl8pPr marL="0" marR="0" indent="3200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8pPr>
      <a:lvl9pPr marL="0" marR="0" indent="3657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jpe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jpe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4.png"/><Relationship Id="rId5" Type="http://schemas.openxmlformats.org/officeDocument/2006/relationships/image" Target="../media/image16.png"/><Relationship Id="rId10" Type="http://schemas.openxmlformats.org/officeDocument/2006/relationships/image" Target="../media/image23.png"/><Relationship Id="rId4" Type="http://schemas.openxmlformats.org/officeDocument/2006/relationships/image" Target="../media/image4.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Introducing Recursion"/>
          <p:cNvSpPr txBox="1">
            <a:spLocks noGrp="1"/>
          </p:cNvSpPr>
          <p:nvPr>
            <p:ph type="ctrTitle"/>
          </p:nvPr>
        </p:nvSpPr>
        <p:spPr>
          <a:prstGeom prst="rect">
            <a:avLst/>
          </a:prstGeom>
        </p:spPr>
        <p:txBody>
          <a:bodyPr/>
          <a:lstStyle/>
          <a:p>
            <a:r>
              <a:t>Introducing Recursion</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69"/>
                                        </p:tgtEl>
                                        <p:attrNameLst>
                                          <p:attrName>style.visibility</p:attrName>
                                        </p:attrNameLst>
                                      </p:cBhvr>
                                      <p:to>
                                        <p:strVal val="visible"/>
                                      </p:to>
                                    </p:set>
                                    <p:animEffect transition="in" filter="wipe(left)">
                                      <p:cBhvr>
                                        <p:cTn id="7" dur="75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p:cNvSpPr/>
          <p:nvPr/>
        </p:nvSpPr>
        <p:spPr>
          <a:xfrm>
            <a:off x="15068550" y="3448050"/>
            <a:ext cx="8915400" cy="5238750"/>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98" name="Simplifying Recursion"/>
          <p:cNvSpPr txBox="1">
            <a:spLocks noGrp="1"/>
          </p:cNvSpPr>
          <p:nvPr>
            <p:ph type="title"/>
          </p:nvPr>
        </p:nvSpPr>
        <p:spPr>
          <a:prstGeom prst="rect">
            <a:avLst/>
          </a:prstGeom>
        </p:spPr>
        <p:txBody>
          <a:bodyPr/>
          <a:lstStyle/>
          <a:p>
            <a:r>
              <a:t>Simplifying Recursion</a:t>
            </a:r>
          </a:p>
        </p:txBody>
      </p:sp>
      <p:sp>
        <p:nvSpPr>
          <p:cNvPr id="199" name="Simplifying the Functions…"/>
          <p:cNvSpPr txBox="1">
            <a:spLocks noGrp="1"/>
          </p:cNvSpPr>
          <p:nvPr>
            <p:ph type="body" idx="1"/>
          </p:nvPr>
        </p:nvSpPr>
        <p:spPr>
          <a:prstGeom prst="rect">
            <a:avLst/>
          </a:prstGeom>
        </p:spPr>
        <p:txBody>
          <a:bodyPr/>
          <a:lstStyle/>
          <a:p>
            <a:pPr>
              <a:buBlip>
                <a:blip r:embed="rId3"/>
              </a:buBlip>
            </a:pPr>
            <a:r>
              <a:t>Simplifying the Functions</a:t>
            </a:r>
          </a:p>
          <a:p>
            <a:pPr lvl="1">
              <a:buBlip>
                <a:blip r:embed="rId3"/>
              </a:buBlip>
            </a:pPr>
            <a:r>
              <a:t>Intermediate products do not need to be stored</a:t>
            </a:r>
          </a:p>
          <a:p>
            <a:pPr lvl="1">
              <a:buBlip>
                <a:blip r:embed="rId3"/>
              </a:buBlip>
            </a:pPr>
            <a:r>
              <a:t>Can use multiple </a:t>
            </a:r>
            <a:r>
              <a:rPr sz="4200" b="1">
                <a:latin typeface="Courier New"/>
                <a:ea typeface="Courier New"/>
                <a:cs typeface="Courier New"/>
                <a:sym typeface="Courier New"/>
              </a:rPr>
              <a:t>return</a:t>
            </a:r>
            <a:r>
              <a:t> statements</a:t>
            </a:r>
          </a:p>
          <a:p>
            <a:pPr lvl="2">
              <a:buBlip>
                <a:blip r:embed="rId3"/>
              </a:buBlip>
            </a:pPr>
            <a:r>
              <a:t>Only one </a:t>
            </a:r>
            <a:r>
              <a:rPr sz="4200" b="1">
                <a:latin typeface="Courier New"/>
                <a:ea typeface="Courier New"/>
                <a:cs typeface="Courier New"/>
                <a:sym typeface="Courier New"/>
              </a:rPr>
              <a:t>return</a:t>
            </a:r>
            <a:r>
              <a:t> will be executed</a:t>
            </a:r>
          </a:p>
        </p:txBody>
      </p:sp>
      <p:sp>
        <p:nvSpPr>
          <p:cNvPr id="200" name="Rectangle"/>
          <p:cNvSpPr/>
          <p:nvPr/>
        </p:nvSpPr>
        <p:spPr>
          <a:xfrm>
            <a:off x="15068550" y="3448050"/>
            <a:ext cx="8915400" cy="10058400"/>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01" name="int productOf(int n)…"/>
          <p:cNvSpPr/>
          <p:nvPr/>
        </p:nvSpPr>
        <p:spPr>
          <a:xfrm>
            <a:off x="15163800" y="3486150"/>
            <a:ext cx="8610600" cy="5105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433FF"/>
                </a:solidFill>
              </a:rPr>
              <a:t>int</a:t>
            </a:r>
            <a:r>
              <a:t> </a:t>
            </a:r>
            <a:r>
              <a:rPr>
                <a:solidFill>
                  <a:srgbClr val="000000"/>
                </a:solidFill>
              </a:rPr>
              <a:t>productOf(</a:t>
            </a:r>
            <a:r>
              <a:rPr>
                <a:solidFill>
                  <a:srgbClr val="0433FF"/>
                </a:solidFill>
              </a:rPr>
              <a:t>int</a:t>
            </a:r>
            <a:r>
              <a:rPr>
                <a:solidFill>
                  <a:srgbClr val="000000"/>
                </a:solidFill>
              </a:rPr>
              <a:t> n)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a:t>
            </a:r>
            <a:r>
              <a:rPr>
                <a:solidFill>
                  <a:srgbClr val="0433FF"/>
                </a:solidFill>
              </a:rPr>
              <a:t>int</a:t>
            </a:r>
            <a:r>
              <a:rPr>
                <a:solidFill>
                  <a:srgbClr val="000000"/>
                </a:solidFill>
              </a:rPr>
              <a:t> product = 0;</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solidFill>
                <a:srgbClr val="0000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if</a:t>
            </a:r>
            <a:r>
              <a:rPr>
                <a:solidFill>
                  <a:srgbClr val="000000"/>
                </a:solidFill>
              </a:rPr>
              <a:t> (n == 1) </a:t>
            </a:r>
          </a:p>
          <a:p>
            <a:pPr lvl="1"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product = 1;</a:t>
            </a:r>
          </a:p>
          <a:p>
            <a:pPr lvl="1"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solidFill>
                <a:srgbClr val="0000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else</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product = n * productOf(n - 1);</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solidFill>
                <a:srgbClr val="0000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return </a:t>
            </a:r>
            <a:r>
              <a:rPr>
                <a:solidFill>
                  <a:srgbClr val="000000"/>
                </a:solidFill>
              </a:rPr>
              <a:t>product;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solidFill>
                <a:srgbClr val="0000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r>
              <a:t> // end productOf</a:t>
            </a:r>
          </a:p>
        </p:txBody>
      </p:sp>
      <p:sp>
        <p:nvSpPr>
          <p:cNvPr id="202" name="int productOf(int n)…"/>
          <p:cNvSpPr/>
          <p:nvPr/>
        </p:nvSpPr>
        <p:spPr>
          <a:xfrm>
            <a:off x="15163800" y="9620250"/>
            <a:ext cx="8610600" cy="3200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433FF"/>
                </a:solidFill>
              </a:rPr>
              <a:t>int</a:t>
            </a:r>
            <a:r>
              <a:t> </a:t>
            </a:r>
            <a:r>
              <a:rPr>
                <a:solidFill>
                  <a:srgbClr val="000000"/>
                </a:solidFill>
              </a:rPr>
              <a:t>productOf(</a:t>
            </a:r>
            <a:r>
              <a:rPr>
                <a:solidFill>
                  <a:srgbClr val="0433FF"/>
                </a:solidFill>
              </a:rPr>
              <a:t>int</a:t>
            </a:r>
            <a:r>
              <a:rPr>
                <a:solidFill>
                  <a:srgbClr val="000000"/>
                </a:solidFill>
              </a:rPr>
              <a:t> n)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if</a:t>
            </a:r>
            <a:r>
              <a:rPr>
                <a:solidFill>
                  <a:srgbClr val="000000"/>
                </a:solidFill>
              </a:rPr>
              <a:t> (n == 1) </a:t>
            </a:r>
          </a:p>
          <a:p>
            <a:pPr lvl="1"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a:t>
            </a:r>
            <a:r>
              <a:rPr>
                <a:solidFill>
                  <a:srgbClr val="0433FF"/>
                </a:solidFill>
              </a:rPr>
              <a:t>return</a:t>
            </a:r>
            <a:r>
              <a:rPr>
                <a:solidFill>
                  <a:srgbClr val="000000"/>
                </a:solidFill>
              </a:rPr>
              <a:t> 1;</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else</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a:t>
            </a:r>
            <a:r>
              <a:rPr>
                <a:solidFill>
                  <a:srgbClr val="0433FF"/>
                </a:solidFill>
              </a:rPr>
              <a:t>return</a:t>
            </a:r>
            <a:r>
              <a:rPr>
                <a:solidFill>
                  <a:srgbClr val="000000"/>
                </a:solidFill>
              </a:rPr>
              <a:t> n * productOf(n - 1);</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solidFill>
                <a:srgbClr val="0000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r>
              <a:t> // end productOf</a:t>
            </a:r>
          </a:p>
        </p:txBody>
      </p:sp>
      <p:sp>
        <p:nvSpPr>
          <p:cNvPr id="203" name="Line"/>
          <p:cNvSpPr/>
          <p:nvPr/>
        </p:nvSpPr>
        <p:spPr>
          <a:xfrm>
            <a:off x="15049500" y="9105900"/>
            <a:ext cx="8972560" cy="3"/>
          </a:xfrm>
          <a:prstGeom prst="line">
            <a:avLst/>
          </a:prstGeom>
          <a:ln w="38100">
            <a:solidFill>
              <a:srgbClr val="941100"/>
            </a:solidFill>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med" p14:dur="600">
        <p:push/>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0"/>
                                  </p:stCondLst>
                                  <p:iterate>
                                    <p:tmAbs val="0"/>
                                  </p:iterate>
                                  <p:childTnLst>
                                    <p:set>
                                      <p:cBhvr>
                                        <p:cTn id="6" fill="hold"/>
                                        <p:tgtEl>
                                          <p:spTgt spid="198"/>
                                        </p:tgtEl>
                                        <p:attrNameLst>
                                          <p:attrName>style.visibility</p:attrName>
                                        </p:attrNameLst>
                                      </p:cBhvr>
                                      <p:to>
                                        <p:strVal val="visible"/>
                                      </p:to>
                                    </p:set>
                                    <p:animEffect transition="in" filter="dissolve">
                                      <p:cBhvr>
                                        <p:cTn id="7" dur="750"/>
                                        <p:tgtEl>
                                          <p:spTgt spid="198"/>
                                        </p:tgtEl>
                                      </p:cBhvr>
                                    </p:animEffect>
                                  </p:childTnLst>
                                </p:cTn>
                              </p:par>
                            </p:childTnLst>
                          </p:cTn>
                        </p:par>
                        <p:par>
                          <p:cTn id="8" fill="hold">
                            <p:stCondLst>
                              <p:cond delay="750"/>
                            </p:stCondLst>
                            <p:childTnLst>
                              <p:par>
                                <p:cTn id="9" presetID="10" presetClass="entr" fill="hold" grpId="0" nodeType="afterEffect">
                                  <p:stCondLst>
                                    <p:cond delay="0"/>
                                  </p:stCondLst>
                                  <p:iterate>
                                    <p:tmAbs val="0"/>
                                  </p:iterate>
                                  <p:childTnLst>
                                    <p:set>
                                      <p:cBhvr>
                                        <p:cTn id="10" fill="hold"/>
                                        <p:tgtEl>
                                          <p:spTgt spid="199">
                                            <p:bg/>
                                          </p:spTgt>
                                        </p:tgtEl>
                                        <p:attrNameLst>
                                          <p:attrName>style.visibility</p:attrName>
                                        </p:attrNameLst>
                                      </p:cBhvr>
                                      <p:to>
                                        <p:strVal val="visible"/>
                                      </p:to>
                                    </p:set>
                                    <p:animEffect transition="in" filter="fade">
                                      <p:cBhvr>
                                        <p:cTn id="11" dur="500"/>
                                        <p:tgtEl>
                                          <p:spTgt spid="199">
                                            <p:bg/>
                                          </p:spTgt>
                                        </p:tgtEl>
                                      </p:cBhvr>
                                    </p:animEffect>
                                  </p:childTnLst>
                                </p:cTn>
                              </p:par>
                              <p:par>
                                <p:cTn id="12" presetID="10" presetClass="entr" presetSubtype="0" fill="hold" grpId="0" nodeType="withEffect">
                                  <p:stCondLst>
                                    <p:cond delay="0"/>
                                  </p:stCondLst>
                                  <p:iterate>
                                    <p:tmAbs val="0"/>
                                  </p:iterate>
                                  <p:childTnLst>
                                    <p:set>
                                      <p:cBhvr>
                                        <p:cTn id="13" fill="hold"/>
                                        <p:tgtEl>
                                          <p:spTgt spid="199">
                                            <p:txEl>
                                              <p:pRg st="0" end="0"/>
                                            </p:txEl>
                                          </p:spTgt>
                                        </p:tgtEl>
                                        <p:attrNameLst>
                                          <p:attrName>style.visibility</p:attrName>
                                        </p:attrNameLst>
                                      </p:cBhvr>
                                      <p:to>
                                        <p:strVal val="visible"/>
                                      </p:to>
                                    </p:set>
                                    <p:animEffect transition="in" filter="fade">
                                      <p:cBhvr>
                                        <p:cTn id="14" dur="500"/>
                                        <p:tgtEl>
                                          <p:spTgt spid="199">
                                            <p:txEl>
                                              <p:pRg st="0" end="0"/>
                                            </p:txEl>
                                          </p:spTgt>
                                        </p:tgtEl>
                                      </p:cBhvr>
                                    </p:animEffect>
                                  </p:childTnLst>
                                </p:cTn>
                              </p:par>
                            </p:childTnLst>
                          </p:cTn>
                        </p:par>
                        <p:par>
                          <p:cTn id="15" fill="hold">
                            <p:stCondLst>
                              <p:cond delay="1250"/>
                            </p:stCondLst>
                            <p:childTnLst>
                              <p:par>
                                <p:cTn id="16" presetID="10" presetClass="entr" fill="hold" grpId="0" nodeType="afterEffect">
                                  <p:stCondLst>
                                    <p:cond delay="0"/>
                                  </p:stCondLst>
                                  <p:iterate>
                                    <p:tmAbs val="0"/>
                                  </p:iterate>
                                  <p:childTnLst>
                                    <p:set>
                                      <p:cBhvr>
                                        <p:cTn id="17" fill="hold"/>
                                        <p:tgtEl>
                                          <p:spTgt spid="199">
                                            <p:txEl>
                                              <p:pRg st="1" end="1"/>
                                            </p:txEl>
                                          </p:spTgt>
                                        </p:tgtEl>
                                        <p:attrNameLst>
                                          <p:attrName>style.visibility</p:attrName>
                                        </p:attrNameLst>
                                      </p:cBhvr>
                                      <p:to>
                                        <p:strVal val="visible"/>
                                      </p:to>
                                    </p:set>
                                    <p:animEffect transition="in" filter="fade">
                                      <p:cBhvr>
                                        <p:cTn id="18" dur="500"/>
                                        <p:tgtEl>
                                          <p:spTgt spid="199">
                                            <p:txEl>
                                              <p:pRg st="1" end="1"/>
                                            </p:txEl>
                                          </p:spTgt>
                                        </p:tgtEl>
                                      </p:cBhvr>
                                    </p:animEffect>
                                  </p:childTnLst>
                                </p:cTn>
                              </p:par>
                            </p:childTnLst>
                          </p:cTn>
                        </p:par>
                        <p:par>
                          <p:cTn id="19" fill="hold">
                            <p:stCondLst>
                              <p:cond delay="1750"/>
                            </p:stCondLst>
                            <p:childTnLst>
                              <p:par>
                                <p:cTn id="20" presetID="10" presetClass="entr" fill="hold" grpId="0" nodeType="afterEffect">
                                  <p:stCondLst>
                                    <p:cond delay="0"/>
                                  </p:stCondLst>
                                  <p:iterate>
                                    <p:tmAbs val="0"/>
                                  </p:iterate>
                                  <p:childTnLst>
                                    <p:set>
                                      <p:cBhvr>
                                        <p:cTn id="21" fill="hold"/>
                                        <p:tgtEl>
                                          <p:spTgt spid="199">
                                            <p:txEl>
                                              <p:pRg st="2" end="2"/>
                                            </p:txEl>
                                          </p:spTgt>
                                        </p:tgtEl>
                                        <p:attrNameLst>
                                          <p:attrName>style.visibility</p:attrName>
                                        </p:attrNameLst>
                                      </p:cBhvr>
                                      <p:to>
                                        <p:strVal val="visible"/>
                                      </p:to>
                                    </p:set>
                                    <p:animEffect transition="in" filter="fade">
                                      <p:cBhvr>
                                        <p:cTn id="22" dur="500"/>
                                        <p:tgtEl>
                                          <p:spTgt spid="199">
                                            <p:txEl>
                                              <p:pRg st="2" end="2"/>
                                            </p:txEl>
                                          </p:spTgt>
                                        </p:tgtEl>
                                      </p:cBhvr>
                                    </p:animEffect>
                                  </p:childTnLst>
                                </p:cTn>
                              </p:par>
                            </p:childTnLst>
                          </p:cTn>
                        </p:par>
                        <p:par>
                          <p:cTn id="23" fill="hold">
                            <p:stCondLst>
                              <p:cond delay="2250"/>
                            </p:stCondLst>
                            <p:childTnLst>
                              <p:par>
                                <p:cTn id="24" presetID="10" presetClass="entr" fill="hold" grpId="0" nodeType="afterEffect">
                                  <p:stCondLst>
                                    <p:cond delay="0"/>
                                  </p:stCondLst>
                                  <p:iterate>
                                    <p:tmAbs val="0"/>
                                  </p:iterate>
                                  <p:childTnLst>
                                    <p:set>
                                      <p:cBhvr>
                                        <p:cTn id="25" fill="hold"/>
                                        <p:tgtEl>
                                          <p:spTgt spid="199">
                                            <p:txEl>
                                              <p:pRg st="3" end="3"/>
                                            </p:txEl>
                                          </p:spTgt>
                                        </p:tgtEl>
                                        <p:attrNameLst>
                                          <p:attrName>style.visibility</p:attrName>
                                        </p:attrNameLst>
                                      </p:cBhvr>
                                      <p:to>
                                        <p:strVal val="visible"/>
                                      </p:to>
                                    </p:set>
                                    <p:animEffect transition="in" filter="fade">
                                      <p:cBhvr>
                                        <p:cTn id="26" dur="500"/>
                                        <p:tgtEl>
                                          <p:spTgt spid="19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iterate>
                                    <p:tmAbs val="0"/>
                                  </p:iterate>
                                  <p:childTnLst>
                                    <p:set>
                                      <p:cBhvr>
                                        <p:cTn id="30" fill="hold"/>
                                        <p:tgtEl>
                                          <p:spTgt spid="200"/>
                                        </p:tgtEl>
                                        <p:attrNameLst>
                                          <p:attrName>style.visibility</p:attrName>
                                        </p:attrNameLst>
                                      </p:cBhvr>
                                      <p:to>
                                        <p:strVal val="visible"/>
                                      </p:to>
                                    </p:set>
                                    <p:animEffect transition="in" filter="wipe(up)">
                                      <p:cBhvr>
                                        <p:cTn id="31" dur="750"/>
                                        <p:tgtEl>
                                          <p:spTgt spid="200"/>
                                        </p:tgtEl>
                                      </p:cBhvr>
                                    </p:animEffect>
                                  </p:childTnLst>
                                </p:cTn>
                              </p:par>
                            </p:childTnLst>
                          </p:cTn>
                        </p:par>
                        <p:par>
                          <p:cTn id="32" fill="hold">
                            <p:stCondLst>
                              <p:cond delay="750"/>
                            </p:stCondLst>
                            <p:childTnLst>
                              <p:par>
                                <p:cTn id="33" presetID="23" presetClass="entr" presetSubtype="16" fill="hold" grpId="0" nodeType="afterEffect">
                                  <p:stCondLst>
                                    <p:cond delay="500"/>
                                  </p:stCondLst>
                                  <p:iterate>
                                    <p:tmAbs val="0"/>
                                  </p:iterate>
                                  <p:childTnLst>
                                    <p:set>
                                      <p:cBhvr>
                                        <p:cTn id="34" fill="hold"/>
                                        <p:tgtEl>
                                          <p:spTgt spid="203"/>
                                        </p:tgtEl>
                                        <p:attrNameLst>
                                          <p:attrName>style.visibility</p:attrName>
                                        </p:attrNameLst>
                                      </p:cBhvr>
                                      <p:to>
                                        <p:strVal val="visible"/>
                                      </p:to>
                                    </p:set>
                                    <p:anim calcmode="lin" valueType="num">
                                      <p:cBhvr>
                                        <p:cTn id="35" dur="1000" fill="hold"/>
                                        <p:tgtEl>
                                          <p:spTgt spid="203"/>
                                        </p:tgtEl>
                                        <p:attrNameLst>
                                          <p:attrName>ppt_w</p:attrName>
                                        </p:attrNameLst>
                                      </p:cBhvr>
                                      <p:tavLst>
                                        <p:tav tm="0">
                                          <p:val>
                                            <p:fltVal val="0"/>
                                          </p:val>
                                        </p:tav>
                                        <p:tav tm="100000">
                                          <p:val>
                                            <p:strVal val="#ppt_w"/>
                                          </p:val>
                                        </p:tav>
                                      </p:tavLst>
                                    </p:anim>
                                    <p:anim calcmode="lin" valueType="num">
                                      <p:cBhvr>
                                        <p:cTn id="36" dur="1000" fill="hold"/>
                                        <p:tgtEl>
                                          <p:spTgt spid="203"/>
                                        </p:tgtEl>
                                        <p:attrNameLst>
                                          <p:attrName>ppt_h</p:attrName>
                                        </p:attrNameLst>
                                      </p:cBhvr>
                                      <p:tavLst>
                                        <p:tav tm="0">
                                          <p:val>
                                            <p:fltVal val="0"/>
                                          </p:val>
                                        </p:tav>
                                        <p:tav tm="100000">
                                          <p:val>
                                            <p:strVal val="#ppt_h"/>
                                          </p:val>
                                        </p:tav>
                                      </p:tavLst>
                                    </p:anim>
                                  </p:childTnLst>
                                </p:cTn>
                              </p:par>
                            </p:childTnLst>
                          </p:cTn>
                        </p:par>
                        <p:par>
                          <p:cTn id="37" fill="hold">
                            <p:stCondLst>
                              <p:cond delay="2250"/>
                            </p:stCondLst>
                            <p:childTnLst>
                              <p:par>
                                <p:cTn id="38" presetID="1" presetClass="entr" presetSubtype="0" fill="hold" grpId="0" nodeType="afterEffect">
                                  <p:stCondLst>
                                    <p:cond delay="0"/>
                                  </p:stCondLst>
                                  <p:iterate type="lt">
                                    <p:tmAbs val="100"/>
                                  </p:iterate>
                                  <p:childTnLst>
                                    <p:set>
                                      <p:cBhvr>
                                        <p:cTn id="39" fill="hold"/>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advAuto="0"/>
      <p:bldP spid="199" grpId="0" build="p" bldLvl="5" animBg="1" advAuto="0"/>
      <p:bldP spid="200" grpId="0" animBg="1" advAuto="0"/>
      <p:bldP spid="202" grpId="0" animBg="1" advAuto="0"/>
      <p:bldP spid="203"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implifying Recursion"/>
          <p:cNvSpPr txBox="1">
            <a:spLocks noGrp="1"/>
          </p:cNvSpPr>
          <p:nvPr>
            <p:ph type="title"/>
          </p:nvPr>
        </p:nvSpPr>
        <p:spPr>
          <a:prstGeom prst="rect">
            <a:avLst/>
          </a:prstGeom>
        </p:spPr>
        <p:txBody>
          <a:bodyPr/>
          <a:lstStyle/>
          <a:p>
            <a:r>
              <a:t>Simplifying Recursion</a:t>
            </a:r>
          </a:p>
        </p:txBody>
      </p:sp>
      <p:sp>
        <p:nvSpPr>
          <p:cNvPr id="208" name="Explicit Base Case…"/>
          <p:cNvSpPr txBox="1">
            <a:spLocks noGrp="1"/>
          </p:cNvSpPr>
          <p:nvPr>
            <p:ph type="body" sz="half" idx="1"/>
          </p:nvPr>
        </p:nvSpPr>
        <p:spPr>
          <a:xfrm>
            <a:off x="190500" y="2343150"/>
            <a:ext cx="13830300" cy="5657850"/>
          </a:xfrm>
          <a:prstGeom prst="rect">
            <a:avLst/>
          </a:prstGeom>
        </p:spPr>
        <p:txBody>
          <a:bodyPr/>
          <a:lstStyle/>
          <a:p>
            <a:pPr>
              <a:spcBef>
                <a:spcPts val="2400"/>
              </a:spcBef>
              <a:buBlip>
                <a:blip r:embed="rId3"/>
              </a:buBlip>
            </a:pPr>
            <a:r>
              <a:rPr dirty="0"/>
              <a:t>Explicit Base Case</a:t>
            </a:r>
          </a:p>
          <a:p>
            <a:pPr lvl="1">
              <a:spcBef>
                <a:spcPts val="2400"/>
              </a:spcBef>
              <a:buBlip>
                <a:blip r:embed="rId3"/>
              </a:buBlip>
            </a:pPr>
            <a:r>
              <a:rPr dirty="0"/>
              <a:t>A distinct option exists to handle the base case</a:t>
            </a:r>
          </a:p>
          <a:p>
            <a:pPr>
              <a:spcBef>
                <a:spcPts val="2400"/>
              </a:spcBef>
              <a:buBlip>
                <a:blip r:embed="rId3"/>
              </a:buBlip>
            </a:pPr>
            <a:r>
              <a:rPr dirty="0"/>
              <a:t>Implicit Base Case</a:t>
            </a:r>
          </a:p>
          <a:p>
            <a:pPr lvl="1">
              <a:spcBef>
                <a:spcPts val="2400"/>
              </a:spcBef>
              <a:buBlip>
                <a:blip r:embed="rId3"/>
              </a:buBlip>
            </a:pPr>
            <a:r>
              <a:rPr dirty="0"/>
              <a:t>A clear base case is not  listed</a:t>
            </a:r>
          </a:p>
          <a:p>
            <a:pPr lvl="1">
              <a:spcBef>
                <a:spcPts val="2400"/>
              </a:spcBef>
              <a:buBlip>
                <a:blip r:embed="rId3"/>
              </a:buBlip>
            </a:pPr>
            <a:r>
              <a:rPr dirty="0"/>
              <a:t>Base Case is a "Do Nothing" option</a:t>
            </a:r>
          </a:p>
        </p:txBody>
      </p:sp>
      <p:sp>
        <p:nvSpPr>
          <p:cNvPr id="209" name="Rectangle"/>
          <p:cNvSpPr/>
          <p:nvPr/>
        </p:nvSpPr>
        <p:spPr>
          <a:xfrm>
            <a:off x="15068550" y="3448050"/>
            <a:ext cx="8915400" cy="10058400"/>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10" name="Line"/>
          <p:cNvSpPr/>
          <p:nvPr/>
        </p:nvSpPr>
        <p:spPr>
          <a:xfrm>
            <a:off x="15011400" y="8591550"/>
            <a:ext cx="8972560" cy="3"/>
          </a:xfrm>
          <a:prstGeom prst="line">
            <a:avLst/>
          </a:prstGeom>
          <a:ln w="38100">
            <a:solidFill>
              <a:srgbClr val="941100"/>
            </a:solidFill>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11" name="void countDown(int number)…"/>
          <p:cNvSpPr/>
          <p:nvPr/>
        </p:nvSpPr>
        <p:spPr>
          <a:xfrm>
            <a:off x="15468600" y="4038600"/>
            <a:ext cx="8515350" cy="3962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433FF"/>
                </a:solidFill>
              </a:rPr>
              <a:t>void</a:t>
            </a:r>
            <a:r>
              <a:t> </a:t>
            </a:r>
            <a:r>
              <a:rPr>
                <a:solidFill>
                  <a:srgbClr val="000000"/>
                </a:solidFill>
              </a:rPr>
              <a:t>countDown(</a:t>
            </a:r>
            <a:r>
              <a:rPr>
                <a:solidFill>
                  <a:srgbClr val="0433FF"/>
                </a:solidFill>
              </a:rPr>
              <a:t>int</a:t>
            </a:r>
            <a:r>
              <a:rPr>
                <a:solidFill>
                  <a:srgbClr val="000000"/>
                </a:solidFill>
              </a:rPr>
              <a:t> number)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if</a:t>
            </a:r>
            <a:r>
              <a:rPr>
                <a:solidFill>
                  <a:srgbClr val="000000"/>
                </a:solidFill>
              </a:rPr>
              <a:t> (number == 0) </a:t>
            </a:r>
          </a:p>
          <a:p>
            <a:pPr lvl="1"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std::cout &lt;&lt; number &lt;&lt; std::endl;</a:t>
            </a:r>
          </a:p>
          <a:p>
            <a:pPr lvl="1"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else</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00000"/>
                </a:solidFill>
              </a:rPr>
              <a:t> {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std::cout &lt;&lt; number &lt;&lt; std::endl;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countDown(number - 1);</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00000"/>
                </a:solidFill>
              </a:rPr>
              <a:t> }</a:t>
            </a:r>
            <a:r>
              <a:t> // end if</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r>
              <a:t> // end countDown</a:t>
            </a:r>
          </a:p>
        </p:txBody>
      </p:sp>
      <p:sp>
        <p:nvSpPr>
          <p:cNvPr id="212" name="void countDown(int number)…"/>
          <p:cNvSpPr/>
          <p:nvPr/>
        </p:nvSpPr>
        <p:spPr>
          <a:xfrm>
            <a:off x="15506700" y="9467850"/>
            <a:ext cx="8515350" cy="3200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433FF"/>
                </a:solidFill>
              </a:rPr>
              <a:t>void</a:t>
            </a:r>
            <a:r>
              <a:t> </a:t>
            </a:r>
            <a:r>
              <a:rPr>
                <a:solidFill>
                  <a:srgbClr val="000000"/>
                </a:solidFill>
              </a:rPr>
              <a:t>countDown(</a:t>
            </a:r>
            <a:r>
              <a:rPr>
                <a:solidFill>
                  <a:srgbClr val="0433FF"/>
                </a:solidFill>
              </a:rPr>
              <a:t>int</a:t>
            </a:r>
            <a:r>
              <a:rPr>
                <a:solidFill>
                  <a:srgbClr val="000000"/>
                </a:solidFill>
              </a:rPr>
              <a:t> number)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if</a:t>
            </a:r>
            <a:r>
              <a:rPr>
                <a:solidFill>
                  <a:srgbClr val="000000"/>
                </a:solidFill>
              </a:rPr>
              <a:t> (number &gt;= 0)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std::cout &lt;&lt; number &lt;&lt; std::endl;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countDown(number - 1);</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00000"/>
                </a:solidFill>
              </a:rPr>
              <a:t> }</a:t>
            </a:r>
            <a:r>
              <a:t> // end if</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r>
              <a:t> // end countDown</a:t>
            </a:r>
          </a:p>
        </p:txBody>
      </p:sp>
      <p:sp>
        <p:nvSpPr>
          <p:cNvPr id="213" name="Explicit…"/>
          <p:cNvSpPr/>
          <p:nvPr/>
        </p:nvSpPr>
        <p:spPr>
          <a:xfrm>
            <a:off x="10991850" y="5486400"/>
            <a:ext cx="4438650" cy="1600200"/>
          </a:xfrm>
          <a:prstGeom prst="roundRect">
            <a:avLst>
              <a:gd name="adj" fmla="val 10560"/>
            </a:avLst>
          </a:prstGeom>
          <a:solidFill>
            <a:srgbClr val="FFFB00"/>
          </a:solidFill>
          <a:ln w="50800">
            <a:solidFill>
              <a:srgbClr val="5E5E5E"/>
            </a:solidFill>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pPr>
              <a:defRPr sz="3800" cap="a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r>
              <a:t>Explicit</a:t>
            </a:r>
          </a:p>
          <a:p>
            <a:pPr>
              <a:defRPr sz="3800" cap="a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r>
              <a:t>Base Case</a:t>
            </a:r>
          </a:p>
        </p:txBody>
      </p:sp>
      <p:sp>
        <p:nvSpPr>
          <p:cNvPr id="214" name="Implicit…"/>
          <p:cNvSpPr/>
          <p:nvPr/>
        </p:nvSpPr>
        <p:spPr>
          <a:xfrm>
            <a:off x="10991850" y="10363200"/>
            <a:ext cx="4438650" cy="1600200"/>
          </a:xfrm>
          <a:prstGeom prst="roundRect">
            <a:avLst>
              <a:gd name="adj" fmla="val 10560"/>
            </a:avLst>
          </a:prstGeom>
          <a:solidFill>
            <a:srgbClr val="FFFB00"/>
          </a:solidFill>
          <a:ln w="50800">
            <a:solidFill>
              <a:srgbClr val="5E5E5E"/>
            </a:solidFill>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pPr>
              <a:defRPr sz="3800" cap="a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r>
              <a:t>Implicit</a:t>
            </a:r>
          </a:p>
          <a:p>
            <a:pPr>
              <a:defRPr sz="3800" cap="a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r>
              <a:t>Base Case</a:t>
            </a:r>
          </a:p>
        </p:txBody>
      </p:sp>
      <p:grpSp>
        <p:nvGrpSpPr>
          <p:cNvPr id="217" name="Group"/>
          <p:cNvGrpSpPr/>
          <p:nvPr/>
        </p:nvGrpSpPr>
        <p:grpSpPr>
          <a:xfrm>
            <a:off x="762000" y="7694404"/>
            <a:ext cx="9810750" cy="5105400"/>
            <a:chOff x="0" y="0"/>
            <a:chExt cx="9810750" cy="5105400"/>
          </a:xfrm>
        </p:grpSpPr>
        <p:sp>
          <p:nvSpPr>
            <p:cNvPr id="215" name="Rectangle"/>
            <p:cNvSpPr/>
            <p:nvPr/>
          </p:nvSpPr>
          <p:spPr>
            <a:xfrm>
              <a:off x="0" y="0"/>
              <a:ext cx="9810750" cy="4819650"/>
            </a:xfrm>
            <a:prstGeom prst="rect">
              <a:avLst/>
            </a:prstGeom>
            <a:solidFill>
              <a:srgbClr val="E5E6E1"/>
            </a:solidFill>
            <a:ln w="50800" cap="flat">
              <a:solidFill>
                <a:srgbClr val="941100"/>
              </a:solidFill>
              <a:prstDash val="solid"/>
              <a:miter lim="400000"/>
            </a:ln>
            <a:effectLst>
              <a:outerShdw blurRad="152400" dist="127000" dir="1980000" rotWithShape="0">
                <a:srgbClr val="000000"/>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16" name="public static void countDown(int number)…"/>
            <p:cNvSpPr/>
            <p:nvPr/>
          </p:nvSpPr>
          <p:spPr>
            <a:xfrm>
              <a:off x="146742" y="0"/>
              <a:ext cx="9349562" cy="51054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433FF"/>
                  </a:solidFill>
                </a:rPr>
                <a:t>public static void</a:t>
              </a:r>
              <a:r>
                <a:t> </a:t>
              </a:r>
              <a:r>
                <a:rPr>
                  <a:solidFill>
                    <a:srgbClr val="000000"/>
                  </a:solidFill>
                </a:rPr>
                <a:t>countDown(</a:t>
              </a:r>
              <a:r>
                <a:rPr>
                  <a:solidFill>
                    <a:srgbClr val="0433FF"/>
                  </a:solidFill>
                </a:rPr>
                <a:t>int</a:t>
              </a:r>
              <a:r>
                <a:rPr>
                  <a:solidFill>
                    <a:srgbClr val="000000"/>
                  </a:solidFill>
                </a:rPr>
                <a:t> number)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if</a:t>
              </a:r>
              <a:r>
                <a:rPr>
                  <a:solidFill>
                    <a:srgbClr val="000000"/>
                  </a:solidFill>
                </a:rPr>
                <a:t> (number &gt;= 0)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std::cout &lt;&lt; number &lt;&lt; std::endl;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countDown(number - 1);</a:t>
              </a:r>
            </a:p>
            <a:p>
              <a:pPr lvl="2"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a:t>
              </a:r>
            </a:p>
            <a:p>
              <a:pPr lvl="2"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a:t>
              </a:r>
              <a:r>
                <a:rPr>
                  <a:solidFill>
                    <a:srgbClr val="0433FF"/>
                  </a:solidFill>
                </a:rPr>
                <a:t>else</a:t>
              </a:r>
              <a:endParaRPr>
                <a:solidFill>
                  <a:srgbClr val="000000"/>
                </a:solidFill>
              </a:endParaRPr>
            </a:p>
            <a:p>
              <a:pPr lvl="3"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a:t>
              </a:r>
            </a:p>
            <a:p>
              <a:pPr lvl="3"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a:t>
              </a:r>
              <a:r>
                <a:rPr>
                  <a:solidFill>
                    <a:srgbClr val="4F8F00"/>
                  </a:solidFill>
                </a:rPr>
                <a:t> // Do Nothing</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00000"/>
                  </a:solidFill>
                </a:rPr>
                <a:t> }</a:t>
              </a:r>
              <a:endParaRPr>
                <a:solidFill>
                  <a:srgbClr val="4F8F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r>
                <a:t> </a:t>
              </a:r>
              <a:r>
                <a:rPr>
                  <a:solidFill>
                    <a:srgbClr val="4F8F00"/>
                  </a:solidFill>
                </a:rPr>
                <a:t>// end countDown</a:t>
              </a:r>
            </a:p>
          </p:txBody>
        </p:sp>
      </p:gr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208">
                                            <p:bg/>
                                          </p:spTgt>
                                        </p:tgtEl>
                                        <p:attrNameLst>
                                          <p:attrName>style.visibility</p:attrName>
                                        </p:attrNameLst>
                                      </p:cBhvr>
                                      <p:to>
                                        <p:strVal val="visible"/>
                                      </p:to>
                                    </p:set>
                                    <p:animEffect transition="in" filter="fade">
                                      <p:cBhvr>
                                        <p:cTn id="7" dur="500"/>
                                        <p:tgtEl>
                                          <p:spTgt spid="208">
                                            <p:bg/>
                                          </p:spTgt>
                                        </p:tgtEl>
                                      </p:cBhvr>
                                    </p:animEffect>
                                  </p:childTnLst>
                                </p:cTn>
                              </p:par>
                              <p:par>
                                <p:cTn id="8" presetID="10" presetClass="entr" presetSubtype="0" fill="hold" grpId="0" nodeType="withEffect">
                                  <p:stCondLst>
                                    <p:cond delay="0"/>
                                  </p:stCondLst>
                                  <p:iterate>
                                    <p:tmAbs val="0"/>
                                  </p:iterate>
                                  <p:childTnLst>
                                    <p:set>
                                      <p:cBhvr>
                                        <p:cTn id="9" fill="hold"/>
                                        <p:tgtEl>
                                          <p:spTgt spid="208">
                                            <p:txEl>
                                              <p:pRg st="0" end="0"/>
                                            </p:txEl>
                                          </p:spTgt>
                                        </p:tgtEl>
                                        <p:attrNameLst>
                                          <p:attrName>style.visibility</p:attrName>
                                        </p:attrNameLst>
                                      </p:cBhvr>
                                      <p:to>
                                        <p:strVal val="visible"/>
                                      </p:to>
                                    </p:set>
                                    <p:animEffect transition="in" filter="fade">
                                      <p:cBhvr>
                                        <p:cTn id="10" dur="500"/>
                                        <p:tgtEl>
                                          <p:spTgt spid="208">
                                            <p:txEl>
                                              <p:pRg st="0" end="0"/>
                                            </p:txEl>
                                          </p:spTgt>
                                        </p:tgtEl>
                                      </p:cBhvr>
                                    </p:animEffect>
                                  </p:childTnLst>
                                </p:cTn>
                              </p:par>
                            </p:childTnLst>
                          </p:cTn>
                        </p:par>
                        <p:par>
                          <p:cTn id="11" fill="hold">
                            <p:stCondLst>
                              <p:cond delay="500"/>
                            </p:stCondLst>
                            <p:childTnLst>
                              <p:par>
                                <p:cTn id="12" presetID="10" presetClass="entr" fill="hold" grpId="0" nodeType="afterEffect">
                                  <p:stCondLst>
                                    <p:cond delay="0"/>
                                  </p:stCondLst>
                                  <p:iterate>
                                    <p:tmAbs val="0"/>
                                  </p:iterate>
                                  <p:childTnLst>
                                    <p:set>
                                      <p:cBhvr>
                                        <p:cTn id="13" fill="hold"/>
                                        <p:tgtEl>
                                          <p:spTgt spid="208">
                                            <p:txEl>
                                              <p:pRg st="1" end="1"/>
                                            </p:txEl>
                                          </p:spTgt>
                                        </p:tgtEl>
                                        <p:attrNameLst>
                                          <p:attrName>style.visibility</p:attrName>
                                        </p:attrNameLst>
                                      </p:cBhvr>
                                      <p:to>
                                        <p:strVal val="visible"/>
                                      </p:to>
                                    </p:set>
                                    <p:animEffect transition="in" filter="fade">
                                      <p:cBhvr>
                                        <p:cTn id="14" dur="500"/>
                                        <p:tgtEl>
                                          <p:spTgt spid="208">
                                            <p:txEl>
                                              <p:pRg st="1" end="1"/>
                                            </p:txEl>
                                          </p:spTgt>
                                        </p:tgtEl>
                                      </p:cBhvr>
                                    </p:animEffect>
                                  </p:childTnLst>
                                </p:cTn>
                              </p:par>
                            </p:childTnLst>
                          </p:cTn>
                        </p:par>
                        <p:par>
                          <p:cTn id="15" fill="hold">
                            <p:stCondLst>
                              <p:cond delay="1000"/>
                            </p:stCondLst>
                            <p:childTnLst>
                              <p:par>
                                <p:cTn id="16" presetID="1" presetClass="entr" presetSubtype="0" fill="hold" grpId="0" nodeType="afterEffect">
                                  <p:stCondLst>
                                    <p:cond delay="0"/>
                                  </p:stCondLst>
                                  <p:iterate type="lt">
                                    <p:tmAbs val="100"/>
                                  </p:iterate>
                                  <p:childTnLst>
                                    <p:set>
                                      <p:cBhvr>
                                        <p:cTn id="17" fill="hold"/>
                                        <p:tgtEl>
                                          <p:spTgt spid="211"/>
                                        </p:tgtEl>
                                        <p:attrNameLst>
                                          <p:attrName>style.visibility</p:attrName>
                                        </p:attrNameLst>
                                      </p:cBhvr>
                                      <p:to>
                                        <p:strVal val="visible"/>
                                      </p:to>
                                    </p:set>
                                  </p:childTnLst>
                                </p:cTn>
                              </p:par>
                            </p:childTnLst>
                          </p:cTn>
                        </p:par>
                        <p:par>
                          <p:cTn id="18" fill="hold">
                            <p:stCondLst>
                              <p:cond delay="1000"/>
                            </p:stCondLst>
                            <p:childTnLst>
                              <p:par>
                                <p:cTn id="19" presetID="23" presetClass="entr" presetSubtype="16" fill="hold" grpId="0" nodeType="afterEffect">
                                  <p:stCondLst>
                                    <p:cond delay="0"/>
                                  </p:stCondLst>
                                  <p:iterate>
                                    <p:tmAbs val="0"/>
                                  </p:iterate>
                                  <p:childTnLst>
                                    <p:set>
                                      <p:cBhvr>
                                        <p:cTn id="20" fill="hold"/>
                                        <p:tgtEl>
                                          <p:spTgt spid="213"/>
                                        </p:tgtEl>
                                        <p:attrNameLst>
                                          <p:attrName>style.visibility</p:attrName>
                                        </p:attrNameLst>
                                      </p:cBhvr>
                                      <p:to>
                                        <p:strVal val="visible"/>
                                      </p:to>
                                    </p:set>
                                    <p:anim calcmode="lin" valueType="num">
                                      <p:cBhvr>
                                        <p:cTn id="21" dur="500" fill="hold"/>
                                        <p:tgtEl>
                                          <p:spTgt spid="213"/>
                                        </p:tgtEl>
                                        <p:attrNameLst>
                                          <p:attrName>ppt_w</p:attrName>
                                        </p:attrNameLst>
                                      </p:cBhvr>
                                      <p:tavLst>
                                        <p:tav tm="0">
                                          <p:val>
                                            <p:fltVal val="0"/>
                                          </p:val>
                                        </p:tav>
                                        <p:tav tm="100000">
                                          <p:val>
                                            <p:strVal val="#ppt_w"/>
                                          </p:val>
                                        </p:tav>
                                      </p:tavLst>
                                    </p:anim>
                                    <p:anim calcmode="lin" valueType="num">
                                      <p:cBhvr>
                                        <p:cTn id="22" dur="500" fill="hold"/>
                                        <p:tgtEl>
                                          <p:spTgt spid="213"/>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208">
                                            <p:txEl>
                                              <p:pRg st="2" end="2"/>
                                            </p:txEl>
                                          </p:spTgt>
                                        </p:tgtEl>
                                        <p:attrNameLst>
                                          <p:attrName>style.visibility</p:attrName>
                                        </p:attrNameLst>
                                      </p:cBhvr>
                                      <p:to>
                                        <p:strVal val="visible"/>
                                      </p:to>
                                    </p:set>
                                    <p:animEffect transition="in" filter="fade">
                                      <p:cBhvr>
                                        <p:cTn id="27" dur="500"/>
                                        <p:tgtEl>
                                          <p:spTgt spid="208">
                                            <p:txEl>
                                              <p:pRg st="2" end="2"/>
                                            </p:txEl>
                                          </p:spTgt>
                                        </p:tgtEl>
                                      </p:cBhvr>
                                    </p:animEffect>
                                  </p:childTnLst>
                                </p:cTn>
                              </p:par>
                            </p:childTnLst>
                          </p:cTn>
                        </p:par>
                        <p:par>
                          <p:cTn id="28" fill="hold">
                            <p:stCondLst>
                              <p:cond delay="500"/>
                            </p:stCondLst>
                            <p:childTnLst>
                              <p:par>
                                <p:cTn id="29" presetID="10" presetClass="entr" fill="hold" grpId="0" nodeType="afterEffect">
                                  <p:stCondLst>
                                    <p:cond delay="0"/>
                                  </p:stCondLst>
                                  <p:iterate>
                                    <p:tmAbs val="0"/>
                                  </p:iterate>
                                  <p:childTnLst>
                                    <p:set>
                                      <p:cBhvr>
                                        <p:cTn id="30" fill="hold"/>
                                        <p:tgtEl>
                                          <p:spTgt spid="208">
                                            <p:txEl>
                                              <p:pRg st="3" end="3"/>
                                            </p:txEl>
                                          </p:spTgt>
                                        </p:tgtEl>
                                        <p:attrNameLst>
                                          <p:attrName>style.visibility</p:attrName>
                                        </p:attrNameLst>
                                      </p:cBhvr>
                                      <p:to>
                                        <p:strVal val="visible"/>
                                      </p:to>
                                    </p:set>
                                    <p:animEffect transition="in" filter="fade">
                                      <p:cBhvr>
                                        <p:cTn id="31" dur="500"/>
                                        <p:tgtEl>
                                          <p:spTgt spid="208">
                                            <p:txEl>
                                              <p:pRg st="3" end="3"/>
                                            </p:txEl>
                                          </p:spTgt>
                                        </p:tgtEl>
                                      </p:cBhvr>
                                    </p:animEffect>
                                  </p:childTnLst>
                                </p:cTn>
                              </p:par>
                            </p:childTnLst>
                          </p:cTn>
                        </p:par>
                        <p:par>
                          <p:cTn id="32" fill="hold">
                            <p:stCondLst>
                              <p:cond delay="1000"/>
                            </p:stCondLst>
                            <p:childTnLst>
                              <p:par>
                                <p:cTn id="33" presetID="23" presetClass="entr" presetSubtype="16" fill="hold" grpId="0" nodeType="afterEffect">
                                  <p:stCondLst>
                                    <p:cond delay="0"/>
                                  </p:stCondLst>
                                  <p:iterate>
                                    <p:tmAbs val="0"/>
                                  </p:iterate>
                                  <p:childTnLst>
                                    <p:set>
                                      <p:cBhvr>
                                        <p:cTn id="34" fill="hold"/>
                                        <p:tgtEl>
                                          <p:spTgt spid="210"/>
                                        </p:tgtEl>
                                        <p:attrNameLst>
                                          <p:attrName>style.visibility</p:attrName>
                                        </p:attrNameLst>
                                      </p:cBhvr>
                                      <p:to>
                                        <p:strVal val="visible"/>
                                      </p:to>
                                    </p:set>
                                    <p:anim calcmode="lin" valueType="num">
                                      <p:cBhvr>
                                        <p:cTn id="35" dur="500" fill="hold"/>
                                        <p:tgtEl>
                                          <p:spTgt spid="210"/>
                                        </p:tgtEl>
                                        <p:attrNameLst>
                                          <p:attrName>ppt_w</p:attrName>
                                        </p:attrNameLst>
                                      </p:cBhvr>
                                      <p:tavLst>
                                        <p:tav tm="0">
                                          <p:val>
                                            <p:fltVal val="0"/>
                                          </p:val>
                                        </p:tav>
                                        <p:tav tm="100000">
                                          <p:val>
                                            <p:strVal val="#ppt_w"/>
                                          </p:val>
                                        </p:tav>
                                      </p:tavLst>
                                    </p:anim>
                                    <p:anim calcmode="lin" valueType="num">
                                      <p:cBhvr>
                                        <p:cTn id="36" dur="500" fill="hold"/>
                                        <p:tgtEl>
                                          <p:spTgt spid="210"/>
                                        </p:tgtEl>
                                        <p:attrNameLst>
                                          <p:attrName>ppt_h</p:attrName>
                                        </p:attrNameLst>
                                      </p:cBhvr>
                                      <p:tavLst>
                                        <p:tav tm="0">
                                          <p:val>
                                            <p:fltVal val="0"/>
                                          </p:val>
                                        </p:tav>
                                        <p:tav tm="100000">
                                          <p:val>
                                            <p:strVal val="#ppt_h"/>
                                          </p:val>
                                        </p:tav>
                                      </p:tavLst>
                                    </p:anim>
                                  </p:childTnLst>
                                </p:cTn>
                              </p:par>
                            </p:childTnLst>
                          </p:cTn>
                        </p:par>
                        <p:par>
                          <p:cTn id="37" fill="hold">
                            <p:stCondLst>
                              <p:cond delay="1500"/>
                            </p:stCondLst>
                            <p:childTnLst>
                              <p:par>
                                <p:cTn id="38" presetID="1" presetClass="entr" presetSubtype="0" fill="hold" grpId="0" nodeType="afterEffect">
                                  <p:stCondLst>
                                    <p:cond delay="0"/>
                                  </p:stCondLst>
                                  <p:iterate type="lt">
                                    <p:tmAbs val="100"/>
                                  </p:iterate>
                                  <p:childTnLst>
                                    <p:set>
                                      <p:cBhvr>
                                        <p:cTn id="39" fill="hold"/>
                                        <p:tgtEl>
                                          <p:spTgt spid="212"/>
                                        </p:tgtEl>
                                        <p:attrNameLst>
                                          <p:attrName>style.visibility</p:attrName>
                                        </p:attrNameLst>
                                      </p:cBhvr>
                                      <p:to>
                                        <p:strVal val="visible"/>
                                      </p:to>
                                    </p:set>
                                  </p:childTnLst>
                                </p:cTn>
                              </p:par>
                            </p:childTnLst>
                          </p:cTn>
                        </p:par>
                        <p:par>
                          <p:cTn id="40" fill="hold">
                            <p:stCondLst>
                              <p:cond delay="1500"/>
                            </p:stCondLst>
                            <p:childTnLst>
                              <p:par>
                                <p:cTn id="41" presetID="23" presetClass="entr" presetSubtype="16" fill="hold" grpId="0" nodeType="afterEffect">
                                  <p:stCondLst>
                                    <p:cond delay="0"/>
                                  </p:stCondLst>
                                  <p:iterate>
                                    <p:tmAbs val="0"/>
                                  </p:iterate>
                                  <p:childTnLst>
                                    <p:set>
                                      <p:cBhvr>
                                        <p:cTn id="42" fill="hold"/>
                                        <p:tgtEl>
                                          <p:spTgt spid="214"/>
                                        </p:tgtEl>
                                        <p:attrNameLst>
                                          <p:attrName>style.visibility</p:attrName>
                                        </p:attrNameLst>
                                      </p:cBhvr>
                                      <p:to>
                                        <p:strVal val="visible"/>
                                      </p:to>
                                    </p:set>
                                    <p:anim calcmode="lin" valueType="num">
                                      <p:cBhvr>
                                        <p:cTn id="43" dur="500" fill="hold"/>
                                        <p:tgtEl>
                                          <p:spTgt spid="214"/>
                                        </p:tgtEl>
                                        <p:attrNameLst>
                                          <p:attrName>ppt_w</p:attrName>
                                        </p:attrNameLst>
                                      </p:cBhvr>
                                      <p:tavLst>
                                        <p:tav tm="0">
                                          <p:val>
                                            <p:fltVal val="0"/>
                                          </p:val>
                                        </p:tav>
                                        <p:tav tm="100000">
                                          <p:val>
                                            <p:strVal val="#ppt_w"/>
                                          </p:val>
                                        </p:tav>
                                      </p:tavLst>
                                    </p:anim>
                                    <p:anim calcmode="lin" valueType="num">
                                      <p:cBhvr>
                                        <p:cTn id="44" dur="500" fill="hold"/>
                                        <p:tgtEl>
                                          <p:spTgt spid="214"/>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fill="hold" grpId="0" nodeType="clickEffect">
                                  <p:stCondLst>
                                    <p:cond delay="0"/>
                                  </p:stCondLst>
                                  <p:iterate>
                                    <p:tmAbs val="0"/>
                                  </p:iterate>
                                  <p:childTnLst>
                                    <p:set>
                                      <p:cBhvr>
                                        <p:cTn id="48" fill="hold"/>
                                        <p:tgtEl>
                                          <p:spTgt spid="208">
                                            <p:txEl>
                                              <p:pRg st="4" end="4"/>
                                            </p:txEl>
                                          </p:spTgt>
                                        </p:tgtEl>
                                        <p:attrNameLst>
                                          <p:attrName>style.visibility</p:attrName>
                                        </p:attrNameLst>
                                      </p:cBhvr>
                                      <p:to>
                                        <p:strVal val="visible"/>
                                      </p:to>
                                    </p:set>
                                    <p:animEffect transition="in" filter="fade">
                                      <p:cBhvr>
                                        <p:cTn id="49" dur="500"/>
                                        <p:tgtEl>
                                          <p:spTgt spid="208">
                                            <p:txEl>
                                              <p:pRg st="4" end="4"/>
                                            </p:txEl>
                                          </p:spTgt>
                                        </p:tgtEl>
                                      </p:cBhvr>
                                    </p:animEffect>
                                  </p:childTnLst>
                                </p:cTn>
                              </p:par>
                            </p:childTnLst>
                          </p:cTn>
                        </p:par>
                        <p:par>
                          <p:cTn id="50" fill="hold">
                            <p:stCondLst>
                              <p:cond delay="500"/>
                            </p:stCondLst>
                            <p:childTnLst>
                              <p:par>
                                <p:cTn id="51" presetID="23" presetClass="entr" presetSubtype="16" fill="hold" grpId="0" nodeType="afterEffect">
                                  <p:stCondLst>
                                    <p:cond delay="0"/>
                                  </p:stCondLst>
                                  <p:iterate>
                                    <p:tmAbs val="0"/>
                                  </p:iterate>
                                  <p:childTnLst>
                                    <p:set>
                                      <p:cBhvr>
                                        <p:cTn id="52" fill="hold"/>
                                        <p:tgtEl>
                                          <p:spTgt spid="217"/>
                                        </p:tgtEl>
                                        <p:attrNameLst>
                                          <p:attrName>style.visibility</p:attrName>
                                        </p:attrNameLst>
                                      </p:cBhvr>
                                      <p:to>
                                        <p:strVal val="visible"/>
                                      </p:to>
                                    </p:set>
                                    <p:anim calcmode="lin" valueType="num">
                                      <p:cBhvr>
                                        <p:cTn id="53" dur="500" fill="hold"/>
                                        <p:tgtEl>
                                          <p:spTgt spid="217"/>
                                        </p:tgtEl>
                                        <p:attrNameLst>
                                          <p:attrName>ppt_w</p:attrName>
                                        </p:attrNameLst>
                                      </p:cBhvr>
                                      <p:tavLst>
                                        <p:tav tm="0">
                                          <p:val>
                                            <p:fltVal val="0"/>
                                          </p:val>
                                        </p:tav>
                                        <p:tav tm="100000">
                                          <p:val>
                                            <p:strVal val="#ppt_w"/>
                                          </p:val>
                                        </p:tav>
                                      </p:tavLst>
                                    </p:anim>
                                    <p:anim calcmode="lin" valueType="num">
                                      <p:cBhvr>
                                        <p:cTn id="54" dur="500" fill="hold"/>
                                        <p:tgtEl>
                                          <p:spTgt spid="21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build="p" bldLvl="5" animBg="1" advAuto="0"/>
      <p:bldP spid="210" grpId="0" animBg="1" advAuto="0"/>
      <p:bldP spid="211" grpId="0" animBg="1" advAuto="0"/>
      <p:bldP spid="212" grpId="0" animBg="1" advAuto="0"/>
      <p:bldP spid="213" grpId="0" animBg="1" advAuto="0"/>
      <p:bldP spid="214" grpId="0" animBg="1" advAuto="0"/>
      <p:bldP spid="217"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Recursively Processing Arrays"/>
          <p:cNvSpPr txBox="1">
            <a:spLocks noGrp="1"/>
          </p:cNvSpPr>
          <p:nvPr>
            <p:ph type="ctrTitle"/>
          </p:nvPr>
        </p:nvSpPr>
        <p:spPr>
          <a:prstGeom prst="rect">
            <a:avLst/>
          </a:prstGeom>
        </p:spPr>
        <p:txBody>
          <a:bodyPr/>
          <a:lstStyle/>
          <a:p>
            <a:r>
              <a:t>Recursively Processing Arrays</a:t>
            </a:r>
          </a:p>
        </p:txBody>
      </p:sp>
    </p:spTree>
  </p:cSld>
  <p:clrMapOvr>
    <a:masterClrMapping/>
  </p:clrMapOvr>
  <mc:AlternateContent xmlns:mc="http://schemas.openxmlformats.org/markup-compatibility/2006" xmlns:p14="http://schemas.microsoft.com/office/powerpoint/2010/main">
    <mc:Choice Requires="p14">
      <p:transition spd="slow" p14:dur="899">
        <p:push/>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221"/>
                                        </p:tgtEl>
                                        <p:attrNameLst>
                                          <p:attrName>style.visibility</p:attrName>
                                        </p:attrNameLst>
                                      </p:cBhvr>
                                      <p:to>
                                        <p:strVal val="visible"/>
                                      </p:to>
                                    </p:set>
                                    <p:animEffect transition="in" filter="wipe(left)">
                                      <p:cBhvr>
                                        <p:cTn id="7" dur="75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9" name="Group"/>
          <p:cNvGrpSpPr/>
          <p:nvPr/>
        </p:nvGrpSpPr>
        <p:grpSpPr>
          <a:xfrm>
            <a:off x="266700" y="10832172"/>
            <a:ext cx="12453598" cy="1657351"/>
            <a:chOff x="0" y="0"/>
            <a:chExt cx="12453597" cy="1657349"/>
          </a:xfrm>
        </p:grpSpPr>
        <p:grpSp>
          <p:nvGrpSpPr>
            <p:cNvPr id="227" name="Group"/>
            <p:cNvGrpSpPr/>
            <p:nvPr/>
          </p:nvGrpSpPr>
          <p:grpSpPr>
            <a:xfrm>
              <a:off x="0" y="0"/>
              <a:ext cx="1257300" cy="1657350"/>
              <a:chOff x="0" y="0"/>
              <a:chExt cx="1257300" cy="1657349"/>
            </a:xfrm>
          </p:grpSpPr>
          <p:sp>
            <p:nvSpPr>
              <p:cNvPr id="225"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26" name="0"/>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0</a:t>
                </a:r>
              </a:p>
            </p:txBody>
          </p:sp>
        </p:grpSp>
        <p:grpSp>
          <p:nvGrpSpPr>
            <p:cNvPr id="230" name="Group"/>
            <p:cNvGrpSpPr/>
            <p:nvPr/>
          </p:nvGrpSpPr>
          <p:grpSpPr>
            <a:xfrm>
              <a:off x="1607769" y="0"/>
              <a:ext cx="1257301" cy="1657350"/>
              <a:chOff x="0" y="0"/>
              <a:chExt cx="1257300" cy="1657349"/>
            </a:xfrm>
          </p:grpSpPr>
          <p:sp>
            <p:nvSpPr>
              <p:cNvPr id="228"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29" name="1"/>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1</a:t>
                </a:r>
              </a:p>
            </p:txBody>
          </p:sp>
        </p:grpSp>
        <p:grpSp>
          <p:nvGrpSpPr>
            <p:cNvPr id="233" name="Group"/>
            <p:cNvGrpSpPr/>
            <p:nvPr/>
          </p:nvGrpSpPr>
          <p:grpSpPr>
            <a:xfrm>
              <a:off x="3203590" y="0"/>
              <a:ext cx="1257301" cy="1657350"/>
              <a:chOff x="0" y="0"/>
              <a:chExt cx="1257300" cy="1657349"/>
            </a:xfrm>
          </p:grpSpPr>
          <p:sp>
            <p:nvSpPr>
              <p:cNvPr id="231"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32" name="2"/>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2</a:t>
                </a:r>
              </a:p>
            </p:txBody>
          </p:sp>
        </p:grpSp>
        <p:grpSp>
          <p:nvGrpSpPr>
            <p:cNvPr id="236" name="Group"/>
            <p:cNvGrpSpPr/>
            <p:nvPr/>
          </p:nvGrpSpPr>
          <p:grpSpPr>
            <a:xfrm>
              <a:off x="4792309" y="0"/>
              <a:ext cx="1257301" cy="1657350"/>
              <a:chOff x="0" y="0"/>
              <a:chExt cx="1257300" cy="1657349"/>
            </a:xfrm>
          </p:grpSpPr>
          <p:sp>
            <p:nvSpPr>
              <p:cNvPr id="234"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35" name="3"/>
              <p:cNvSpPr/>
              <p:nvPr/>
            </p:nvSpPr>
            <p:spPr>
              <a:xfrm>
                <a:off x="526978"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3</a:t>
                </a:r>
              </a:p>
            </p:txBody>
          </p:sp>
        </p:grpSp>
        <p:grpSp>
          <p:nvGrpSpPr>
            <p:cNvPr id="239" name="Group"/>
            <p:cNvGrpSpPr/>
            <p:nvPr/>
          </p:nvGrpSpPr>
          <p:grpSpPr>
            <a:xfrm>
              <a:off x="6400077" y="0"/>
              <a:ext cx="1257301" cy="1657350"/>
              <a:chOff x="0" y="0"/>
              <a:chExt cx="1257300" cy="1657349"/>
            </a:xfrm>
          </p:grpSpPr>
          <p:sp>
            <p:nvSpPr>
              <p:cNvPr id="237"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38" name="4"/>
              <p:cNvSpPr/>
              <p:nvPr/>
            </p:nvSpPr>
            <p:spPr>
              <a:xfrm>
                <a:off x="495980"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4</a:t>
                </a:r>
              </a:p>
            </p:txBody>
          </p:sp>
        </p:grpSp>
        <p:grpSp>
          <p:nvGrpSpPr>
            <p:cNvPr id="242" name="Group"/>
            <p:cNvGrpSpPr/>
            <p:nvPr/>
          </p:nvGrpSpPr>
          <p:grpSpPr>
            <a:xfrm>
              <a:off x="7995897" y="0"/>
              <a:ext cx="1257301" cy="1657350"/>
              <a:chOff x="0" y="0"/>
              <a:chExt cx="1257300" cy="1657349"/>
            </a:xfrm>
          </p:grpSpPr>
          <p:sp>
            <p:nvSpPr>
              <p:cNvPr id="240"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41" name="5"/>
              <p:cNvSpPr/>
              <p:nvPr/>
            </p:nvSpPr>
            <p:spPr>
              <a:xfrm>
                <a:off x="526978"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5</a:t>
                </a:r>
              </a:p>
            </p:txBody>
          </p:sp>
        </p:grpSp>
        <p:grpSp>
          <p:nvGrpSpPr>
            <p:cNvPr id="245" name="Group"/>
            <p:cNvGrpSpPr/>
            <p:nvPr/>
          </p:nvGrpSpPr>
          <p:grpSpPr>
            <a:xfrm>
              <a:off x="9600476" y="0"/>
              <a:ext cx="1257301" cy="1657350"/>
              <a:chOff x="0" y="0"/>
              <a:chExt cx="1257300" cy="1657349"/>
            </a:xfrm>
          </p:grpSpPr>
          <p:sp>
            <p:nvSpPr>
              <p:cNvPr id="243"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44" name="6"/>
              <p:cNvSpPr/>
              <p:nvPr/>
            </p:nvSpPr>
            <p:spPr>
              <a:xfrm>
                <a:off x="495980"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6</a:t>
                </a:r>
              </a:p>
            </p:txBody>
          </p:sp>
        </p:grpSp>
        <p:grpSp>
          <p:nvGrpSpPr>
            <p:cNvPr id="248" name="Group"/>
            <p:cNvGrpSpPr/>
            <p:nvPr/>
          </p:nvGrpSpPr>
          <p:grpSpPr>
            <a:xfrm>
              <a:off x="11196297" y="0"/>
              <a:ext cx="1257301" cy="1657350"/>
              <a:chOff x="0" y="0"/>
              <a:chExt cx="1257300" cy="1657349"/>
            </a:xfrm>
          </p:grpSpPr>
          <p:sp>
            <p:nvSpPr>
              <p:cNvPr id="246"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47" name="7"/>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7</a:t>
                </a:r>
              </a:p>
            </p:txBody>
          </p:sp>
        </p:grpSp>
      </p:grpSp>
      <p:sp>
        <p:nvSpPr>
          <p:cNvPr id="250" name="Recursive Processing - Arrays"/>
          <p:cNvSpPr txBox="1">
            <a:spLocks noGrp="1"/>
          </p:cNvSpPr>
          <p:nvPr>
            <p:ph type="title"/>
          </p:nvPr>
        </p:nvSpPr>
        <p:spPr>
          <a:prstGeom prst="rect">
            <a:avLst/>
          </a:prstGeom>
        </p:spPr>
        <p:txBody>
          <a:bodyPr/>
          <a:lstStyle/>
          <a:p>
            <a:r>
              <a:t>Recursive Processing - Arrays</a:t>
            </a:r>
          </a:p>
        </p:txBody>
      </p:sp>
      <p:sp>
        <p:nvSpPr>
          <p:cNvPr id="251" name="Recursively displaying elements stored in an array…"/>
          <p:cNvSpPr txBox="1">
            <a:spLocks noGrp="1"/>
          </p:cNvSpPr>
          <p:nvPr>
            <p:ph type="body" sz="quarter" idx="1"/>
          </p:nvPr>
        </p:nvSpPr>
        <p:spPr>
          <a:xfrm>
            <a:off x="190500" y="2343150"/>
            <a:ext cx="10306050" cy="5010150"/>
          </a:xfrm>
          <a:prstGeom prst="rect">
            <a:avLst/>
          </a:prstGeom>
        </p:spPr>
        <p:txBody>
          <a:bodyPr/>
          <a:lstStyle>
            <a:lvl1pPr>
              <a:buBlip>
                <a:blip r:embed="rId4"/>
              </a:buBlip>
            </a:lvl1pPr>
            <a:lvl2pPr>
              <a:buBlip>
                <a:blip r:embed="rId4"/>
              </a:buBlip>
            </a:lvl2pPr>
          </a:lstStyle>
          <a:p>
            <a:r>
              <a:t>Recursively displaying elements stored in an array</a:t>
            </a:r>
          </a:p>
          <a:p>
            <a:pPr lvl="1"/>
            <a:r>
              <a:t>Start with first element</a:t>
            </a:r>
          </a:p>
        </p:txBody>
      </p:sp>
      <p:sp>
        <p:nvSpPr>
          <p:cNvPr id="252" name="Rectangle"/>
          <p:cNvSpPr/>
          <p:nvPr/>
        </p:nvSpPr>
        <p:spPr>
          <a:xfrm>
            <a:off x="12973050" y="2400300"/>
            <a:ext cx="11220450" cy="2857500"/>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53" name="void displayArray(int myArray[], int first, int last)…"/>
          <p:cNvSpPr/>
          <p:nvPr/>
        </p:nvSpPr>
        <p:spPr>
          <a:xfrm>
            <a:off x="13087350" y="2362200"/>
            <a:ext cx="11582400" cy="2895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br>
              <a:rPr>
                <a:solidFill>
                  <a:srgbClr val="0433FF"/>
                </a:solidFill>
              </a:rPr>
            </a:br>
            <a:r>
              <a:rPr>
                <a:solidFill>
                  <a:srgbClr val="0433FF"/>
                </a:solidFill>
              </a:rPr>
              <a:t>void</a:t>
            </a:r>
            <a:r>
              <a:rPr>
                <a:solidFill>
                  <a:srgbClr val="000000"/>
                </a:solidFill>
              </a:rPr>
              <a:t> displayArray(</a:t>
            </a:r>
            <a:r>
              <a:rPr>
                <a:solidFill>
                  <a:srgbClr val="0433FF"/>
                </a:solidFill>
              </a:rPr>
              <a:t>int</a:t>
            </a:r>
            <a:r>
              <a:rPr>
                <a:solidFill>
                  <a:srgbClr val="000000"/>
                </a:solidFill>
              </a:rPr>
              <a:t> myArray[], </a:t>
            </a:r>
            <a:r>
              <a:rPr>
                <a:solidFill>
                  <a:srgbClr val="0433FF"/>
                </a:solidFill>
              </a:rPr>
              <a:t>int</a:t>
            </a:r>
            <a:r>
              <a:rPr>
                <a:solidFill>
                  <a:srgbClr val="000000"/>
                </a:solidFill>
              </a:rPr>
              <a:t> first, </a:t>
            </a:r>
            <a:r>
              <a:rPr>
                <a:solidFill>
                  <a:srgbClr val="0433FF"/>
                </a:solidFill>
              </a:rPr>
              <a:t>int</a:t>
            </a:r>
            <a:r>
              <a:rPr>
                <a:solidFill>
                  <a:srgbClr val="000000"/>
                </a:solidFill>
              </a:rPr>
              <a:t> last)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std::cout &lt;&lt; myArray[first] &lt;&lt; " ";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a:t>
            </a:r>
            <a:r>
              <a:rPr>
                <a:solidFill>
                  <a:srgbClr val="0433FF"/>
                </a:solidFill>
              </a:rPr>
              <a:t>if</a:t>
            </a:r>
            <a:r>
              <a:rPr>
                <a:solidFill>
                  <a:srgbClr val="000000"/>
                </a:solidFill>
              </a:rPr>
              <a:t> (first &lt; last)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displayArray(myArray, first + 1, last);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r>
              <a:t> // end displayArray</a:t>
            </a:r>
          </a:p>
        </p:txBody>
      </p:sp>
      <p:sp>
        <p:nvSpPr>
          <p:cNvPr id="254" name="first"/>
          <p:cNvSpPr/>
          <p:nvPr/>
        </p:nvSpPr>
        <p:spPr>
          <a:xfrm>
            <a:off x="352425" y="7226960"/>
            <a:ext cx="2438400" cy="1390650"/>
          </a:xfrm>
          <a:prstGeom prst="roundRect">
            <a:avLst>
              <a:gd name="adj" fmla="val 396"/>
            </a:avLst>
          </a:prstGeom>
          <a:solidFill>
            <a:srgbClr val="FFD479"/>
          </a:solidFill>
          <a:ln w="50800">
            <a:solidFill>
              <a:srgbClr val="5E5E5E"/>
            </a:solidFill>
            <a:miter lim="400000"/>
          </a:ln>
          <a:effectLst>
            <a:outerShdw blurRad="228600" dir="1980000" rotWithShape="0">
              <a:srgbClr val="000000">
                <a:alpha val="82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defRPr sz="3000" b="1">
                <a:latin typeface="Courier New"/>
                <a:ea typeface="Courier New"/>
                <a:cs typeface="Courier New"/>
                <a:sym typeface="Courier New"/>
              </a:defRPr>
            </a:lvl1pPr>
          </a:lstStyle>
          <a:p>
            <a:r>
              <a:t>first</a:t>
            </a:r>
          </a:p>
        </p:txBody>
      </p:sp>
      <p:sp>
        <p:nvSpPr>
          <p:cNvPr id="255" name="16"/>
          <p:cNvSpPr/>
          <p:nvPr/>
        </p:nvSpPr>
        <p:spPr>
          <a:xfrm>
            <a:off x="2114116" y="10940916"/>
            <a:ext cx="765908"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16</a:t>
            </a:r>
          </a:p>
        </p:txBody>
      </p:sp>
      <p:sp>
        <p:nvSpPr>
          <p:cNvPr id="256" name="23"/>
          <p:cNvSpPr/>
          <p:nvPr/>
        </p:nvSpPr>
        <p:spPr>
          <a:xfrm>
            <a:off x="6905504" y="10938535"/>
            <a:ext cx="765907"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23</a:t>
            </a:r>
          </a:p>
        </p:txBody>
      </p:sp>
      <p:sp>
        <p:nvSpPr>
          <p:cNvPr id="257" name="34"/>
          <p:cNvSpPr/>
          <p:nvPr/>
        </p:nvSpPr>
        <p:spPr>
          <a:xfrm>
            <a:off x="516182" y="10938535"/>
            <a:ext cx="765908"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34</a:t>
            </a:r>
          </a:p>
        </p:txBody>
      </p:sp>
      <p:sp>
        <p:nvSpPr>
          <p:cNvPr id="258" name="91"/>
          <p:cNvSpPr/>
          <p:nvPr/>
        </p:nvSpPr>
        <p:spPr>
          <a:xfrm>
            <a:off x="3709667" y="10952227"/>
            <a:ext cx="765908"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91</a:t>
            </a:r>
          </a:p>
        </p:txBody>
      </p:sp>
      <p:sp>
        <p:nvSpPr>
          <p:cNvPr id="259" name="5"/>
          <p:cNvSpPr/>
          <p:nvPr/>
        </p:nvSpPr>
        <p:spPr>
          <a:xfrm>
            <a:off x="1217265" y="7776234"/>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5</a:t>
            </a:r>
          </a:p>
        </p:txBody>
      </p:sp>
      <p:sp>
        <p:nvSpPr>
          <p:cNvPr id="260" name="4"/>
          <p:cNvSpPr/>
          <p:nvPr/>
        </p:nvSpPr>
        <p:spPr>
          <a:xfrm>
            <a:off x="1217265" y="7776234"/>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4</a:t>
            </a:r>
          </a:p>
        </p:txBody>
      </p:sp>
      <p:sp>
        <p:nvSpPr>
          <p:cNvPr id="261" name="last"/>
          <p:cNvSpPr/>
          <p:nvPr/>
        </p:nvSpPr>
        <p:spPr>
          <a:xfrm>
            <a:off x="295275" y="9036710"/>
            <a:ext cx="2438400" cy="1371600"/>
          </a:xfrm>
          <a:prstGeom prst="roundRect">
            <a:avLst>
              <a:gd name="adj" fmla="val 401"/>
            </a:avLst>
          </a:prstGeom>
          <a:solidFill>
            <a:srgbClr val="FFD479"/>
          </a:solidFill>
          <a:ln w="50800">
            <a:solidFill>
              <a:srgbClr val="5E5E5E"/>
            </a:solidFill>
            <a:miter lim="400000"/>
          </a:ln>
          <a:effectLst>
            <a:outerShdw blurRad="228600" dir="1980000" rotWithShape="0">
              <a:srgbClr val="000000">
                <a:alpha val="82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defRPr sz="3000" b="1">
                <a:latin typeface="Courier New"/>
                <a:ea typeface="Courier New"/>
                <a:cs typeface="Courier New"/>
                <a:sym typeface="Courier New"/>
              </a:defRPr>
            </a:lvl1pPr>
          </a:lstStyle>
          <a:p>
            <a:r>
              <a:t>last</a:t>
            </a:r>
          </a:p>
        </p:txBody>
      </p:sp>
      <p:sp>
        <p:nvSpPr>
          <p:cNvPr id="262" name="76"/>
          <p:cNvSpPr/>
          <p:nvPr/>
        </p:nvSpPr>
        <p:spPr>
          <a:xfrm>
            <a:off x="5314516" y="10940916"/>
            <a:ext cx="765908"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76</a:t>
            </a:r>
          </a:p>
        </p:txBody>
      </p:sp>
      <p:pic>
        <p:nvPicPr>
          <p:cNvPr id="263" name="Rectangle Square" descr="Rectangle Square"/>
          <p:cNvPicPr>
            <a:picLocks/>
          </p:cNvPicPr>
          <p:nvPr/>
        </p:nvPicPr>
        <p:blipFill>
          <a:blip r:embed="rId5"/>
          <a:stretch>
            <a:fillRect/>
          </a:stretch>
        </p:blipFill>
        <p:spPr>
          <a:xfrm>
            <a:off x="158750" y="10652785"/>
            <a:ext cx="1435100" cy="1987550"/>
          </a:xfrm>
          <a:prstGeom prst="rect">
            <a:avLst/>
          </a:prstGeom>
          <a:effectLst>
            <a:outerShdw blurRad="393700" dir="1980000" rotWithShape="0">
              <a:srgbClr val="000000"/>
            </a:outerShdw>
          </a:effectLst>
        </p:spPr>
      </p:pic>
      <p:sp>
        <p:nvSpPr>
          <p:cNvPr id="264" name="0"/>
          <p:cNvSpPr/>
          <p:nvPr/>
        </p:nvSpPr>
        <p:spPr>
          <a:xfrm>
            <a:off x="1217265" y="7776234"/>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0</a:t>
            </a:r>
          </a:p>
        </p:txBody>
      </p:sp>
      <p:sp>
        <p:nvSpPr>
          <p:cNvPr id="265" name="1"/>
          <p:cNvSpPr/>
          <p:nvPr/>
        </p:nvSpPr>
        <p:spPr>
          <a:xfrm>
            <a:off x="1200150" y="7785759"/>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1</a:t>
            </a:r>
          </a:p>
        </p:txBody>
      </p:sp>
      <p:sp>
        <p:nvSpPr>
          <p:cNvPr id="266" name="2"/>
          <p:cNvSpPr/>
          <p:nvPr/>
        </p:nvSpPr>
        <p:spPr>
          <a:xfrm>
            <a:off x="1200150" y="7785759"/>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2</a:t>
            </a:r>
          </a:p>
        </p:txBody>
      </p:sp>
      <p:sp>
        <p:nvSpPr>
          <p:cNvPr id="267" name="54"/>
          <p:cNvSpPr/>
          <p:nvPr/>
        </p:nvSpPr>
        <p:spPr>
          <a:xfrm>
            <a:off x="8495865" y="10940916"/>
            <a:ext cx="765908"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54</a:t>
            </a:r>
          </a:p>
        </p:txBody>
      </p:sp>
      <p:sp>
        <p:nvSpPr>
          <p:cNvPr id="268" name="67"/>
          <p:cNvSpPr/>
          <p:nvPr/>
        </p:nvSpPr>
        <p:spPr>
          <a:xfrm>
            <a:off x="10096065" y="10940916"/>
            <a:ext cx="765908"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sp>
        <p:nvSpPr>
          <p:cNvPr id="269" name="19"/>
          <p:cNvSpPr/>
          <p:nvPr/>
        </p:nvSpPr>
        <p:spPr>
          <a:xfrm>
            <a:off x="11696265" y="10940916"/>
            <a:ext cx="765908"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19</a:t>
            </a:r>
          </a:p>
        </p:txBody>
      </p:sp>
      <p:pic>
        <p:nvPicPr>
          <p:cNvPr id="270" name="Rectangle Rectangle" descr="Rectangle Rectangle"/>
          <p:cNvPicPr>
            <a:picLocks/>
          </p:cNvPicPr>
          <p:nvPr/>
        </p:nvPicPr>
        <p:blipFill>
          <a:blip r:embed="rId6"/>
          <a:stretch>
            <a:fillRect/>
          </a:stretch>
        </p:blipFill>
        <p:spPr>
          <a:xfrm>
            <a:off x="3149600" y="6995185"/>
            <a:ext cx="9455150" cy="1841500"/>
          </a:xfrm>
          <a:prstGeom prst="rect">
            <a:avLst/>
          </a:prstGeom>
          <a:effectLst>
            <a:outerShdw blurRad="381000" dir="1980000" rotWithShape="0">
              <a:srgbClr val="000000"/>
            </a:outerShdw>
          </a:effectLst>
        </p:spPr>
      </p:pic>
      <p:sp>
        <p:nvSpPr>
          <p:cNvPr id="271" name="34"/>
          <p:cNvSpPr/>
          <p:nvPr/>
        </p:nvSpPr>
        <p:spPr>
          <a:xfrm>
            <a:off x="3846569" y="7569860"/>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34</a:t>
            </a:r>
          </a:p>
        </p:txBody>
      </p:sp>
      <p:sp>
        <p:nvSpPr>
          <p:cNvPr id="272" name="6"/>
          <p:cNvSpPr/>
          <p:nvPr/>
        </p:nvSpPr>
        <p:spPr>
          <a:xfrm>
            <a:off x="1217265" y="7785759"/>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6</a:t>
            </a:r>
          </a:p>
        </p:txBody>
      </p:sp>
      <p:sp>
        <p:nvSpPr>
          <p:cNvPr id="273" name="7"/>
          <p:cNvSpPr/>
          <p:nvPr/>
        </p:nvSpPr>
        <p:spPr>
          <a:xfrm>
            <a:off x="1198215" y="9576459"/>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7</a:t>
            </a:r>
          </a:p>
        </p:txBody>
      </p:sp>
      <p:sp>
        <p:nvSpPr>
          <p:cNvPr id="274" name="3"/>
          <p:cNvSpPr/>
          <p:nvPr/>
        </p:nvSpPr>
        <p:spPr>
          <a:xfrm>
            <a:off x="1217265" y="7785759"/>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3</a:t>
            </a:r>
          </a:p>
        </p:txBody>
      </p:sp>
      <p:sp>
        <p:nvSpPr>
          <p:cNvPr id="275" name="16"/>
          <p:cNvSpPr/>
          <p:nvPr/>
        </p:nvSpPr>
        <p:spPr>
          <a:xfrm>
            <a:off x="4875269" y="7569860"/>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16</a:t>
            </a:r>
          </a:p>
        </p:txBody>
      </p:sp>
      <p:sp>
        <p:nvSpPr>
          <p:cNvPr id="276" name="91"/>
          <p:cNvSpPr/>
          <p:nvPr/>
        </p:nvSpPr>
        <p:spPr>
          <a:xfrm>
            <a:off x="5865869" y="7569860"/>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91</a:t>
            </a:r>
          </a:p>
        </p:txBody>
      </p:sp>
      <p:sp>
        <p:nvSpPr>
          <p:cNvPr id="277" name="76"/>
          <p:cNvSpPr/>
          <p:nvPr/>
        </p:nvSpPr>
        <p:spPr>
          <a:xfrm>
            <a:off x="6894569" y="7569860"/>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76</a:t>
            </a:r>
          </a:p>
        </p:txBody>
      </p:sp>
      <p:sp>
        <p:nvSpPr>
          <p:cNvPr id="278" name="23"/>
          <p:cNvSpPr/>
          <p:nvPr/>
        </p:nvSpPr>
        <p:spPr>
          <a:xfrm>
            <a:off x="7885169" y="7569860"/>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23</a:t>
            </a:r>
          </a:p>
        </p:txBody>
      </p:sp>
      <p:sp>
        <p:nvSpPr>
          <p:cNvPr id="279" name="54"/>
          <p:cNvSpPr/>
          <p:nvPr/>
        </p:nvSpPr>
        <p:spPr>
          <a:xfrm>
            <a:off x="8894819" y="7569860"/>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54</a:t>
            </a:r>
          </a:p>
        </p:txBody>
      </p:sp>
      <p:sp>
        <p:nvSpPr>
          <p:cNvPr id="280" name="67"/>
          <p:cNvSpPr/>
          <p:nvPr/>
        </p:nvSpPr>
        <p:spPr>
          <a:xfrm>
            <a:off x="9885419" y="7569860"/>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67</a:t>
            </a:r>
          </a:p>
        </p:txBody>
      </p:sp>
      <p:sp>
        <p:nvSpPr>
          <p:cNvPr id="281" name="19"/>
          <p:cNvSpPr/>
          <p:nvPr/>
        </p:nvSpPr>
        <p:spPr>
          <a:xfrm>
            <a:off x="10933169" y="7569860"/>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19</a:t>
            </a:r>
          </a:p>
        </p:txBody>
      </p:sp>
      <p:sp>
        <p:nvSpPr>
          <p:cNvPr id="282" name="7"/>
          <p:cNvSpPr/>
          <p:nvPr/>
        </p:nvSpPr>
        <p:spPr>
          <a:xfrm>
            <a:off x="1217265" y="7785759"/>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7</a:t>
            </a:r>
          </a:p>
        </p:txBody>
      </p:sp>
      <p:pic>
        <p:nvPicPr>
          <p:cNvPr id="283" name="This function has an implicit base case. This function has an implicit base case." descr="This function has an implicit base case. This function has an implicit base case."/>
          <p:cNvPicPr>
            <a:picLocks/>
          </p:cNvPicPr>
          <p:nvPr/>
        </p:nvPicPr>
        <p:blipFill>
          <a:blip r:embed="rId7"/>
          <a:stretch>
            <a:fillRect/>
          </a:stretch>
        </p:blipFill>
        <p:spPr>
          <a:xfrm>
            <a:off x="15516225" y="6076950"/>
            <a:ext cx="5657850" cy="2114550"/>
          </a:xfrm>
          <a:prstGeom prst="rect">
            <a:avLst/>
          </a:prstGeom>
          <a:effectLst>
            <a:outerShdw blurRad="393700" dir="2700000" rotWithShape="0">
              <a:srgbClr val="000000"/>
            </a:outerShdw>
          </a:effectLst>
        </p:spPr>
      </p:pic>
      <p:sp>
        <p:nvSpPr>
          <p:cNvPr id="284" name="Line"/>
          <p:cNvSpPr/>
          <p:nvPr/>
        </p:nvSpPr>
        <p:spPr>
          <a:xfrm flipH="1" flipV="1">
            <a:off x="11277779" y="3782787"/>
            <a:ext cx="2285821" cy="8164"/>
          </a:xfrm>
          <a:prstGeom prst="line">
            <a:avLst/>
          </a:prstGeom>
          <a:ln w="114300">
            <a:solidFill>
              <a:srgbClr val="941100"/>
            </a:solidFill>
            <a:miter lim="400000"/>
            <a:headEnd type="stealth"/>
          </a:ln>
          <a:effectLst>
            <a:outerShdw blurRad="1905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85" name="// Start with myArray[first]"/>
          <p:cNvSpPr/>
          <p:nvPr/>
        </p:nvSpPr>
        <p:spPr>
          <a:xfrm>
            <a:off x="13144500" y="2381250"/>
            <a:ext cx="5933108" cy="533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spAutoFit/>
          </a:bodyPr>
          <a:lstStyle>
            <a:lvl1pPr algn="l" defTabSz="685800">
              <a:lnSpc>
                <a:spcPct val="8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lvl1pPr>
          </a:lstStyle>
          <a:p>
            <a:r>
              <a:t>// Start with myArray[first]</a:t>
            </a:r>
          </a:p>
        </p:txBody>
      </p:sp>
    </p:spTree>
  </p:cSld>
  <p:clrMapOvr>
    <a:masterClrMapping/>
  </p:clrMapOvr>
  <mc:AlternateContent xmlns:mc="http://schemas.openxmlformats.org/markup-compatibility/2006" xmlns:p14="http://schemas.microsoft.com/office/powerpoint/2010/main">
    <mc:Choice Requires="p14">
      <p:transition spd="med">
        <p:push/>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250"/>
                                        </p:tgtEl>
                                        <p:attrNameLst>
                                          <p:attrName>style.visibility</p:attrName>
                                        </p:attrNameLst>
                                      </p:cBhvr>
                                      <p:to>
                                        <p:strVal val="visible"/>
                                      </p:to>
                                    </p:set>
                                    <p:animEffect transition="in" filter="fade">
                                      <p:cBhvr>
                                        <p:cTn id="7" dur="750"/>
                                        <p:tgtEl>
                                          <p:spTgt spid="250"/>
                                        </p:tgtEl>
                                      </p:cBhvr>
                                    </p:animEffect>
                                  </p:childTnLst>
                                </p:cTn>
                              </p:par>
                            </p:childTnLst>
                          </p:cTn>
                        </p:par>
                        <p:par>
                          <p:cTn id="8" fill="hold">
                            <p:stCondLst>
                              <p:cond delay="750"/>
                            </p:stCondLst>
                            <p:childTnLst>
                              <p:par>
                                <p:cTn id="9" presetID="10" presetClass="entr" fill="hold" grpId="0" nodeType="afterEffect">
                                  <p:stCondLst>
                                    <p:cond delay="500"/>
                                  </p:stCondLst>
                                  <p:iterate>
                                    <p:tmAbs val="0"/>
                                  </p:iterate>
                                  <p:childTnLst>
                                    <p:set>
                                      <p:cBhvr>
                                        <p:cTn id="10" fill="hold"/>
                                        <p:tgtEl>
                                          <p:spTgt spid="251">
                                            <p:bg/>
                                          </p:spTgt>
                                        </p:tgtEl>
                                        <p:attrNameLst>
                                          <p:attrName>style.visibility</p:attrName>
                                        </p:attrNameLst>
                                      </p:cBhvr>
                                      <p:to>
                                        <p:strVal val="visible"/>
                                      </p:to>
                                    </p:set>
                                    <p:animEffect transition="in" filter="fade">
                                      <p:cBhvr>
                                        <p:cTn id="11" dur="500"/>
                                        <p:tgtEl>
                                          <p:spTgt spid="251">
                                            <p:bg/>
                                          </p:spTgt>
                                        </p:tgtEl>
                                      </p:cBhvr>
                                    </p:animEffect>
                                  </p:childTnLst>
                                </p:cTn>
                              </p:par>
                              <p:par>
                                <p:cTn id="12" presetID="10" presetClass="entr" presetSubtype="0" fill="hold" grpId="0" nodeType="withEffect">
                                  <p:stCondLst>
                                    <p:cond delay="500"/>
                                  </p:stCondLst>
                                  <p:iterate>
                                    <p:tmAbs val="0"/>
                                  </p:iterate>
                                  <p:childTnLst>
                                    <p:set>
                                      <p:cBhvr>
                                        <p:cTn id="13" fill="hold"/>
                                        <p:tgtEl>
                                          <p:spTgt spid="251">
                                            <p:txEl>
                                              <p:pRg st="0" end="0"/>
                                            </p:txEl>
                                          </p:spTgt>
                                        </p:tgtEl>
                                        <p:attrNameLst>
                                          <p:attrName>style.visibility</p:attrName>
                                        </p:attrNameLst>
                                      </p:cBhvr>
                                      <p:to>
                                        <p:strVal val="visible"/>
                                      </p:to>
                                    </p:set>
                                    <p:animEffect transition="in" filter="fade">
                                      <p:cBhvr>
                                        <p:cTn id="14" dur="500"/>
                                        <p:tgtEl>
                                          <p:spTgt spid="251">
                                            <p:txEl>
                                              <p:pRg st="0" end="0"/>
                                            </p:txEl>
                                          </p:spTgt>
                                        </p:tgtEl>
                                      </p:cBhvr>
                                    </p:animEffect>
                                  </p:childTnLst>
                                </p:cTn>
                              </p:par>
                            </p:childTnLst>
                          </p:cTn>
                        </p:par>
                        <p:par>
                          <p:cTn id="15" fill="hold">
                            <p:stCondLst>
                              <p:cond delay="1750"/>
                            </p:stCondLst>
                            <p:childTnLst>
                              <p:par>
                                <p:cTn id="16" presetID="22" presetClass="entr" presetSubtype="8" fill="hold" grpId="0" nodeType="afterEffect">
                                  <p:stCondLst>
                                    <p:cond delay="0"/>
                                  </p:stCondLst>
                                  <p:iterate>
                                    <p:tmAbs val="0"/>
                                  </p:iterate>
                                  <p:childTnLst>
                                    <p:set>
                                      <p:cBhvr>
                                        <p:cTn id="17" fill="hold"/>
                                        <p:tgtEl>
                                          <p:spTgt spid="249"/>
                                        </p:tgtEl>
                                        <p:attrNameLst>
                                          <p:attrName>style.visibility</p:attrName>
                                        </p:attrNameLst>
                                      </p:cBhvr>
                                      <p:to>
                                        <p:strVal val="visible"/>
                                      </p:to>
                                    </p:set>
                                    <p:animEffect transition="in" filter="wipe(left)">
                                      <p:cBhvr>
                                        <p:cTn id="18" dur="1000"/>
                                        <p:tgtEl>
                                          <p:spTgt spid="249"/>
                                        </p:tgtEl>
                                      </p:cBhvr>
                                    </p:animEffect>
                                  </p:childTnLst>
                                </p:cTn>
                              </p:par>
                            </p:childTnLst>
                          </p:cTn>
                        </p:par>
                        <p:par>
                          <p:cTn id="19" fill="hold">
                            <p:stCondLst>
                              <p:cond delay="2750"/>
                            </p:stCondLst>
                            <p:childTnLst>
                              <p:par>
                                <p:cTn id="20" presetID="22" presetClass="entr" presetSubtype="8" fill="hold" grpId="0" nodeType="afterEffect">
                                  <p:stCondLst>
                                    <p:cond delay="200"/>
                                  </p:stCondLst>
                                  <p:iterate>
                                    <p:tmAbs val="0"/>
                                  </p:iterate>
                                  <p:childTnLst>
                                    <p:set>
                                      <p:cBhvr>
                                        <p:cTn id="21" fill="hold"/>
                                        <p:tgtEl>
                                          <p:spTgt spid="257"/>
                                        </p:tgtEl>
                                        <p:attrNameLst>
                                          <p:attrName>style.visibility</p:attrName>
                                        </p:attrNameLst>
                                      </p:cBhvr>
                                      <p:to>
                                        <p:strVal val="visible"/>
                                      </p:to>
                                    </p:set>
                                    <p:animEffect transition="in" filter="wipe(left)">
                                      <p:cBhvr>
                                        <p:cTn id="22" dur="500"/>
                                        <p:tgtEl>
                                          <p:spTgt spid="257"/>
                                        </p:tgtEl>
                                      </p:cBhvr>
                                    </p:animEffect>
                                  </p:childTnLst>
                                </p:cTn>
                              </p:par>
                            </p:childTnLst>
                          </p:cTn>
                        </p:par>
                        <p:par>
                          <p:cTn id="23" fill="hold">
                            <p:stCondLst>
                              <p:cond delay="3450"/>
                            </p:stCondLst>
                            <p:childTnLst>
                              <p:par>
                                <p:cTn id="24" presetID="22" presetClass="entr" presetSubtype="8" fill="hold" grpId="0" nodeType="afterEffect">
                                  <p:stCondLst>
                                    <p:cond delay="200"/>
                                  </p:stCondLst>
                                  <p:iterate>
                                    <p:tmAbs val="0"/>
                                  </p:iterate>
                                  <p:childTnLst>
                                    <p:set>
                                      <p:cBhvr>
                                        <p:cTn id="25" fill="hold"/>
                                        <p:tgtEl>
                                          <p:spTgt spid="255"/>
                                        </p:tgtEl>
                                        <p:attrNameLst>
                                          <p:attrName>style.visibility</p:attrName>
                                        </p:attrNameLst>
                                      </p:cBhvr>
                                      <p:to>
                                        <p:strVal val="visible"/>
                                      </p:to>
                                    </p:set>
                                    <p:animEffect transition="in" filter="wipe(left)">
                                      <p:cBhvr>
                                        <p:cTn id="26" dur="500"/>
                                        <p:tgtEl>
                                          <p:spTgt spid="255"/>
                                        </p:tgtEl>
                                      </p:cBhvr>
                                    </p:animEffect>
                                  </p:childTnLst>
                                </p:cTn>
                              </p:par>
                            </p:childTnLst>
                          </p:cTn>
                        </p:par>
                        <p:par>
                          <p:cTn id="27" fill="hold">
                            <p:stCondLst>
                              <p:cond delay="4150"/>
                            </p:stCondLst>
                            <p:childTnLst>
                              <p:par>
                                <p:cTn id="28" presetID="22" presetClass="entr" presetSubtype="8" fill="hold" grpId="0" nodeType="afterEffect">
                                  <p:stCondLst>
                                    <p:cond delay="200"/>
                                  </p:stCondLst>
                                  <p:iterate>
                                    <p:tmAbs val="0"/>
                                  </p:iterate>
                                  <p:childTnLst>
                                    <p:set>
                                      <p:cBhvr>
                                        <p:cTn id="29" fill="hold"/>
                                        <p:tgtEl>
                                          <p:spTgt spid="258"/>
                                        </p:tgtEl>
                                        <p:attrNameLst>
                                          <p:attrName>style.visibility</p:attrName>
                                        </p:attrNameLst>
                                      </p:cBhvr>
                                      <p:to>
                                        <p:strVal val="visible"/>
                                      </p:to>
                                    </p:set>
                                    <p:animEffect transition="in" filter="wipe(left)">
                                      <p:cBhvr>
                                        <p:cTn id="30" dur="500"/>
                                        <p:tgtEl>
                                          <p:spTgt spid="258"/>
                                        </p:tgtEl>
                                      </p:cBhvr>
                                    </p:animEffect>
                                  </p:childTnLst>
                                </p:cTn>
                              </p:par>
                            </p:childTnLst>
                          </p:cTn>
                        </p:par>
                        <p:par>
                          <p:cTn id="31" fill="hold">
                            <p:stCondLst>
                              <p:cond delay="4850"/>
                            </p:stCondLst>
                            <p:childTnLst>
                              <p:par>
                                <p:cTn id="32" presetID="22" presetClass="entr" presetSubtype="8" fill="hold" grpId="0" nodeType="afterEffect">
                                  <p:stCondLst>
                                    <p:cond delay="200"/>
                                  </p:stCondLst>
                                  <p:iterate>
                                    <p:tmAbs val="0"/>
                                  </p:iterate>
                                  <p:childTnLst>
                                    <p:set>
                                      <p:cBhvr>
                                        <p:cTn id="33" fill="hold"/>
                                        <p:tgtEl>
                                          <p:spTgt spid="262"/>
                                        </p:tgtEl>
                                        <p:attrNameLst>
                                          <p:attrName>style.visibility</p:attrName>
                                        </p:attrNameLst>
                                      </p:cBhvr>
                                      <p:to>
                                        <p:strVal val="visible"/>
                                      </p:to>
                                    </p:set>
                                    <p:animEffect transition="in" filter="wipe(left)">
                                      <p:cBhvr>
                                        <p:cTn id="34" dur="500"/>
                                        <p:tgtEl>
                                          <p:spTgt spid="262"/>
                                        </p:tgtEl>
                                      </p:cBhvr>
                                    </p:animEffect>
                                  </p:childTnLst>
                                </p:cTn>
                              </p:par>
                            </p:childTnLst>
                          </p:cTn>
                        </p:par>
                        <p:par>
                          <p:cTn id="35" fill="hold">
                            <p:stCondLst>
                              <p:cond delay="5550"/>
                            </p:stCondLst>
                            <p:childTnLst>
                              <p:par>
                                <p:cTn id="36" presetID="22" presetClass="entr" presetSubtype="8" fill="hold" grpId="0" nodeType="afterEffect">
                                  <p:stCondLst>
                                    <p:cond delay="200"/>
                                  </p:stCondLst>
                                  <p:iterate>
                                    <p:tmAbs val="0"/>
                                  </p:iterate>
                                  <p:childTnLst>
                                    <p:set>
                                      <p:cBhvr>
                                        <p:cTn id="37" fill="hold"/>
                                        <p:tgtEl>
                                          <p:spTgt spid="256"/>
                                        </p:tgtEl>
                                        <p:attrNameLst>
                                          <p:attrName>style.visibility</p:attrName>
                                        </p:attrNameLst>
                                      </p:cBhvr>
                                      <p:to>
                                        <p:strVal val="visible"/>
                                      </p:to>
                                    </p:set>
                                    <p:animEffect transition="in" filter="wipe(left)">
                                      <p:cBhvr>
                                        <p:cTn id="38" dur="500"/>
                                        <p:tgtEl>
                                          <p:spTgt spid="256"/>
                                        </p:tgtEl>
                                      </p:cBhvr>
                                    </p:animEffect>
                                  </p:childTnLst>
                                </p:cTn>
                              </p:par>
                            </p:childTnLst>
                          </p:cTn>
                        </p:par>
                        <p:par>
                          <p:cTn id="39" fill="hold">
                            <p:stCondLst>
                              <p:cond delay="6250"/>
                            </p:stCondLst>
                            <p:childTnLst>
                              <p:par>
                                <p:cTn id="40" presetID="22" presetClass="entr" presetSubtype="8" fill="hold" grpId="0" nodeType="afterEffect">
                                  <p:stCondLst>
                                    <p:cond delay="200"/>
                                  </p:stCondLst>
                                  <p:iterate>
                                    <p:tmAbs val="0"/>
                                  </p:iterate>
                                  <p:childTnLst>
                                    <p:set>
                                      <p:cBhvr>
                                        <p:cTn id="41" fill="hold"/>
                                        <p:tgtEl>
                                          <p:spTgt spid="267"/>
                                        </p:tgtEl>
                                        <p:attrNameLst>
                                          <p:attrName>style.visibility</p:attrName>
                                        </p:attrNameLst>
                                      </p:cBhvr>
                                      <p:to>
                                        <p:strVal val="visible"/>
                                      </p:to>
                                    </p:set>
                                    <p:animEffect transition="in" filter="wipe(left)">
                                      <p:cBhvr>
                                        <p:cTn id="42" dur="500"/>
                                        <p:tgtEl>
                                          <p:spTgt spid="267"/>
                                        </p:tgtEl>
                                      </p:cBhvr>
                                    </p:animEffect>
                                  </p:childTnLst>
                                </p:cTn>
                              </p:par>
                            </p:childTnLst>
                          </p:cTn>
                        </p:par>
                        <p:par>
                          <p:cTn id="43" fill="hold">
                            <p:stCondLst>
                              <p:cond delay="6950"/>
                            </p:stCondLst>
                            <p:childTnLst>
                              <p:par>
                                <p:cTn id="44" presetID="22" presetClass="entr" presetSubtype="8" fill="hold" grpId="0" nodeType="afterEffect">
                                  <p:stCondLst>
                                    <p:cond delay="200"/>
                                  </p:stCondLst>
                                  <p:iterate>
                                    <p:tmAbs val="0"/>
                                  </p:iterate>
                                  <p:childTnLst>
                                    <p:set>
                                      <p:cBhvr>
                                        <p:cTn id="45" fill="hold"/>
                                        <p:tgtEl>
                                          <p:spTgt spid="268"/>
                                        </p:tgtEl>
                                        <p:attrNameLst>
                                          <p:attrName>style.visibility</p:attrName>
                                        </p:attrNameLst>
                                      </p:cBhvr>
                                      <p:to>
                                        <p:strVal val="visible"/>
                                      </p:to>
                                    </p:set>
                                    <p:animEffect transition="in" filter="wipe(left)">
                                      <p:cBhvr>
                                        <p:cTn id="46" dur="500"/>
                                        <p:tgtEl>
                                          <p:spTgt spid="268"/>
                                        </p:tgtEl>
                                      </p:cBhvr>
                                    </p:animEffect>
                                  </p:childTnLst>
                                </p:cTn>
                              </p:par>
                            </p:childTnLst>
                          </p:cTn>
                        </p:par>
                        <p:par>
                          <p:cTn id="47" fill="hold">
                            <p:stCondLst>
                              <p:cond delay="7650"/>
                            </p:stCondLst>
                            <p:childTnLst>
                              <p:par>
                                <p:cTn id="48" presetID="22" presetClass="entr" presetSubtype="8" fill="hold" grpId="0" nodeType="afterEffect">
                                  <p:stCondLst>
                                    <p:cond delay="200"/>
                                  </p:stCondLst>
                                  <p:iterate>
                                    <p:tmAbs val="0"/>
                                  </p:iterate>
                                  <p:childTnLst>
                                    <p:set>
                                      <p:cBhvr>
                                        <p:cTn id="49" fill="hold"/>
                                        <p:tgtEl>
                                          <p:spTgt spid="269"/>
                                        </p:tgtEl>
                                        <p:attrNameLst>
                                          <p:attrName>style.visibility</p:attrName>
                                        </p:attrNameLst>
                                      </p:cBhvr>
                                      <p:to>
                                        <p:strVal val="visible"/>
                                      </p:to>
                                    </p:set>
                                    <p:animEffect transition="in" filter="wipe(left)">
                                      <p:cBhvr>
                                        <p:cTn id="50" dur="500"/>
                                        <p:tgtEl>
                                          <p:spTgt spid="26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grpId="0" nodeType="clickEffect">
                                  <p:stCondLst>
                                    <p:cond delay="0"/>
                                  </p:stCondLst>
                                  <p:iterate>
                                    <p:tmAbs val="0"/>
                                  </p:iterate>
                                  <p:childTnLst>
                                    <p:set>
                                      <p:cBhvr>
                                        <p:cTn id="54" fill="hold"/>
                                        <p:tgtEl>
                                          <p:spTgt spid="254"/>
                                        </p:tgtEl>
                                        <p:attrNameLst>
                                          <p:attrName>style.visibility</p:attrName>
                                        </p:attrNameLst>
                                      </p:cBhvr>
                                      <p:to>
                                        <p:strVal val="visible"/>
                                      </p:to>
                                    </p:set>
                                    <p:animEffect transition="in" filter="fade">
                                      <p:cBhvr>
                                        <p:cTn id="55" dur="500"/>
                                        <p:tgtEl>
                                          <p:spTgt spid="254"/>
                                        </p:tgtEl>
                                      </p:cBhvr>
                                    </p:animEffect>
                                  </p:childTnLst>
                                </p:cTn>
                              </p:par>
                            </p:childTnLst>
                          </p:cTn>
                        </p:par>
                        <p:par>
                          <p:cTn id="56" fill="hold">
                            <p:stCondLst>
                              <p:cond delay="500"/>
                            </p:stCondLst>
                            <p:childTnLst>
                              <p:par>
                                <p:cTn id="57" presetID="10" presetClass="entr" fill="hold" grpId="0" nodeType="afterEffect">
                                  <p:stCondLst>
                                    <p:cond delay="0"/>
                                  </p:stCondLst>
                                  <p:iterate>
                                    <p:tmAbs val="0"/>
                                  </p:iterate>
                                  <p:childTnLst>
                                    <p:set>
                                      <p:cBhvr>
                                        <p:cTn id="58" fill="hold"/>
                                        <p:tgtEl>
                                          <p:spTgt spid="261"/>
                                        </p:tgtEl>
                                        <p:attrNameLst>
                                          <p:attrName>style.visibility</p:attrName>
                                        </p:attrNameLst>
                                      </p:cBhvr>
                                      <p:to>
                                        <p:strVal val="visible"/>
                                      </p:to>
                                    </p:set>
                                    <p:animEffect transition="in" filter="fade">
                                      <p:cBhvr>
                                        <p:cTn id="59" dur="500"/>
                                        <p:tgtEl>
                                          <p:spTgt spid="261"/>
                                        </p:tgtEl>
                                      </p:cBhvr>
                                    </p:animEffect>
                                  </p:childTnLst>
                                </p:cTn>
                              </p:par>
                            </p:childTnLst>
                          </p:cTn>
                        </p:par>
                        <p:par>
                          <p:cTn id="60" fill="hold">
                            <p:stCondLst>
                              <p:cond delay="1000"/>
                            </p:stCondLst>
                            <p:childTnLst>
                              <p:par>
                                <p:cTn id="61" presetID="23" presetClass="entr" presetSubtype="16" fill="hold" grpId="0" nodeType="afterEffect">
                                  <p:stCondLst>
                                    <p:cond delay="0"/>
                                  </p:stCondLst>
                                  <p:iterate>
                                    <p:tmAbs val="0"/>
                                  </p:iterate>
                                  <p:childTnLst>
                                    <p:set>
                                      <p:cBhvr>
                                        <p:cTn id="62" fill="hold"/>
                                        <p:tgtEl>
                                          <p:spTgt spid="252"/>
                                        </p:tgtEl>
                                        <p:attrNameLst>
                                          <p:attrName>style.visibility</p:attrName>
                                        </p:attrNameLst>
                                      </p:cBhvr>
                                      <p:to>
                                        <p:strVal val="visible"/>
                                      </p:to>
                                    </p:set>
                                    <p:anim calcmode="lin" valueType="num">
                                      <p:cBhvr>
                                        <p:cTn id="63" dur="500" fill="hold"/>
                                        <p:tgtEl>
                                          <p:spTgt spid="252"/>
                                        </p:tgtEl>
                                        <p:attrNameLst>
                                          <p:attrName>ppt_w</p:attrName>
                                        </p:attrNameLst>
                                      </p:cBhvr>
                                      <p:tavLst>
                                        <p:tav tm="0">
                                          <p:val>
                                            <p:fltVal val="0"/>
                                          </p:val>
                                        </p:tav>
                                        <p:tav tm="100000">
                                          <p:val>
                                            <p:strVal val="#ppt_w"/>
                                          </p:val>
                                        </p:tav>
                                      </p:tavLst>
                                    </p:anim>
                                    <p:anim calcmode="lin" valueType="num">
                                      <p:cBhvr>
                                        <p:cTn id="64" dur="500" fill="hold"/>
                                        <p:tgtEl>
                                          <p:spTgt spid="252"/>
                                        </p:tgtEl>
                                        <p:attrNameLst>
                                          <p:attrName>ppt_h</p:attrName>
                                        </p:attrNameLst>
                                      </p:cBhvr>
                                      <p:tavLst>
                                        <p:tav tm="0">
                                          <p:val>
                                            <p:fltVal val="0"/>
                                          </p:val>
                                        </p:tav>
                                        <p:tav tm="100000">
                                          <p:val>
                                            <p:strVal val="#ppt_h"/>
                                          </p:val>
                                        </p:tav>
                                      </p:tavLst>
                                    </p:anim>
                                  </p:childTnLst>
                                </p:cTn>
                              </p:par>
                            </p:childTnLst>
                          </p:cTn>
                        </p:par>
                        <p:par>
                          <p:cTn id="65" fill="hold">
                            <p:stCondLst>
                              <p:cond delay="1500"/>
                            </p:stCondLst>
                            <p:childTnLst>
                              <p:par>
                                <p:cTn id="66" presetID="1" presetClass="entr" presetSubtype="0" fill="hold" grpId="0" nodeType="afterEffect">
                                  <p:stCondLst>
                                    <p:cond delay="0"/>
                                  </p:stCondLst>
                                  <p:iterate type="lt">
                                    <p:tmAbs val="100"/>
                                  </p:iterate>
                                  <p:childTnLst>
                                    <p:set>
                                      <p:cBhvr>
                                        <p:cTn id="67" fill="hold"/>
                                        <p:tgtEl>
                                          <p:spTgt spid="253">
                                            <p:bg/>
                                          </p:spTgt>
                                        </p:tgtEl>
                                        <p:attrNameLst>
                                          <p:attrName>style.visibility</p:attrName>
                                        </p:attrNameLst>
                                      </p:cBhvr>
                                      <p:to>
                                        <p:strVal val="visible"/>
                                      </p:to>
                                    </p:set>
                                  </p:childTnLst>
                                </p:cTn>
                              </p:par>
                              <p:par>
                                <p:cTn id="68" presetID="1" presetClass="entr" presetSubtype="0" fill="hold" grpId="0" nodeType="withEffect">
                                  <p:stCondLst>
                                    <p:cond delay="0"/>
                                  </p:stCondLst>
                                  <p:iterate type="lt">
                                    <p:tmAbs val="100"/>
                                  </p:iterate>
                                  <p:childTnLst>
                                    <p:set>
                                      <p:cBhvr>
                                        <p:cTn id="69" fill="hold"/>
                                        <p:tgtEl>
                                          <p:spTgt spid="253">
                                            <p:txEl>
                                              <p:pRg st="0" end="0"/>
                                            </p:txEl>
                                          </p:spTgt>
                                        </p:tgtEl>
                                        <p:attrNameLst>
                                          <p:attrName>style.visibility</p:attrName>
                                        </p:attrNameLst>
                                      </p:cBhvr>
                                      <p:to>
                                        <p:strVal val="visible"/>
                                      </p:to>
                                    </p:set>
                                  </p:childTnLst>
                                </p:cTn>
                              </p:par>
                            </p:childTnLst>
                          </p:cTn>
                        </p:par>
                        <p:par>
                          <p:cTn id="70" fill="hold">
                            <p:stCondLst>
                              <p:cond delay="1500"/>
                            </p:stCondLst>
                            <p:childTnLst>
                              <p:par>
                                <p:cTn id="71" presetID="1" presetClass="entr" presetSubtype="0" fill="hold" grpId="0" nodeType="afterEffect">
                                  <p:stCondLst>
                                    <p:cond delay="0"/>
                                  </p:stCondLst>
                                  <p:iterate type="lt">
                                    <p:tmAbs val="100"/>
                                  </p:iterate>
                                  <p:childTnLst>
                                    <p:set>
                                      <p:cBhvr>
                                        <p:cTn id="72" fill="hold"/>
                                        <p:tgtEl>
                                          <p:spTgt spid="253">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0" presetClass="entr" fill="hold" grpId="0" nodeType="clickEffect">
                                  <p:stCondLst>
                                    <p:cond delay="0"/>
                                  </p:stCondLst>
                                  <p:iterate>
                                    <p:tmAbs val="0"/>
                                  </p:iterate>
                                  <p:childTnLst>
                                    <p:set>
                                      <p:cBhvr>
                                        <p:cTn id="76" fill="hold"/>
                                        <p:tgtEl>
                                          <p:spTgt spid="251">
                                            <p:txEl>
                                              <p:pRg st="1" end="1"/>
                                            </p:txEl>
                                          </p:spTgt>
                                        </p:tgtEl>
                                        <p:attrNameLst>
                                          <p:attrName>style.visibility</p:attrName>
                                        </p:attrNameLst>
                                      </p:cBhvr>
                                      <p:to>
                                        <p:strVal val="visible"/>
                                      </p:to>
                                    </p:set>
                                    <p:animEffect transition="in" filter="fade">
                                      <p:cBhvr>
                                        <p:cTn id="77" dur="500"/>
                                        <p:tgtEl>
                                          <p:spTgt spid="251">
                                            <p:txEl>
                                              <p:pRg st="1" end="1"/>
                                            </p:txEl>
                                          </p:spTgt>
                                        </p:tgtEl>
                                      </p:cBhvr>
                                    </p:animEffect>
                                  </p:childTnLst>
                                </p:cTn>
                              </p:par>
                            </p:childTnLst>
                          </p:cTn>
                        </p:par>
                        <p:par>
                          <p:cTn id="78" fill="hold">
                            <p:stCondLst>
                              <p:cond delay="500"/>
                            </p:stCondLst>
                            <p:childTnLst>
                              <p:par>
                                <p:cTn id="79" presetID="1" presetClass="entr" presetSubtype="0" fill="hold" grpId="0" nodeType="afterEffect">
                                  <p:stCondLst>
                                    <p:cond delay="0"/>
                                  </p:stCondLst>
                                  <p:iterate type="lt">
                                    <p:tmAbs val="100"/>
                                  </p:iterate>
                                  <p:childTnLst>
                                    <p:set>
                                      <p:cBhvr>
                                        <p:cTn id="80" fill="hold"/>
                                        <p:tgtEl>
                                          <p:spTgt spid="285"/>
                                        </p:tgtEl>
                                        <p:attrNameLst>
                                          <p:attrName>style.visibility</p:attrName>
                                        </p:attrNameLst>
                                      </p:cBhvr>
                                      <p:to>
                                        <p:strVal val="visible"/>
                                      </p:to>
                                    </p:set>
                                  </p:childTnLst>
                                </p:cTn>
                              </p:par>
                            </p:childTnLst>
                          </p:cTn>
                        </p:par>
                        <p:par>
                          <p:cTn id="81" fill="hold">
                            <p:stCondLst>
                              <p:cond delay="500"/>
                            </p:stCondLst>
                            <p:childTnLst>
                              <p:par>
                                <p:cTn id="82" presetID="10" presetClass="entr" fill="hold" grpId="0" nodeType="afterEffect">
                                  <p:stCondLst>
                                    <p:cond delay="0"/>
                                  </p:stCondLst>
                                  <p:iterate>
                                    <p:tmAbs val="0"/>
                                  </p:iterate>
                                  <p:childTnLst>
                                    <p:set>
                                      <p:cBhvr>
                                        <p:cTn id="83" fill="hold"/>
                                        <p:tgtEl>
                                          <p:spTgt spid="264"/>
                                        </p:tgtEl>
                                        <p:attrNameLst>
                                          <p:attrName>style.visibility</p:attrName>
                                        </p:attrNameLst>
                                      </p:cBhvr>
                                      <p:to>
                                        <p:strVal val="visible"/>
                                      </p:to>
                                    </p:set>
                                    <p:animEffect transition="in" filter="fade">
                                      <p:cBhvr>
                                        <p:cTn id="84" dur="250"/>
                                        <p:tgtEl>
                                          <p:spTgt spid="264"/>
                                        </p:tgtEl>
                                      </p:cBhvr>
                                    </p:animEffect>
                                  </p:childTnLst>
                                </p:cTn>
                              </p:par>
                            </p:childTnLst>
                          </p:cTn>
                        </p:par>
                        <p:par>
                          <p:cTn id="85" fill="hold">
                            <p:stCondLst>
                              <p:cond delay="750"/>
                            </p:stCondLst>
                            <p:childTnLst>
                              <p:par>
                                <p:cTn id="86" presetID="10" presetClass="entr" fill="hold" grpId="0" nodeType="afterEffect">
                                  <p:stCondLst>
                                    <p:cond delay="0"/>
                                  </p:stCondLst>
                                  <p:iterate>
                                    <p:tmAbs val="0"/>
                                  </p:iterate>
                                  <p:childTnLst>
                                    <p:set>
                                      <p:cBhvr>
                                        <p:cTn id="87" fill="hold"/>
                                        <p:tgtEl>
                                          <p:spTgt spid="273"/>
                                        </p:tgtEl>
                                        <p:attrNameLst>
                                          <p:attrName>style.visibility</p:attrName>
                                        </p:attrNameLst>
                                      </p:cBhvr>
                                      <p:to>
                                        <p:strVal val="visible"/>
                                      </p:to>
                                    </p:set>
                                    <p:animEffect transition="in" filter="fade">
                                      <p:cBhvr>
                                        <p:cTn id="88" dur="250"/>
                                        <p:tgtEl>
                                          <p:spTgt spid="273"/>
                                        </p:tgtEl>
                                      </p:cBhvr>
                                    </p:animEffect>
                                  </p:childTnLst>
                                </p:cTn>
                              </p:par>
                            </p:childTnLst>
                          </p:cTn>
                        </p:par>
                        <p:par>
                          <p:cTn id="89" fill="hold">
                            <p:stCondLst>
                              <p:cond delay="1000"/>
                            </p:stCondLst>
                            <p:childTnLst>
                              <p:par>
                                <p:cTn id="90" presetID="1" presetClass="entr" presetSubtype="0" fill="hold" grpId="0" nodeType="afterEffect">
                                  <p:stCondLst>
                                    <p:cond delay="0"/>
                                  </p:stCondLst>
                                  <p:iterate type="lt">
                                    <p:tmAbs val="100"/>
                                  </p:iterate>
                                  <p:childTnLst>
                                    <p:set>
                                      <p:cBhvr>
                                        <p:cTn id="91" fill="hold"/>
                                        <p:tgtEl>
                                          <p:spTgt spid="253">
                                            <p:txEl>
                                              <p:pRg st="2" end="2"/>
                                            </p:txEl>
                                          </p:spTgt>
                                        </p:tgtEl>
                                        <p:attrNameLst>
                                          <p:attrName>style.visibility</p:attrName>
                                        </p:attrNameLst>
                                      </p:cBhvr>
                                      <p:to>
                                        <p:strVal val="visible"/>
                                      </p:to>
                                    </p:set>
                                  </p:childTnLst>
                                </p:cTn>
                              </p:par>
                            </p:childTnLst>
                          </p:cTn>
                        </p:par>
                        <p:par>
                          <p:cTn id="92" fill="hold">
                            <p:stCondLst>
                              <p:cond delay="1000"/>
                            </p:stCondLst>
                            <p:childTnLst>
                              <p:par>
                                <p:cTn id="93" presetID="1" presetClass="entr" presetSubtype="0" fill="hold" grpId="0" nodeType="afterEffect">
                                  <p:stCondLst>
                                    <p:cond delay="0"/>
                                  </p:stCondLst>
                                  <p:iterate type="lt">
                                    <p:tmAbs val="100"/>
                                  </p:iterate>
                                  <p:childTnLst>
                                    <p:set>
                                      <p:cBhvr>
                                        <p:cTn id="94" fill="hold"/>
                                        <p:tgtEl>
                                          <p:spTgt spid="253">
                                            <p:txEl>
                                              <p:pRg st="3" end="3"/>
                                            </p:txEl>
                                          </p:spTgt>
                                        </p:tgtEl>
                                        <p:attrNameLst>
                                          <p:attrName>style.visibility</p:attrName>
                                        </p:attrNameLst>
                                      </p:cBhvr>
                                      <p:to>
                                        <p:strVal val="visible"/>
                                      </p:to>
                                    </p:set>
                                  </p:childTnLst>
                                </p:cTn>
                              </p:par>
                            </p:childTnLst>
                          </p:cTn>
                        </p:par>
                        <p:par>
                          <p:cTn id="95" fill="hold">
                            <p:stCondLst>
                              <p:cond delay="1000"/>
                            </p:stCondLst>
                            <p:childTnLst>
                              <p:par>
                                <p:cTn id="96" presetID="1" presetClass="entr" presetSubtype="0" fill="hold" grpId="0" nodeType="afterEffect">
                                  <p:stCondLst>
                                    <p:cond delay="0"/>
                                  </p:stCondLst>
                                  <p:iterate type="lt">
                                    <p:tmAbs val="100"/>
                                  </p:iterate>
                                  <p:childTnLst>
                                    <p:set>
                                      <p:cBhvr>
                                        <p:cTn id="97" fill="hold"/>
                                        <p:tgtEl>
                                          <p:spTgt spid="253">
                                            <p:txEl>
                                              <p:pRg st="4" end="4"/>
                                            </p:txEl>
                                          </p:spTgt>
                                        </p:tgtEl>
                                        <p:attrNameLst>
                                          <p:attrName>style.visibility</p:attrName>
                                        </p:attrNameLst>
                                      </p:cBhvr>
                                      <p:to>
                                        <p:strVal val="visible"/>
                                      </p:to>
                                    </p:set>
                                  </p:childTnLst>
                                </p:cTn>
                              </p:par>
                            </p:childTnLst>
                          </p:cTn>
                        </p:par>
                        <p:par>
                          <p:cTn id="98" fill="hold">
                            <p:stCondLst>
                              <p:cond delay="1000"/>
                            </p:stCondLst>
                            <p:childTnLst>
                              <p:par>
                                <p:cTn id="99" presetID="1" presetClass="entr" presetSubtype="0" fill="hold" grpId="0" nodeType="afterEffect">
                                  <p:stCondLst>
                                    <p:cond delay="0"/>
                                  </p:stCondLst>
                                  <p:iterate type="lt">
                                    <p:tmAbs val="100"/>
                                  </p:iterate>
                                  <p:childTnLst>
                                    <p:set>
                                      <p:cBhvr>
                                        <p:cTn id="100" fill="hold"/>
                                        <p:tgtEl>
                                          <p:spTgt spid="253">
                                            <p:txEl>
                                              <p:pRg st="5" end="5"/>
                                            </p:txEl>
                                          </p:spTgt>
                                        </p:tgtEl>
                                        <p:attrNameLst>
                                          <p:attrName>style.visibility</p:attrName>
                                        </p:attrNameLst>
                                      </p:cBhvr>
                                      <p:to>
                                        <p:strVal val="visible"/>
                                      </p:to>
                                    </p:set>
                                  </p:childTnLst>
                                </p:cTn>
                              </p:par>
                            </p:childTnLst>
                          </p:cTn>
                        </p:par>
                        <p:par>
                          <p:cTn id="101" fill="hold">
                            <p:stCondLst>
                              <p:cond delay="1000"/>
                            </p:stCondLst>
                            <p:childTnLst>
                              <p:par>
                                <p:cTn id="102" presetID="22" presetClass="entr" presetSubtype="8" fill="hold" grpId="0" nodeType="afterEffect">
                                  <p:stCondLst>
                                    <p:cond delay="0"/>
                                  </p:stCondLst>
                                  <p:iterate>
                                    <p:tmAbs val="0"/>
                                  </p:iterate>
                                  <p:childTnLst>
                                    <p:set>
                                      <p:cBhvr>
                                        <p:cTn id="103" fill="hold"/>
                                        <p:tgtEl>
                                          <p:spTgt spid="284"/>
                                        </p:tgtEl>
                                        <p:attrNameLst>
                                          <p:attrName>style.visibility</p:attrName>
                                        </p:attrNameLst>
                                      </p:cBhvr>
                                      <p:to>
                                        <p:strVal val="visible"/>
                                      </p:to>
                                    </p:set>
                                    <p:animEffect transition="in" filter="wipe(left)">
                                      <p:cBhvr>
                                        <p:cTn id="104" dur="500"/>
                                        <p:tgtEl>
                                          <p:spTgt spid="284"/>
                                        </p:tgtEl>
                                      </p:cBhvr>
                                    </p:animEffect>
                                  </p:childTnLst>
                                </p:cTn>
                              </p:par>
                            </p:childTnLst>
                          </p:cTn>
                        </p:par>
                        <p:par>
                          <p:cTn id="105" fill="hold">
                            <p:stCondLst>
                              <p:cond delay="1500"/>
                            </p:stCondLst>
                            <p:childTnLst>
                              <p:par>
                                <p:cTn id="106" presetID="10" presetClass="entr" fill="hold" grpId="0" nodeType="afterEffect">
                                  <p:stCondLst>
                                    <p:cond delay="0"/>
                                  </p:stCondLst>
                                  <p:iterate>
                                    <p:tmAbs val="0"/>
                                  </p:iterate>
                                  <p:childTnLst>
                                    <p:set>
                                      <p:cBhvr>
                                        <p:cTn id="107" fill="hold"/>
                                        <p:tgtEl>
                                          <p:spTgt spid="283"/>
                                        </p:tgtEl>
                                        <p:attrNameLst>
                                          <p:attrName>style.visibility</p:attrName>
                                        </p:attrNameLst>
                                      </p:cBhvr>
                                      <p:to>
                                        <p:strVal val="visible"/>
                                      </p:to>
                                    </p:set>
                                    <p:animEffect transition="in" filter="fade">
                                      <p:cBhvr>
                                        <p:cTn id="108" dur="500"/>
                                        <p:tgtEl>
                                          <p:spTgt spid="283"/>
                                        </p:tgtEl>
                                      </p:cBhvr>
                                    </p:animEffect>
                                  </p:childTnLst>
                                </p:cTn>
                              </p:par>
                            </p:childTnLst>
                          </p:cTn>
                        </p:par>
                        <p:par>
                          <p:cTn id="109" fill="hold">
                            <p:stCondLst>
                              <p:cond delay="0"/>
                            </p:stCondLst>
                            <p:childTnLst>
                              <p:par>
                                <p:cTn id="110" presetID="-1" presetClass="path" presetSubtype="0" accel="50000" decel="50000" fill="hold" nodeType="withEffect">
                                  <p:stCondLst>
                                    <p:cond delay="0"/>
                                  </p:stCondLst>
                                  <p:childTnLst>
                                    <p:animMotion origin="layout" path="M 0.000000 0.000000 L 0.001164 0.029095" pathEditMode="relative">
                                      <p:cBhvr>
                                        <p:cTn id="111" dur="500" fill="hold"/>
                                        <p:tgtEl>
                                          <p:spTgt spid="284"/>
                                        </p:tgtEl>
                                        <p:attrNameLst>
                                          <p:attrName>ppt_x</p:attrName>
                                          <p:attrName>ppt_y</p:attrName>
                                        </p:attrNameLst>
                                      </p:cBhvr>
                                    </p:animMotion>
                                  </p:childTnLst>
                                </p:cTn>
                              </p:par>
                            </p:childTnLst>
                          </p:cTn>
                        </p:par>
                      </p:childTnLst>
                    </p:cTn>
                  </p:par>
                  <p:par>
                    <p:cTn id="112" fill="hold">
                      <p:stCondLst>
                        <p:cond delay="indefinite"/>
                      </p:stCondLst>
                      <p:childTnLst>
                        <p:par>
                          <p:cTn id="113" fill="hold">
                            <p:stCondLst>
                              <p:cond delay="0"/>
                            </p:stCondLst>
                            <p:childTnLst>
                              <p:par>
                                <p:cTn id="114" presetID="10" presetClass="entr" fill="hold" grpId="0" nodeType="clickEffect">
                                  <p:stCondLst>
                                    <p:cond delay="0"/>
                                  </p:stCondLst>
                                  <p:iterate>
                                    <p:tmAbs val="0"/>
                                  </p:iterate>
                                  <p:childTnLst>
                                    <p:set>
                                      <p:cBhvr>
                                        <p:cTn id="115" fill="hold"/>
                                        <p:tgtEl>
                                          <p:spTgt spid="270"/>
                                        </p:tgtEl>
                                        <p:attrNameLst>
                                          <p:attrName>style.visibility</p:attrName>
                                        </p:attrNameLst>
                                      </p:cBhvr>
                                      <p:to>
                                        <p:strVal val="visible"/>
                                      </p:to>
                                    </p:set>
                                    <p:animEffect transition="in" filter="fade">
                                      <p:cBhvr>
                                        <p:cTn id="116" dur="500"/>
                                        <p:tgtEl>
                                          <p:spTgt spid="270"/>
                                        </p:tgtEl>
                                      </p:cBhvr>
                                    </p:animEffect>
                                  </p:childTnLst>
                                </p:cTn>
                              </p:par>
                            </p:childTnLst>
                          </p:cTn>
                        </p:par>
                        <p:par>
                          <p:cTn id="117" fill="hold">
                            <p:stCondLst>
                              <p:cond delay="500"/>
                            </p:stCondLst>
                            <p:childTnLst>
                              <p:par>
                                <p:cTn id="118" presetID="10" presetClass="entr" fill="hold" grpId="0" nodeType="afterEffect">
                                  <p:stCondLst>
                                    <p:cond delay="0"/>
                                  </p:stCondLst>
                                  <p:iterate>
                                    <p:tmAbs val="0"/>
                                  </p:iterate>
                                  <p:childTnLst>
                                    <p:set>
                                      <p:cBhvr>
                                        <p:cTn id="119" fill="hold"/>
                                        <p:tgtEl>
                                          <p:spTgt spid="263"/>
                                        </p:tgtEl>
                                        <p:attrNameLst>
                                          <p:attrName>style.visibility</p:attrName>
                                        </p:attrNameLst>
                                      </p:cBhvr>
                                      <p:to>
                                        <p:strVal val="visible"/>
                                      </p:to>
                                    </p:set>
                                    <p:animEffect transition="in" filter="fade">
                                      <p:cBhvr>
                                        <p:cTn id="120" dur="500"/>
                                        <p:tgtEl>
                                          <p:spTgt spid="263"/>
                                        </p:tgtEl>
                                      </p:cBhvr>
                                    </p:animEffect>
                                  </p:childTnLst>
                                </p:cTn>
                              </p:par>
                            </p:childTnLst>
                          </p:cTn>
                        </p:par>
                        <p:par>
                          <p:cTn id="121" fill="hold">
                            <p:stCondLst>
                              <p:cond delay="1000"/>
                            </p:stCondLst>
                            <p:childTnLst>
                              <p:par>
                                <p:cTn id="122" presetID="1" presetClass="entr" presetSubtype="0" fill="hold" grpId="0" nodeType="afterEffect">
                                  <p:stCondLst>
                                    <p:cond delay="0"/>
                                  </p:stCondLst>
                                  <p:iterate type="lt">
                                    <p:tmAbs val="100"/>
                                  </p:iterate>
                                  <p:childTnLst>
                                    <p:set>
                                      <p:cBhvr>
                                        <p:cTn id="123" fill="hold"/>
                                        <p:tgtEl>
                                          <p:spTgt spid="271"/>
                                        </p:tgtEl>
                                        <p:attrNameLst>
                                          <p:attrName>style.visibility</p:attrName>
                                        </p:attrNameLst>
                                      </p:cBhvr>
                                      <p:to>
                                        <p:strVal val="visible"/>
                                      </p:to>
                                    </p:set>
                                  </p:childTnLst>
                                </p:cTn>
                              </p:par>
                            </p:childTnLst>
                          </p:cTn>
                        </p:par>
                        <p:par>
                          <p:cTn id="124" fill="hold">
                            <p:stCondLst>
                              <p:cond delay="0"/>
                            </p:stCondLst>
                            <p:childTnLst>
                              <p:par>
                                <p:cTn id="125" presetID="-1" presetClass="path" presetSubtype="0" accel="50000" decel="50000" fill="hold" nodeType="withEffect">
                                  <p:stCondLst>
                                    <p:cond delay="0"/>
                                  </p:stCondLst>
                                  <p:childTnLst>
                                    <p:animMotion origin="layout" path="M 0.001164 0.029095 L 0.018453 0.057502" pathEditMode="relative">
                                      <p:cBhvr>
                                        <p:cTn id="126" dur="500" fill="hold"/>
                                        <p:tgtEl>
                                          <p:spTgt spid="284"/>
                                        </p:tgtEl>
                                        <p:attrNameLst>
                                          <p:attrName>ppt_x</p:attrName>
                                          <p:attrName>ppt_y</p:attrName>
                                        </p:attrNameLst>
                                      </p:cBhvr>
                                    </p:animMotion>
                                  </p:childTnLst>
                                </p:cTn>
                              </p:par>
                            </p:childTnLst>
                          </p:cTn>
                        </p:par>
                        <p:par>
                          <p:cTn id="127" fill="hold">
                            <p:stCondLst>
                              <p:cond delay="500"/>
                            </p:stCondLst>
                            <p:childTnLst>
                              <p:par>
                                <p:cTn id="128" presetID="10" presetClass="entr" fill="hold" grpId="0" nodeType="afterEffect">
                                  <p:stCondLst>
                                    <p:cond delay="0"/>
                                  </p:stCondLst>
                                  <p:iterate>
                                    <p:tmAbs val="0"/>
                                  </p:iterate>
                                  <p:childTnLst>
                                    <p:set>
                                      <p:cBhvr>
                                        <p:cTn id="129" fill="hold"/>
                                        <p:tgtEl>
                                          <p:spTgt spid="265"/>
                                        </p:tgtEl>
                                        <p:attrNameLst>
                                          <p:attrName>style.visibility</p:attrName>
                                        </p:attrNameLst>
                                      </p:cBhvr>
                                      <p:to>
                                        <p:strVal val="visible"/>
                                      </p:to>
                                    </p:set>
                                    <p:animEffect transition="in" filter="fade">
                                      <p:cBhvr>
                                        <p:cTn id="130" dur="500"/>
                                        <p:tgtEl>
                                          <p:spTgt spid="265"/>
                                        </p:tgtEl>
                                      </p:cBhvr>
                                    </p:animEffect>
                                  </p:childTnLst>
                                </p:cTn>
                              </p:par>
                            </p:childTnLst>
                          </p:cTn>
                        </p:par>
                        <p:par>
                          <p:cTn id="131" fill="hold">
                            <p:stCondLst>
                              <p:cond delay="1000"/>
                            </p:stCondLst>
                            <p:childTnLst>
                              <p:par>
                                <p:cTn id="132" presetID="10" presetClass="exit" fill="hold" grpId="1" nodeType="afterEffect">
                                  <p:stCondLst>
                                    <p:cond delay="0"/>
                                  </p:stCondLst>
                                  <p:iterate>
                                    <p:tmAbs val="0"/>
                                  </p:iterate>
                                  <p:childTnLst>
                                    <p:animEffect transition="out" filter="fade">
                                      <p:cBhvr>
                                        <p:cTn id="133" dur="500" fill="hold"/>
                                        <p:tgtEl>
                                          <p:spTgt spid="264"/>
                                        </p:tgtEl>
                                      </p:cBhvr>
                                    </p:animEffect>
                                    <p:set>
                                      <p:cBhvr>
                                        <p:cTn id="134" fill="hold">
                                          <p:stCondLst>
                                            <p:cond delay="499"/>
                                          </p:stCondLst>
                                        </p:cTn>
                                        <p:tgtEl>
                                          <p:spTgt spid="264"/>
                                        </p:tgtEl>
                                        <p:attrNameLst>
                                          <p:attrName>style.visibility</p:attrName>
                                        </p:attrNameLst>
                                      </p:cBhvr>
                                      <p:to>
                                        <p:strVal val="hidden"/>
                                      </p:to>
                                    </p:set>
                                  </p:childTnLst>
                                </p:cTn>
                              </p:par>
                            </p:childTnLst>
                          </p:cTn>
                        </p:par>
                        <p:par>
                          <p:cTn id="135" fill="hold">
                            <p:stCondLst>
                              <p:cond delay="0"/>
                            </p:stCondLst>
                            <p:childTnLst>
                              <p:par>
                                <p:cTn id="136" presetID="-1" presetClass="path" presetSubtype="0" accel="50000" decel="50000" fill="hold" nodeType="afterEffect">
                                  <p:stCondLst>
                                    <p:cond delay="0"/>
                                  </p:stCondLst>
                                  <p:childTnLst>
                                    <p:animMotion origin="layout" path="M 0.000000 0.000000 L 0.066406 0.000694" pathEditMode="relative">
                                      <p:cBhvr>
                                        <p:cTn id="137" dur="500" fill="hold"/>
                                        <p:tgtEl>
                                          <p:spTgt spid="263"/>
                                        </p:tgtEl>
                                        <p:attrNameLst>
                                          <p:attrName>ppt_x</p:attrName>
                                          <p:attrName>ppt_y</p:attrName>
                                        </p:attrNameLst>
                                      </p:cBhvr>
                                    </p:animMotion>
                                  </p:childTnLst>
                                </p:cTn>
                              </p:par>
                            </p:childTnLst>
                          </p:cTn>
                        </p:par>
                        <p:par>
                          <p:cTn id="138" fill="hold">
                            <p:stCondLst>
                              <p:cond delay="500"/>
                            </p:stCondLst>
                            <p:childTnLst>
                              <p:par>
                                <p:cTn id="139" presetID="1" presetClass="entr" presetSubtype="0" fill="hold" grpId="0" nodeType="afterEffect">
                                  <p:stCondLst>
                                    <p:cond delay="0"/>
                                  </p:stCondLst>
                                  <p:iterate type="lt">
                                    <p:tmAbs val="100"/>
                                  </p:iterate>
                                  <p:childTnLst>
                                    <p:set>
                                      <p:cBhvr>
                                        <p:cTn id="140" fill="hold"/>
                                        <p:tgtEl>
                                          <p:spTgt spid="275"/>
                                        </p:tgtEl>
                                        <p:attrNameLst>
                                          <p:attrName>style.visibility</p:attrName>
                                        </p:attrNameLst>
                                      </p:cBhvr>
                                      <p:to>
                                        <p:strVal val="visible"/>
                                      </p:to>
                                    </p:set>
                                  </p:childTnLst>
                                </p:cTn>
                              </p:par>
                            </p:childTnLst>
                          </p:cTn>
                        </p:par>
                        <p:par>
                          <p:cTn id="141" fill="hold">
                            <p:stCondLst>
                              <p:cond delay="500"/>
                            </p:stCondLst>
                            <p:childTnLst>
                              <p:par>
                                <p:cTn id="142" presetID="10" presetClass="entr" fill="hold" grpId="0" nodeType="afterEffect">
                                  <p:stCondLst>
                                    <p:cond delay="0"/>
                                  </p:stCondLst>
                                  <p:iterate>
                                    <p:tmAbs val="0"/>
                                  </p:iterate>
                                  <p:childTnLst>
                                    <p:set>
                                      <p:cBhvr>
                                        <p:cTn id="143" fill="hold"/>
                                        <p:tgtEl>
                                          <p:spTgt spid="266"/>
                                        </p:tgtEl>
                                        <p:attrNameLst>
                                          <p:attrName>style.visibility</p:attrName>
                                        </p:attrNameLst>
                                      </p:cBhvr>
                                      <p:to>
                                        <p:strVal val="visible"/>
                                      </p:to>
                                    </p:set>
                                    <p:animEffect transition="in" filter="fade">
                                      <p:cBhvr>
                                        <p:cTn id="144" dur="500"/>
                                        <p:tgtEl>
                                          <p:spTgt spid="266"/>
                                        </p:tgtEl>
                                      </p:cBhvr>
                                    </p:animEffect>
                                  </p:childTnLst>
                                </p:cTn>
                              </p:par>
                            </p:childTnLst>
                          </p:cTn>
                        </p:par>
                        <p:par>
                          <p:cTn id="145" fill="hold">
                            <p:stCondLst>
                              <p:cond delay="1000"/>
                            </p:stCondLst>
                            <p:childTnLst>
                              <p:par>
                                <p:cTn id="146" presetID="10" presetClass="exit" fill="hold" grpId="1" nodeType="afterEffect">
                                  <p:stCondLst>
                                    <p:cond delay="0"/>
                                  </p:stCondLst>
                                  <p:iterate>
                                    <p:tmAbs val="0"/>
                                  </p:iterate>
                                  <p:childTnLst>
                                    <p:animEffect transition="out" filter="fade">
                                      <p:cBhvr>
                                        <p:cTn id="147" dur="500" fill="hold"/>
                                        <p:tgtEl>
                                          <p:spTgt spid="265"/>
                                        </p:tgtEl>
                                      </p:cBhvr>
                                    </p:animEffect>
                                    <p:set>
                                      <p:cBhvr>
                                        <p:cTn id="148" fill="hold">
                                          <p:stCondLst>
                                            <p:cond delay="499"/>
                                          </p:stCondLst>
                                        </p:cTn>
                                        <p:tgtEl>
                                          <p:spTgt spid="265"/>
                                        </p:tgtEl>
                                        <p:attrNameLst>
                                          <p:attrName>style.visibility</p:attrName>
                                        </p:attrNameLst>
                                      </p:cBhvr>
                                      <p:to>
                                        <p:strVal val="hidden"/>
                                      </p:to>
                                    </p:set>
                                  </p:childTnLst>
                                </p:cTn>
                              </p:par>
                            </p:childTnLst>
                          </p:cTn>
                        </p:par>
                        <p:par>
                          <p:cTn id="149" fill="hold">
                            <p:stCondLst>
                              <p:cond delay="0"/>
                            </p:stCondLst>
                            <p:childTnLst>
                              <p:par>
                                <p:cTn id="150" presetID="-1" presetClass="path" presetSubtype="0" accel="50000" decel="50000" fill="hold" nodeType="afterEffect">
                                  <p:stCondLst>
                                    <p:cond delay="0"/>
                                  </p:stCondLst>
                                  <p:childTnLst>
                                    <p:animMotion origin="layout" path="M 0.066406 0.000694 L 0.132031 0.000694" pathEditMode="relative">
                                      <p:cBhvr>
                                        <p:cTn id="151" dur="500" fill="hold"/>
                                        <p:tgtEl>
                                          <p:spTgt spid="263"/>
                                        </p:tgtEl>
                                        <p:attrNameLst>
                                          <p:attrName>ppt_x</p:attrName>
                                          <p:attrName>ppt_y</p:attrName>
                                        </p:attrNameLst>
                                      </p:cBhvr>
                                    </p:animMotion>
                                  </p:childTnLst>
                                </p:cTn>
                              </p:par>
                            </p:childTnLst>
                          </p:cTn>
                        </p:par>
                        <p:par>
                          <p:cTn id="152" fill="hold">
                            <p:stCondLst>
                              <p:cond delay="500"/>
                            </p:stCondLst>
                            <p:childTnLst>
                              <p:par>
                                <p:cTn id="153" presetID="1" presetClass="entr" presetSubtype="0" fill="hold" grpId="0" nodeType="afterEffect">
                                  <p:stCondLst>
                                    <p:cond delay="0"/>
                                  </p:stCondLst>
                                  <p:iterate type="lt">
                                    <p:tmAbs val="100"/>
                                  </p:iterate>
                                  <p:childTnLst>
                                    <p:set>
                                      <p:cBhvr>
                                        <p:cTn id="154" fill="hold"/>
                                        <p:tgtEl>
                                          <p:spTgt spid="276"/>
                                        </p:tgtEl>
                                        <p:attrNameLst>
                                          <p:attrName>style.visibility</p:attrName>
                                        </p:attrNameLst>
                                      </p:cBhvr>
                                      <p:to>
                                        <p:strVal val="visible"/>
                                      </p:to>
                                    </p:set>
                                  </p:childTnLst>
                                </p:cTn>
                              </p:par>
                            </p:childTnLst>
                          </p:cTn>
                        </p:par>
                        <p:par>
                          <p:cTn id="155" fill="hold">
                            <p:stCondLst>
                              <p:cond delay="500"/>
                            </p:stCondLst>
                            <p:childTnLst>
                              <p:par>
                                <p:cTn id="156" presetID="10" presetClass="entr" fill="hold" grpId="0" nodeType="afterEffect">
                                  <p:stCondLst>
                                    <p:cond delay="0"/>
                                  </p:stCondLst>
                                  <p:iterate>
                                    <p:tmAbs val="0"/>
                                  </p:iterate>
                                  <p:childTnLst>
                                    <p:set>
                                      <p:cBhvr>
                                        <p:cTn id="157" fill="hold"/>
                                        <p:tgtEl>
                                          <p:spTgt spid="274"/>
                                        </p:tgtEl>
                                        <p:attrNameLst>
                                          <p:attrName>style.visibility</p:attrName>
                                        </p:attrNameLst>
                                      </p:cBhvr>
                                      <p:to>
                                        <p:strVal val="visible"/>
                                      </p:to>
                                    </p:set>
                                    <p:animEffect transition="in" filter="fade">
                                      <p:cBhvr>
                                        <p:cTn id="158" dur="500"/>
                                        <p:tgtEl>
                                          <p:spTgt spid="274"/>
                                        </p:tgtEl>
                                      </p:cBhvr>
                                    </p:animEffect>
                                  </p:childTnLst>
                                </p:cTn>
                              </p:par>
                            </p:childTnLst>
                          </p:cTn>
                        </p:par>
                        <p:par>
                          <p:cTn id="159" fill="hold">
                            <p:stCondLst>
                              <p:cond delay="1000"/>
                            </p:stCondLst>
                            <p:childTnLst>
                              <p:par>
                                <p:cTn id="160" presetID="10" presetClass="exit" fill="hold" grpId="1" nodeType="afterEffect">
                                  <p:stCondLst>
                                    <p:cond delay="0"/>
                                  </p:stCondLst>
                                  <p:iterate>
                                    <p:tmAbs val="0"/>
                                  </p:iterate>
                                  <p:childTnLst>
                                    <p:animEffect transition="out" filter="fade">
                                      <p:cBhvr>
                                        <p:cTn id="161" dur="500" fill="hold"/>
                                        <p:tgtEl>
                                          <p:spTgt spid="266"/>
                                        </p:tgtEl>
                                      </p:cBhvr>
                                    </p:animEffect>
                                    <p:set>
                                      <p:cBhvr>
                                        <p:cTn id="162" fill="hold">
                                          <p:stCondLst>
                                            <p:cond delay="499"/>
                                          </p:stCondLst>
                                        </p:cTn>
                                        <p:tgtEl>
                                          <p:spTgt spid="266"/>
                                        </p:tgtEl>
                                        <p:attrNameLst>
                                          <p:attrName>style.visibility</p:attrName>
                                        </p:attrNameLst>
                                      </p:cBhvr>
                                      <p:to>
                                        <p:strVal val="hidden"/>
                                      </p:to>
                                    </p:set>
                                  </p:childTnLst>
                                </p:cTn>
                              </p:par>
                            </p:childTnLst>
                          </p:cTn>
                        </p:par>
                        <p:par>
                          <p:cTn id="163" fill="hold">
                            <p:stCondLst>
                              <p:cond delay="0"/>
                            </p:stCondLst>
                            <p:childTnLst>
                              <p:par>
                                <p:cTn id="164" presetID="-1" presetClass="path" presetSubtype="0" accel="50000" decel="50000" fill="hold" nodeType="afterEffect">
                                  <p:stCondLst>
                                    <p:cond delay="0"/>
                                  </p:stCondLst>
                                  <p:childTnLst>
                                    <p:animMotion origin="layout" path="M 0.132031 0.000694 L 0.197656 0.000694" pathEditMode="relative">
                                      <p:cBhvr>
                                        <p:cTn id="165" dur="500" fill="hold"/>
                                        <p:tgtEl>
                                          <p:spTgt spid="263"/>
                                        </p:tgtEl>
                                        <p:attrNameLst>
                                          <p:attrName>ppt_x</p:attrName>
                                          <p:attrName>ppt_y</p:attrName>
                                        </p:attrNameLst>
                                      </p:cBhvr>
                                    </p:animMotion>
                                  </p:childTnLst>
                                </p:cTn>
                              </p:par>
                            </p:childTnLst>
                          </p:cTn>
                        </p:par>
                        <p:par>
                          <p:cTn id="166" fill="hold">
                            <p:stCondLst>
                              <p:cond delay="500"/>
                            </p:stCondLst>
                            <p:childTnLst>
                              <p:par>
                                <p:cTn id="167" presetID="1" presetClass="entr" presetSubtype="0" fill="hold" grpId="0" nodeType="afterEffect">
                                  <p:stCondLst>
                                    <p:cond delay="0"/>
                                  </p:stCondLst>
                                  <p:iterate type="lt">
                                    <p:tmAbs val="100"/>
                                  </p:iterate>
                                  <p:childTnLst>
                                    <p:set>
                                      <p:cBhvr>
                                        <p:cTn id="168" fill="hold"/>
                                        <p:tgtEl>
                                          <p:spTgt spid="277"/>
                                        </p:tgtEl>
                                        <p:attrNameLst>
                                          <p:attrName>style.visibility</p:attrName>
                                        </p:attrNameLst>
                                      </p:cBhvr>
                                      <p:to>
                                        <p:strVal val="visible"/>
                                      </p:to>
                                    </p:set>
                                  </p:childTnLst>
                                </p:cTn>
                              </p:par>
                            </p:childTnLst>
                          </p:cTn>
                        </p:par>
                        <p:par>
                          <p:cTn id="169" fill="hold">
                            <p:stCondLst>
                              <p:cond delay="500"/>
                            </p:stCondLst>
                            <p:childTnLst>
                              <p:par>
                                <p:cTn id="170" presetID="10" presetClass="exit" fill="hold" grpId="1" nodeType="afterEffect">
                                  <p:stCondLst>
                                    <p:cond delay="0"/>
                                  </p:stCondLst>
                                  <p:iterate>
                                    <p:tmAbs val="0"/>
                                  </p:iterate>
                                  <p:childTnLst>
                                    <p:animEffect transition="out" filter="fade">
                                      <p:cBhvr>
                                        <p:cTn id="171" dur="500" fill="hold"/>
                                        <p:tgtEl>
                                          <p:spTgt spid="284"/>
                                        </p:tgtEl>
                                      </p:cBhvr>
                                    </p:animEffect>
                                    <p:set>
                                      <p:cBhvr>
                                        <p:cTn id="172" fill="hold">
                                          <p:stCondLst>
                                            <p:cond delay="499"/>
                                          </p:stCondLst>
                                        </p:cTn>
                                        <p:tgtEl>
                                          <p:spTgt spid="284"/>
                                        </p:tgtEl>
                                        <p:attrNameLst>
                                          <p:attrName>style.visibility</p:attrName>
                                        </p:attrNameLst>
                                      </p:cBhvr>
                                      <p:to>
                                        <p:strVal val="hidden"/>
                                      </p:to>
                                    </p:set>
                                  </p:childTnLst>
                                </p:cTn>
                              </p:par>
                            </p:childTnLst>
                          </p:cTn>
                        </p:par>
                        <p:par>
                          <p:cTn id="173" fill="hold">
                            <p:stCondLst>
                              <p:cond delay="1000"/>
                            </p:stCondLst>
                            <p:childTnLst>
                              <p:par>
                                <p:cTn id="174" presetID="10" presetClass="entr" fill="hold" grpId="0" nodeType="afterEffect">
                                  <p:stCondLst>
                                    <p:cond delay="0"/>
                                  </p:stCondLst>
                                  <p:iterate>
                                    <p:tmAbs val="0"/>
                                  </p:iterate>
                                  <p:childTnLst>
                                    <p:set>
                                      <p:cBhvr>
                                        <p:cTn id="175" fill="hold"/>
                                        <p:tgtEl>
                                          <p:spTgt spid="260"/>
                                        </p:tgtEl>
                                        <p:attrNameLst>
                                          <p:attrName>style.visibility</p:attrName>
                                        </p:attrNameLst>
                                      </p:cBhvr>
                                      <p:to>
                                        <p:strVal val="visible"/>
                                      </p:to>
                                    </p:set>
                                    <p:animEffect transition="in" filter="fade">
                                      <p:cBhvr>
                                        <p:cTn id="176" dur="500"/>
                                        <p:tgtEl>
                                          <p:spTgt spid="260"/>
                                        </p:tgtEl>
                                      </p:cBhvr>
                                    </p:animEffect>
                                  </p:childTnLst>
                                </p:cTn>
                              </p:par>
                            </p:childTnLst>
                          </p:cTn>
                        </p:par>
                        <p:par>
                          <p:cTn id="177" fill="hold">
                            <p:stCondLst>
                              <p:cond delay="1500"/>
                            </p:stCondLst>
                            <p:childTnLst>
                              <p:par>
                                <p:cTn id="178" presetID="10" presetClass="exit" fill="hold" grpId="1" nodeType="afterEffect">
                                  <p:stCondLst>
                                    <p:cond delay="0"/>
                                  </p:stCondLst>
                                  <p:iterate>
                                    <p:tmAbs val="0"/>
                                  </p:iterate>
                                  <p:childTnLst>
                                    <p:animEffect transition="out" filter="fade">
                                      <p:cBhvr>
                                        <p:cTn id="179" dur="500" fill="hold"/>
                                        <p:tgtEl>
                                          <p:spTgt spid="274"/>
                                        </p:tgtEl>
                                      </p:cBhvr>
                                    </p:animEffect>
                                    <p:set>
                                      <p:cBhvr>
                                        <p:cTn id="180" fill="hold">
                                          <p:stCondLst>
                                            <p:cond delay="499"/>
                                          </p:stCondLst>
                                        </p:cTn>
                                        <p:tgtEl>
                                          <p:spTgt spid="274"/>
                                        </p:tgtEl>
                                        <p:attrNameLst>
                                          <p:attrName>style.visibility</p:attrName>
                                        </p:attrNameLst>
                                      </p:cBhvr>
                                      <p:to>
                                        <p:strVal val="hidden"/>
                                      </p:to>
                                    </p:set>
                                  </p:childTnLst>
                                </p:cTn>
                              </p:par>
                            </p:childTnLst>
                          </p:cTn>
                        </p:par>
                        <p:par>
                          <p:cTn id="181" fill="hold">
                            <p:stCondLst>
                              <p:cond delay="0"/>
                            </p:stCondLst>
                            <p:childTnLst>
                              <p:par>
                                <p:cTn id="182" presetID="-1" presetClass="path" presetSubtype="0" accel="50000" decel="50000" fill="hold" nodeType="afterEffect">
                                  <p:stCondLst>
                                    <p:cond delay="0"/>
                                  </p:stCondLst>
                                  <p:childTnLst>
                                    <p:animMotion origin="layout" path="M 0.197656 0.000694 L 0.262500 0.000694" pathEditMode="relative">
                                      <p:cBhvr>
                                        <p:cTn id="183" dur="500" fill="hold"/>
                                        <p:tgtEl>
                                          <p:spTgt spid="263"/>
                                        </p:tgtEl>
                                        <p:attrNameLst>
                                          <p:attrName>ppt_x</p:attrName>
                                          <p:attrName>ppt_y</p:attrName>
                                        </p:attrNameLst>
                                      </p:cBhvr>
                                    </p:animMotion>
                                  </p:childTnLst>
                                </p:cTn>
                              </p:par>
                            </p:childTnLst>
                          </p:cTn>
                        </p:par>
                        <p:par>
                          <p:cTn id="184" fill="hold">
                            <p:stCondLst>
                              <p:cond delay="500"/>
                            </p:stCondLst>
                            <p:childTnLst>
                              <p:par>
                                <p:cTn id="185" presetID="1" presetClass="entr" presetSubtype="0" fill="hold" grpId="0" nodeType="afterEffect">
                                  <p:stCondLst>
                                    <p:cond delay="0"/>
                                  </p:stCondLst>
                                  <p:iterate type="lt">
                                    <p:tmAbs val="100"/>
                                  </p:iterate>
                                  <p:childTnLst>
                                    <p:set>
                                      <p:cBhvr>
                                        <p:cTn id="186" fill="hold"/>
                                        <p:tgtEl>
                                          <p:spTgt spid="278"/>
                                        </p:tgtEl>
                                        <p:attrNameLst>
                                          <p:attrName>style.visibility</p:attrName>
                                        </p:attrNameLst>
                                      </p:cBhvr>
                                      <p:to>
                                        <p:strVal val="visible"/>
                                      </p:to>
                                    </p:set>
                                  </p:childTnLst>
                                </p:cTn>
                              </p:par>
                            </p:childTnLst>
                          </p:cTn>
                        </p:par>
                        <p:par>
                          <p:cTn id="187" fill="hold">
                            <p:stCondLst>
                              <p:cond delay="500"/>
                            </p:stCondLst>
                            <p:childTnLst>
                              <p:par>
                                <p:cTn id="188" presetID="10" presetClass="entr" fill="hold" grpId="0" nodeType="afterEffect">
                                  <p:stCondLst>
                                    <p:cond delay="0"/>
                                  </p:stCondLst>
                                  <p:iterate>
                                    <p:tmAbs val="0"/>
                                  </p:iterate>
                                  <p:childTnLst>
                                    <p:set>
                                      <p:cBhvr>
                                        <p:cTn id="189" fill="hold"/>
                                        <p:tgtEl>
                                          <p:spTgt spid="259"/>
                                        </p:tgtEl>
                                        <p:attrNameLst>
                                          <p:attrName>style.visibility</p:attrName>
                                        </p:attrNameLst>
                                      </p:cBhvr>
                                      <p:to>
                                        <p:strVal val="visible"/>
                                      </p:to>
                                    </p:set>
                                    <p:animEffect transition="in" filter="fade">
                                      <p:cBhvr>
                                        <p:cTn id="190" dur="500"/>
                                        <p:tgtEl>
                                          <p:spTgt spid="259"/>
                                        </p:tgtEl>
                                      </p:cBhvr>
                                    </p:animEffect>
                                  </p:childTnLst>
                                </p:cTn>
                              </p:par>
                            </p:childTnLst>
                          </p:cTn>
                        </p:par>
                        <p:par>
                          <p:cTn id="191" fill="hold">
                            <p:stCondLst>
                              <p:cond delay="1000"/>
                            </p:stCondLst>
                            <p:childTnLst>
                              <p:par>
                                <p:cTn id="192" presetID="10" presetClass="exit" fill="hold" grpId="1" nodeType="afterEffect">
                                  <p:stCondLst>
                                    <p:cond delay="0"/>
                                  </p:stCondLst>
                                  <p:iterate>
                                    <p:tmAbs val="0"/>
                                  </p:iterate>
                                  <p:childTnLst>
                                    <p:animEffect transition="out" filter="fade">
                                      <p:cBhvr>
                                        <p:cTn id="193" dur="500" fill="hold"/>
                                        <p:tgtEl>
                                          <p:spTgt spid="260"/>
                                        </p:tgtEl>
                                      </p:cBhvr>
                                    </p:animEffect>
                                    <p:set>
                                      <p:cBhvr>
                                        <p:cTn id="194" fill="hold">
                                          <p:stCondLst>
                                            <p:cond delay="499"/>
                                          </p:stCondLst>
                                        </p:cTn>
                                        <p:tgtEl>
                                          <p:spTgt spid="260"/>
                                        </p:tgtEl>
                                        <p:attrNameLst>
                                          <p:attrName>style.visibility</p:attrName>
                                        </p:attrNameLst>
                                      </p:cBhvr>
                                      <p:to>
                                        <p:strVal val="hidden"/>
                                      </p:to>
                                    </p:set>
                                  </p:childTnLst>
                                </p:cTn>
                              </p:par>
                            </p:childTnLst>
                          </p:cTn>
                        </p:par>
                        <p:par>
                          <p:cTn id="195" fill="hold">
                            <p:stCondLst>
                              <p:cond delay="0"/>
                            </p:stCondLst>
                            <p:childTnLst>
                              <p:par>
                                <p:cTn id="196" presetID="-1" presetClass="path" presetSubtype="0" accel="50000" decel="50000" fill="hold" nodeType="afterEffect">
                                  <p:stCondLst>
                                    <p:cond delay="0"/>
                                  </p:stCondLst>
                                  <p:childTnLst>
                                    <p:animMotion origin="layout" path="M 0.262500 0.000694 L 0.328125 0.002083" pathEditMode="relative">
                                      <p:cBhvr>
                                        <p:cTn id="197" dur="500" fill="hold"/>
                                        <p:tgtEl>
                                          <p:spTgt spid="263"/>
                                        </p:tgtEl>
                                        <p:attrNameLst>
                                          <p:attrName>ppt_x</p:attrName>
                                          <p:attrName>ppt_y</p:attrName>
                                        </p:attrNameLst>
                                      </p:cBhvr>
                                    </p:animMotion>
                                  </p:childTnLst>
                                </p:cTn>
                              </p:par>
                            </p:childTnLst>
                          </p:cTn>
                        </p:par>
                        <p:par>
                          <p:cTn id="198" fill="hold">
                            <p:stCondLst>
                              <p:cond delay="500"/>
                            </p:stCondLst>
                            <p:childTnLst>
                              <p:par>
                                <p:cTn id="199" presetID="1" presetClass="entr" presetSubtype="0" fill="hold" grpId="0" nodeType="afterEffect">
                                  <p:stCondLst>
                                    <p:cond delay="0"/>
                                  </p:stCondLst>
                                  <p:iterate type="lt">
                                    <p:tmAbs val="100"/>
                                  </p:iterate>
                                  <p:childTnLst>
                                    <p:set>
                                      <p:cBhvr>
                                        <p:cTn id="200" fill="hold"/>
                                        <p:tgtEl>
                                          <p:spTgt spid="279"/>
                                        </p:tgtEl>
                                        <p:attrNameLst>
                                          <p:attrName>style.visibility</p:attrName>
                                        </p:attrNameLst>
                                      </p:cBhvr>
                                      <p:to>
                                        <p:strVal val="visible"/>
                                      </p:to>
                                    </p:set>
                                  </p:childTnLst>
                                </p:cTn>
                              </p:par>
                            </p:childTnLst>
                          </p:cTn>
                        </p:par>
                        <p:par>
                          <p:cTn id="201" fill="hold">
                            <p:stCondLst>
                              <p:cond delay="500"/>
                            </p:stCondLst>
                            <p:childTnLst>
                              <p:par>
                                <p:cTn id="202" presetID="10" presetClass="entr" fill="hold" grpId="0" nodeType="afterEffect">
                                  <p:stCondLst>
                                    <p:cond delay="0"/>
                                  </p:stCondLst>
                                  <p:iterate>
                                    <p:tmAbs val="0"/>
                                  </p:iterate>
                                  <p:childTnLst>
                                    <p:set>
                                      <p:cBhvr>
                                        <p:cTn id="203" fill="hold"/>
                                        <p:tgtEl>
                                          <p:spTgt spid="272"/>
                                        </p:tgtEl>
                                        <p:attrNameLst>
                                          <p:attrName>style.visibility</p:attrName>
                                        </p:attrNameLst>
                                      </p:cBhvr>
                                      <p:to>
                                        <p:strVal val="visible"/>
                                      </p:to>
                                    </p:set>
                                    <p:animEffect transition="in" filter="fade">
                                      <p:cBhvr>
                                        <p:cTn id="204" dur="500"/>
                                        <p:tgtEl>
                                          <p:spTgt spid="272"/>
                                        </p:tgtEl>
                                      </p:cBhvr>
                                    </p:animEffect>
                                  </p:childTnLst>
                                </p:cTn>
                              </p:par>
                            </p:childTnLst>
                          </p:cTn>
                        </p:par>
                        <p:par>
                          <p:cTn id="205" fill="hold">
                            <p:stCondLst>
                              <p:cond delay="1000"/>
                            </p:stCondLst>
                            <p:childTnLst>
                              <p:par>
                                <p:cTn id="206" presetID="10" presetClass="exit" fill="hold" grpId="1" nodeType="afterEffect">
                                  <p:stCondLst>
                                    <p:cond delay="0"/>
                                  </p:stCondLst>
                                  <p:iterate>
                                    <p:tmAbs val="0"/>
                                  </p:iterate>
                                  <p:childTnLst>
                                    <p:animEffect transition="out" filter="fade">
                                      <p:cBhvr>
                                        <p:cTn id="207" dur="500" fill="hold"/>
                                        <p:tgtEl>
                                          <p:spTgt spid="259"/>
                                        </p:tgtEl>
                                      </p:cBhvr>
                                    </p:animEffect>
                                    <p:set>
                                      <p:cBhvr>
                                        <p:cTn id="208" fill="hold">
                                          <p:stCondLst>
                                            <p:cond delay="499"/>
                                          </p:stCondLst>
                                        </p:cTn>
                                        <p:tgtEl>
                                          <p:spTgt spid="259"/>
                                        </p:tgtEl>
                                        <p:attrNameLst>
                                          <p:attrName>style.visibility</p:attrName>
                                        </p:attrNameLst>
                                      </p:cBhvr>
                                      <p:to>
                                        <p:strVal val="hidden"/>
                                      </p:to>
                                    </p:set>
                                  </p:childTnLst>
                                </p:cTn>
                              </p:par>
                            </p:childTnLst>
                          </p:cTn>
                        </p:par>
                        <p:par>
                          <p:cTn id="209" fill="hold">
                            <p:stCondLst>
                              <p:cond delay="0"/>
                            </p:stCondLst>
                            <p:childTnLst>
                              <p:par>
                                <p:cTn id="210" presetID="-1" presetClass="path" presetSubtype="0" accel="50000" decel="50000" fill="hold" nodeType="afterEffect">
                                  <p:stCondLst>
                                    <p:cond delay="0"/>
                                  </p:stCondLst>
                                  <p:childTnLst>
                                    <p:animMotion origin="layout" path="M 0.328125 0.002083 L 0.393750 -0.000694" pathEditMode="relative">
                                      <p:cBhvr>
                                        <p:cTn id="211" dur="500" fill="hold"/>
                                        <p:tgtEl>
                                          <p:spTgt spid="263"/>
                                        </p:tgtEl>
                                        <p:attrNameLst>
                                          <p:attrName>ppt_x</p:attrName>
                                          <p:attrName>ppt_y</p:attrName>
                                        </p:attrNameLst>
                                      </p:cBhvr>
                                    </p:animMotion>
                                  </p:childTnLst>
                                </p:cTn>
                              </p:par>
                            </p:childTnLst>
                          </p:cTn>
                        </p:par>
                        <p:par>
                          <p:cTn id="212" fill="hold">
                            <p:stCondLst>
                              <p:cond delay="500"/>
                            </p:stCondLst>
                            <p:childTnLst>
                              <p:par>
                                <p:cTn id="213" presetID="1" presetClass="entr" presetSubtype="0" fill="hold" grpId="0" nodeType="afterEffect">
                                  <p:stCondLst>
                                    <p:cond delay="0"/>
                                  </p:stCondLst>
                                  <p:iterate type="lt">
                                    <p:tmAbs val="100"/>
                                  </p:iterate>
                                  <p:childTnLst>
                                    <p:set>
                                      <p:cBhvr>
                                        <p:cTn id="214" fill="hold"/>
                                        <p:tgtEl>
                                          <p:spTgt spid="280"/>
                                        </p:tgtEl>
                                        <p:attrNameLst>
                                          <p:attrName>style.visibility</p:attrName>
                                        </p:attrNameLst>
                                      </p:cBhvr>
                                      <p:to>
                                        <p:strVal val="visible"/>
                                      </p:to>
                                    </p:set>
                                  </p:childTnLst>
                                </p:cTn>
                              </p:par>
                            </p:childTnLst>
                          </p:cTn>
                        </p:par>
                        <p:par>
                          <p:cTn id="215" fill="hold">
                            <p:stCondLst>
                              <p:cond delay="500"/>
                            </p:stCondLst>
                            <p:childTnLst>
                              <p:par>
                                <p:cTn id="216" presetID="10" presetClass="entr" fill="hold" grpId="0" nodeType="afterEffect">
                                  <p:stCondLst>
                                    <p:cond delay="0"/>
                                  </p:stCondLst>
                                  <p:iterate>
                                    <p:tmAbs val="0"/>
                                  </p:iterate>
                                  <p:childTnLst>
                                    <p:set>
                                      <p:cBhvr>
                                        <p:cTn id="217" fill="hold"/>
                                        <p:tgtEl>
                                          <p:spTgt spid="282"/>
                                        </p:tgtEl>
                                        <p:attrNameLst>
                                          <p:attrName>style.visibility</p:attrName>
                                        </p:attrNameLst>
                                      </p:cBhvr>
                                      <p:to>
                                        <p:strVal val="visible"/>
                                      </p:to>
                                    </p:set>
                                    <p:animEffect transition="in" filter="fade">
                                      <p:cBhvr>
                                        <p:cTn id="218" dur="500"/>
                                        <p:tgtEl>
                                          <p:spTgt spid="282"/>
                                        </p:tgtEl>
                                      </p:cBhvr>
                                    </p:animEffect>
                                  </p:childTnLst>
                                </p:cTn>
                              </p:par>
                            </p:childTnLst>
                          </p:cTn>
                        </p:par>
                        <p:par>
                          <p:cTn id="219" fill="hold">
                            <p:stCondLst>
                              <p:cond delay="1000"/>
                            </p:stCondLst>
                            <p:childTnLst>
                              <p:par>
                                <p:cTn id="220" presetID="10" presetClass="exit" fill="hold" grpId="1" nodeType="afterEffect">
                                  <p:stCondLst>
                                    <p:cond delay="0"/>
                                  </p:stCondLst>
                                  <p:iterate>
                                    <p:tmAbs val="0"/>
                                  </p:iterate>
                                  <p:childTnLst>
                                    <p:animEffect transition="out" filter="fade">
                                      <p:cBhvr>
                                        <p:cTn id="221" dur="500" fill="hold"/>
                                        <p:tgtEl>
                                          <p:spTgt spid="272"/>
                                        </p:tgtEl>
                                      </p:cBhvr>
                                    </p:animEffect>
                                    <p:set>
                                      <p:cBhvr>
                                        <p:cTn id="222" fill="hold">
                                          <p:stCondLst>
                                            <p:cond delay="499"/>
                                          </p:stCondLst>
                                        </p:cTn>
                                        <p:tgtEl>
                                          <p:spTgt spid="272"/>
                                        </p:tgtEl>
                                        <p:attrNameLst>
                                          <p:attrName>style.visibility</p:attrName>
                                        </p:attrNameLst>
                                      </p:cBhvr>
                                      <p:to>
                                        <p:strVal val="hidden"/>
                                      </p:to>
                                    </p:set>
                                  </p:childTnLst>
                                </p:cTn>
                              </p:par>
                            </p:childTnLst>
                          </p:cTn>
                        </p:par>
                        <p:par>
                          <p:cTn id="223" fill="hold">
                            <p:stCondLst>
                              <p:cond delay="0"/>
                            </p:stCondLst>
                            <p:childTnLst>
                              <p:par>
                                <p:cTn id="224" presetID="-1" presetClass="path" presetSubtype="0" accel="50000" decel="50000" fill="hold" nodeType="afterEffect">
                                  <p:stCondLst>
                                    <p:cond delay="0"/>
                                  </p:stCondLst>
                                  <p:childTnLst>
                                    <p:animMotion origin="layout" path="M 0.393750 -0.000694 L 0.461259 -0.000268" pathEditMode="relative">
                                      <p:cBhvr>
                                        <p:cTn id="225" dur="500" fill="hold"/>
                                        <p:tgtEl>
                                          <p:spTgt spid="263"/>
                                        </p:tgtEl>
                                        <p:attrNameLst>
                                          <p:attrName>ppt_x</p:attrName>
                                          <p:attrName>ppt_y</p:attrName>
                                        </p:attrNameLst>
                                      </p:cBhvr>
                                    </p:animMotion>
                                  </p:childTnLst>
                                </p:cTn>
                              </p:par>
                            </p:childTnLst>
                          </p:cTn>
                        </p:par>
                        <p:par>
                          <p:cTn id="226" fill="hold">
                            <p:stCondLst>
                              <p:cond delay="500"/>
                            </p:stCondLst>
                            <p:childTnLst>
                              <p:par>
                                <p:cTn id="227" presetID="1" presetClass="entr" presetSubtype="0" fill="hold" grpId="0" nodeType="afterEffect">
                                  <p:stCondLst>
                                    <p:cond delay="0"/>
                                  </p:stCondLst>
                                  <p:iterate type="lt">
                                    <p:tmAbs val="100"/>
                                  </p:iterate>
                                  <p:childTnLst>
                                    <p:set>
                                      <p:cBhvr>
                                        <p:cTn id="228" fill="hold"/>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animBg="1" advAuto="0"/>
      <p:bldP spid="250" grpId="0" animBg="1" advAuto="0"/>
      <p:bldP spid="251" grpId="0" build="p" bldLvl="5" animBg="1" advAuto="0"/>
      <p:bldP spid="252" grpId="0" animBg="1" advAuto="0"/>
      <p:bldP spid="253" grpId="0" build="p" bldLvl="5" animBg="1" advAuto="0"/>
      <p:bldP spid="254" grpId="0" animBg="1" advAuto="0"/>
      <p:bldP spid="255" grpId="0" animBg="1" advAuto="0"/>
      <p:bldP spid="256" grpId="0" animBg="1" advAuto="0"/>
      <p:bldP spid="257" grpId="0" animBg="1" advAuto="0"/>
      <p:bldP spid="258" grpId="0" animBg="1" advAuto="0"/>
      <p:bldP spid="259" grpId="0" animBg="1" advAuto="0"/>
      <p:bldP spid="259" grpId="1" animBg="1" advAuto="0"/>
      <p:bldP spid="260" grpId="0" animBg="1" advAuto="0"/>
      <p:bldP spid="260" grpId="1" animBg="1" advAuto="0"/>
      <p:bldP spid="261" grpId="0" animBg="1" advAuto="0"/>
      <p:bldP spid="262" grpId="0" animBg="1" advAuto="0"/>
      <p:bldP spid="263" grpId="0" animBg="1" advAuto="0"/>
      <p:bldP spid="264" grpId="0" animBg="1" advAuto="0"/>
      <p:bldP spid="264" grpId="1" animBg="1" advAuto="0"/>
      <p:bldP spid="265" grpId="0" animBg="1" advAuto="0"/>
      <p:bldP spid="265" grpId="1" animBg="1" advAuto="0"/>
      <p:bldP spid="266" grpId="0" animBg="1" advAuto="0"/>
      <p:bldP spid="266" grpId="1" animBg="1" advAuto="0"/>
      <p:bldP spid="267" grpId="0" animBg="1" advAuto="0"/>
      <p:bldP spid="268" grpId="0" animBg="1" advAuto="0"/>
      <p:bldP spid="269" grpId="0" animBg="1" advAuto="0"/>
      <p:bldP spid="270" grpId="0" animBg="1" advAuto="0"/>
      <p:bldP spid="271" grpId="0" animBg="1" advAuto="0"/>
      <p:bldP spid="272" grpId="0" animBg="1" advAuto="0"/>
      <p:bldP spid="272" grpId="1" animBg="1" advAuto="0"/>
      <p:bldP spid="273" grpId="0" animBg="1" advAuto="0"/>
      <p:bldP spid="274" grpId="0" animBg="1" advAuto="0"/>
      <p:bldP spid="274" grpId="1" animBg="1" advAuto="0"/>
      <p:bldP spid="275" grpId="0" animBg="1" advAuto="0"/>
      <p:bldP spid="276" grpId="0" animBg="1" advAuto="0"/>
      <p:bldP spid="277" grpId="0" animBg="1" advAuto="0"/>
      <p:bldP spid="278" grpId="0" animBg="1" advAuto="0"/>
      <p:bldP spid="279" grpId="0" animBg="1" advAuto="0"/>
      <p:bldP spid="280" grpId="0" animBg="1" advAuto="0"/>
      <p:bldP spid="281" grpId="0" animBg="1" advAuto="0"/>
      <p:bldP spid="282" grpId="0" animBg="1" advAuto="0"/>
      <p:bldP spid="283" grpId="0" animBg="1" advAuto="0"/>
      <p:bldP spid="284" grpId="0" animBg="1" advAuto="0"/>
      <p:bldP spid="284" grpId="1" animBg="1" advAuto="0"/>
      <p:bldP spid="285"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Rectangle"/>
          <p:cNvSpPr/>
          <p:nvPr/>
        </p:nvSpPr>
        <p:spPr>
          <a:xfrm>
            <a:off x="12973050" y="2400300"/>
            <a:ext cx="11220450" cy="2857500"/>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grpSp>
        <p:nvGrpSpPr>
          <p:cNvPr id="314" name="Group"/>
          <p:cNvGrpSpPr/>
          <p:nvPr/>
        </p:nvGrpSpPr>
        <p:grpSpPr>
          <a:xfrm>
            <a:off x="266700" y="10780409"/>
            <a:ext cx="12453598" cy="1657351"/>
            <a:chOff x="0" y="0"/>
            <a:chExt cx="12453597" cy="1657349"/>
          </a:xfrm>
        </p:grpSpPr>
        <p:grpSp>
          <p:nvGrpSpPr>
            <p:cNvPr id="292" name="Group"/>
            <p:cNvGrpSpPr/>
            <p:nvPr/>
          </p:nvGrpSpPr>
          <p:grpSpPr>
            <a:xfrm>
              <a:off x="0" y="0"/>
              <a:ext cx="1257300" cy="1657350"/>
              <a:chOff x="0" y="0"/>
              <a:chExt cx="1257300" cy="1657349"/>
            </a:xfrm>
          </p:grpSpPr>
          <p:sp>
            <p:nvSpPr>
              <p:cNvPr id="290"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91" name="0"/>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0</a:t>
                </a:r>
              </a:p>
            </p:txBody>
          </p:sp>
        </p:grpSp>
        <p:grpSp>
          <p:nvGrpSpPr>
            <p:cNvPr id="295" name="Group"/>
            <p:cNvGrpSpPr/>
            <p:nvPr/>
          </p:nvGrpSpPr>
          <p:grpSpPr>
            <a:xfrm>
              <a:off x="1607769" y="0"/>
              <a:ext cx="1257301" cy="1657350"/>
              <a:chOff x="0" y="0"/>
              <a:chExt cx="1257300" cy="1657349"/>
            </a:xfrm>
          </p:grpSpPr>
          <p:sp>
            <p:nvSpPr>
              <p:cNvPr id="293"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94" name="1"/>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1</a:t>
                </a:r>
              </a:p>
            </p:txBody>
          </p:sp>
        </p:grpSp>
        <p:grpSp>
          <p:nvGrpSpPr>
            <p:cNvPr id="298" name="Group"/>
            <p:cNvGrpSpPr/>
            <p:nvPr/>
          </p:nvGrpSpPr>
          <p:grpSpPr>
            <a:xfrm>
              <a:off x="3203590" y="0"/>
              <a:ext cx="1257301" cy="1657350"/>
              <a:chOff x="0" y="0"/>
              <a:chExt cx="1257300" cy="1657349"/>
            </a:xfrm>
          </p:grpSpPr>
          <p:sp>
            <p:nvSpPr>
              <p:cNvPr id="296"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97" name="2"/>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2</a:t>
                </a:r>
              </a:p>
            </p:txBody>
          </p:sp>
        </p:grpSp>
        <p:grpSp>
          <p:nvGrpSpPr>
            <p:cNvPr id="301" name="Group"/>
            <p:cNvGrpSpPr/>
            <p:nvPr/>
          </p:nvGrpSpPr>
          <p:grpSpPr>
            <a:xfrm>
              <a:off x="4792309" y="0"/>
              <a:ext cx="1257301" cy="1657350"/>
              <a:chOff x="0" y="0"/>
              <a:chExt cx="1257300" cy="1657349"/>
            </a:xfrm>
          </p:grpSpPr>
          <p:sp>
            <p:nvSpPr>
              <p:cNvPr id="299"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00" name="3"/>
              <p:cNvSpPr/>
              <p:nvPr/>
            </p:nvSpPr>
            <p:spPr>
              <a:xfrm>
                <a:off x="526978"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3</a:t>
                </a:r>
              </a:p>
            </p:txBody>
          </p:sp>
        </p:grpSp>
        <p:grpSp>
          <p:nvGrpSpPr>
            <p:cNvPr id="304" name="Group"/>
            <p:cNvGrpSpPr/>
            <p:nvPr/>
          </p:nvGrpSpPr>
          <p:grpSpPr>
            <a:xfrm>
              <a:off x="6400077" y="0"/>
              <a:ext cx="1257301" cy="1657350"/>
              <a:chOff x="0" y="0"/>
              <a:chExt cx="1257300" cy="1657349"/>
            </a:xfrm>
          </p:grpSpPr>
          <p:sp>
            <p:nvSpPr>
              <p:cNvPr id="302"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03" name="4"/>
              <p:cNvSpPr/>
              <p:nvPr/>
            </p:nvSpPr>
            <p:spPr>
              <a:xfrm>
                <a:off x="495980"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4</a:t>
                </a:r>
              </a:p>
            </p:txBody>
          </p:sp>
        </p:grpSp>
        <p:grpSp>
          <p:nvGrpSpPr>
            <p:cNvPr id="307" name="Group"/>
            <p:cNvGrpSpPr/>
            <p:nvPr/>
          </p:nvGrpSpPr>
          <p:grpSpPr>
            <a:xfrm>
              <a:off x="7995897" y="0"/>
              <a:ext cx="1257301" cy="1657350"/>
              <a:chOff x="0" y="0"/>
              <a:chExt cx="1257300" cy="1657349"/>
            </a:xfrm>
          </p:grpSpPr>
          <p:sp>
            <p:nvSpPr>
              <p:cNvPr id="305"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06" name="5"/>
              <p:cNvSpPr/>
              <p:nvPr/>
            </p:nvSpPr>
            <p:spPr>
              <a:xfrm>
                <a:off x="526978"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5</a:t>
                </a:r>
              </a:p>
            </p:txBody>
          </p:sp>
        </p:grpSp>
        <p:grpSp>
          <p:nvGrpSpPr>
            <p:cNvPr id="310" name="Group"/>
            <p:cNvGrpSpPr/>
            <p:nvPr/>
          </p:nvGrpSpPr>
          <p:grpSpPr>
            <a:xfrm>
              <a:off x="9600476" y="0"/>
              <a:ext cx="1257301" cy="1657350"/>
              <a:chOff x="0" y="0"/>
              <a:chExt cx="1257300" cy="1657349"/>
            </a:xfrm>
          </p:grpSpPr>
          <p:sp>
            <p:nvSpPr>
              <p:cNvPr id="308"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09" name="6"/>
              <p:cNvSpPr/>
              <p:nvPr/>
            </p:nvSpPr>
            <p:spPr>
              <a:xfrm>
                <a:off x="495980"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6</a:t>
                </a:r>
              </a:p>
            </p:txBody>
          </p:sp>
        </p:grpSp>
        <p:grpSp>
          <p:nvGrpSpPr>
            <p:cNvPr id="313" name="Group"/>
            <p:cNvGrpSpPr/>
            <p:nvPr/>
          </p:nvGrpSpPr>
          <p:grpSpPr>
            <a:xfrm>
              <a:off x="11196297" y="0"/>
              <a:ext cx="1257301" cy="1657350"/>
              <a:chOff x="0" y="0"/>
              <a:chExt cx="1257300" cy="1657349"/>
            </a:xfrm>
          </p:grpSpPr>
          <p:sp>
            <p:nvSpPr>
              <p:cNvPr id="311"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12" name="7"/>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7</a:t>
                </a:r>
              </a:p>
            </p:txBody>
          </p:sp>
        </p:grpSp>
      </p:grpSp>
      <p:sp>
        <p:nvSpPr>
          <p:cNvPr id="315" name="Recursive Processing - Arrays"/>
          <p:cNvSpPr txBox="1">
            <a:spLocks noGrp="1"/>
          </p:cNvSpPr>
          <p:nvPr>
            <p:ph type="title"/>
          </p:nvPr>
        </p:nvSpPr>
        <p:spPr>
          <a:prstGeom prst="rect">
            <a:avLst/>
          </a:prstGeom>
        </p:spPr>
        <p:txBody>
          <a:bodyPr/>
          <a:lstStyle/>
          <a:p>
            <a:r>
              <a:t>Recursive Processing - Arrays</a:t>
            </a:r>
          </a:p>
        </p:txBody>
      </p:sp>
      <p:sp>
        <p:nvSpPr>
          <p:cNvPr id="316" name="Recursively displaying elements stored in an array…"/>
          <p:cNvSpPr txBox="1">
            <a:spLocks noGrp="1"/>
          </p:cNvSpPr>
          <p:nvPr>
            <p:ph type="body" sz="quarter" idx="1"/>
          </p:nvPr>
        </p:nvSpPr>
        <p:spPr>
          <a:xfrm>
            <a:off x="190500" y="2343150"/>
            <a:ext cx="10306050" cy="5010150"/>
          </a:xfrm>
          <a:prstGeom prst="rect">
            <a:avLst/>
          </a:prstGeom>
        </p:spPr>
        <p:txBody>
          <a:bodyPr/>
          <a:lstStyle/>
          <a:p>
            <a:pPr>
              <a:buBlip>
                <a:blip r:embed="rId4"/>
              </a:buBlip>
            </a:pPr>
            <a:r>
              <a:t>Recursively displaying elements stored in an array</a:t>
            </a:r>
          </a:p>
          <a:p>
            <a:pPr lvl="1">
              <a:buBlip>
                <a:blip r:embed="rId4"/>
              </a:buBlip>
            </a:pPr>
            <a:r>
              <a:t>Start with first element</a:t>
            </a:r>
          </a:p>
          <a:p>
            <a:pPr lvl="1">
              <a:buBlip>
                <a:blip r:embed="rId4"/>
              </a:buBlip>
            </a:pPr>
            <a:r>
              <a:t>Start with last element</a:t>
            </a:r>
          </a:p>
        </p:txBody>
      </p:sp>
      <p:sp>
        <p:nvSpPr>
          <p:cNvPr id="317" name="Rectangle"/>
          <p:cNvSpPr/>
          <p:nvPr/>
        </p:nvSpPr>
        <p:spPr>
          <a:xfrm>
            <a:off x="12973050" y="2400300"/>
            <a:ext cx="11220450" cy="6496050"/>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18" name="void displayArray(int myArray[], int first, int last)…"/>
          <p:cNvSpPr/>
          <p:nvPr/>
        </p:nvSpPr>
        <p:spPr>
          <a:xfrm>
            <a:off x="13085819" y="2362200"/>
            <a:ext cx="11391901"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br>
              <a:rPr>
                <a:solidFill>
                  <a:srgbClr val="0433FF"/>
                </a:solidFill>
              </a:rPr>
            </a:br>
            <a:r>
              <a:rPr>
                <a:solidFill>
                  <a:srgbClr val="0433FF"/>
                </a:solidFill>
              </a:rPr>
              <a:t>void</a:t>
            </a:r>
            <a:r>
              <a:rPr>
                <a:solidFill>
                  <a:srgbClr val="000000"/>
                </a:solidFill>
              </a:rPr>
              <a:t> displayArray(</a:t>
            </a:r>
            <a:r>
              <a:rPr>
                <a:solidFill>
                  <a:srgbClr val="0433FF"/>
                </a:solidFill>
              </a:rPr>
              <a:t>int</a:t>
            </a:r>
            <a:r>
              <a:rPr>
                <a:solidFill>
                  <a:srgbClr val="000000"/>
                </a:solidFill>
              </a:rPr>
              <a:t> myArray[], </a:t>
            </a:r>
            <a:r>
              <a:rPr>
                <a:solidFill>
                  <a:srgbClr val="0433FF"/>
                </a:solidFill>
              </a:rPr>
              <a:t>int</a:t>
            </a:r>
            <a:r>
              <a:rPr>
                <a:solidFill>
                  <a:srgbClr val="000000"/>
                </a:solidFill>
              </a:rPr>
              <a:t> first, </a:t>
            </a:r>
            <a:r>
              <a:rPr>
                <a:solidFill>
                  <a:srgbClr val="0433FF"/>
                </a:solidFill>
              </a:rPr>
              <a:t>int</a:t>
            </a:r>
            <a:r>
              <a:rPr>
                <a:solidFill>
                  <a:srgbClr val="000000"/>
                </a:solidFill>
              </a:rPr>
              <a:t> last)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std::cout &lt;&lt; myArray[first] &lt;&lt; " ";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a:t>
            </a:r>
            <a:r>
              <a:rPr>
                <a:solidFill>
                  <a:srgbClr val="0433FF"/>
                </a:solidFill>
              </a:rPr>
              <a:t>if</a:t>
            </a:r>
            <a:r>
              <a:rPr>
                <a:solidFill>
                  <a:srgbClr val="000000"/>
                </a:solidFill>
              </a:rPr>
              <a:t> (first &lt; last)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displayArray(myArray, first + 1, last);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r>
              <a:t> // end displayArray</a:t>
            </a:r>
            <a:br/>
            <a:endParaRPr/>
          </a:p>
          <a:p>
            <a:pPr algn="l" defTabSz="685800">
              <a:lnSpc>
                <a:spcPct val="8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Start with myArray[last]</a:t>
            </a:r>
          </a:p>
          <a:p>
            <a:pPr algn="l" defTabSz="685800">
              <a:lnSpc>
                <a:spcPct val="8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433FF"/>
                </a:solidFill>
              </a:rPr>
              <a:t>void</a:t>
            </a:r>
            <a:r>
              <a:rPr>
                <a:solidFill>
                  <a:srgbClr val="000000"/>
                </a:solidFill>
              </a:rPr>
              <a:t> displayArray(</a:t>
            </a:r>
            <a:r>
              <a:rPr>
                <a:solidFill>
                  <a:srgbClr val="0433FF"/>
                </a:solidFill>
              </a:rPr>
              <a:t>int</a:t>
            </a:r>
            <a:r>
              <a:rPr>
                <a:solidFill>
                  <a:srgbClr val="000000"/>
                </a:solidFill>
              </a:rPr>
              <a:t> myArray[], </a:t>
            </a:r>
            <a:r>
              <a:rPr>
                <a:solidFill>
                  <a:srgbClr val="0433FF"/>
                </a:solidFill>
              </a:rPr>
              <a:t>int</a:t>
            </a:r>
            <a:r>
              <a:rPr>
                <a:solidFill>
                  <a:srgbClr val="000000"/>
                </a:solidFill>
              </a:rPr>
              <a:t> first, </a:t>
            </a:r>
            <a:r>
              <a:rPr>
                <a:solidFill>
                  <a:srgbClr val="0433FF"/>
                </a:solidFill>
              </a:rPr>
              <a:t>int</a:t>
            </a:r>
            <a:r>
              <a:rPr>
                <a:solidFill>
                  <a:srgbClr val="000000"/>
                </a:solidFill>
              </a:rPr>
              <a:t> last)</a:t>
            </a:r>
          </a:p>
          <a:p>
            <a:pPr algn="l" defTabSz="685800">
              <a:lnSpc>
                <a:spcPct val="8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a:t>
            </a:r>
            <a:r>
              <a:rPr>
                <a:solidFill>
                  <a:srgbClr val="0433FF"/>
                </a:solidFill>
              </a:rPr>
              <a:t>if</a:t>
            </a:r>
            <a:r>
              <a:rPr>
                <a:solidFill>
                  <a:srgbClr val="000000"/>
                </a:solidFill>
              </a:rPr>
              <a:t> (first &lt;= last) </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displayArray(myArray, first, last - 1);</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std::cout &lt;&lt; myArray[last] &lt;&lt; " ";</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00000"/>
                </a:solidFill>
              </a:rPr>
              <a:t>}</a:t>
            </a:r>
            <a:r>
              <a:t> // end if</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r>
              <a:t> // end displayArray</a:t>
            </a:r>
          </a:p>
        </p:txBody>
      </p:sp>
      <p:sp>
        <p:nvSpPr>
          <p:cNvPr id="319" name="first"/>
          <p:cNvSpPr/>
          <p:nvPr/>
        </p:nvSpPr>
        <p:spPr>
          <a:xfrm>
            <a:off x="352425" y="7175197"/>
            <a:ext cx="2438400" cy="1390650"/>
          </a:xfrm>
          <a:prstGeom prst="roundRect">
            <a:avLst>
              <a:gd name="adj" fmla="val 396"/>
            </a:avLst>
          </a:prstGeom>
          <a:solidFill>
            <a:srgbClr val="FFD479"/>
          </a:solidFill>
          <a:ln w="50800">
            <a:solidFill>
              <a:srgbClr val="5E5E5E"/>
            </a:solidFill>
            <a:miter lim="400000"/>
          </a:ln>
          <a:effectLst>
            <a:outerShdw blurRad="228600" dir="1980000" rotWithShape="0">
              <a:srgbClr val="000000">
                <a:alpha val="82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defRPr sz="3000" b="1">
                <a:latin typeface="Courier New"/>
                <a:ea typeface="Courier New"/>
                <a:cs typeface="Courier New"/>
                <a:sym typeface="Courier New"/>
              </a:defRPr>
            </a:lvl1pPr>
          </a:lstStyle>
          <a:p>
            <a:r>
              <a:t>first</a:t>
            </a:r>
          </a:p>
        </p:txBody>
      </p:sp>
      <p:sp>
        <p:nvSpPr>
          <p:cNvPr id="320" name="16"/>
          <p:cNvSpPr/>
          <p:nvPr/>
        </p:nvSpPr>
        <p:spPr>
          <a:xfrm>
            <a:off x="2114116" y="10889153"/>
            <a:ext cx="765908"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16</a:t>
            </a:r>
          </a:p>
        </p:txBody>
      </p:sp>
      <p:sp>
        <p:nvSpPr>
          <p:cNvPr id="321" name="23"/>
          <p:cNvSpPr/>
          <p:nvPr/>
        </p:nvSpPr>
        <p:spPr>
          <a:xfrm>
            <a:off x="6905504" y="10886772"/>
            <a:ext cx="765907"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23</a:t>
            </a:r>
          </a:p>
        </p:txBody>
      </p:sp>
      <p:sp>
        <p:nvSpPr>
          <p:cNvPr id="322" name="34"/>
          <p:cNvSpPr/>
          <p:nvPr/>
        </p:nvSpPr>
        <p:spPr>
          <a:xfrm>
            <a:off x="516182" y="10886772"/>
            <a:ext cx="765908"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34</a:t>
            </a:r>
          </a:p>
        </p:txBody>
      </p:sp>
      <p:sp>
        <p:nvSpPr>
          <p:cNvPr id="323" name="91"/>
          <p:cNvSpPr/>
          <p:nvPr/>
        </p:nvSpPr>
        <p:spPr>
          <a:xfrm>
            <a:off x="3709667" y="10900464"/>
            <a:ext cx="765908"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91</a:t>
            </a:r>
          </a:p>
        </p:txBody>
      </p:sp>
      <p:sp>
        <p:nvSpPr>
          <p:cNvPr id="324" name="5"/>
          <p:cNvSpPr/>
          <p:nvPr/>
        </p:nvSpPr>
        <p:spPr>
          <a:xfrm>
            <a:off x="1236315" y="9400871"/>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5</a:t>
            </a:r>
          </a:p>
        </p:txBody>
      </p:sp>
      <p:sp>
        <p:nvSpPr>
          <p:cNvPr id="325" name="4"/>
          <p:cNvSpPr/>
          <p:nvPr/>
        </p:nvSpPr>
        <p:spPr>
          <a:xfrm>
            <a:off x="1236315" y="9400871"/>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4</a:t>
            </a:r>
          </a:p>
        </p:txBody>
      </p:sp>
      <p:sp>
        <p:nvSpPr>
          <p:cNvPr id="326" name="last"/>
          <p:cNvSpPr/>
          <p:nvPr/>
        </p:nvSpPr>
        <p:spPr>
          <a:xfrm>
            <a:off x="295275" y="8984947"/>
            <a:ext cx="2438400" cy="1371600"/>
          </a:xfrm>
          <a:prstGeom prst="roundRect">
            <a:avLst>
              <a:gd name="adj" fmla="val 401"/>
            </a:avLst>
          </a:prstGeom>
          <a:solidFill>
            <a:srgbClr val="FFD479"/>
          </a:solidFill>
          <a:ln w="50800">
            <a:solidFill>
              <a:srgbClr val="5E5E5E"/>
            </a:solidFill>
            <a:miter lim="400000"/>
          </a:ln>
          <a:effectLst>
            <a:outerShdw blurRad="228600" dir="1980000" rotWithShape="0">
              <a:srgbClr val="000000">
                <a:alpha val="82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defRPr sz="3000" b="1">
                <a:latin typeface="Courier New"/>
                <a:ea typeface="Courier New"/>
                <a:cs typeface="Courier New"/>
                <a:sym typeface="Courier New"/>
              </a:defRPr>
            </a:lvl1pPr>
          </a:lstStyle>
          <a:p>
            <a:r>
              <a:t>last</a:t>
            </a:r>
          </a:p>
        </p:txBody>
      </p:sp>
      <p:sp>
        <p:nvSpPr>
          <p:cNvPr id="327" name="76"/>
          <p:cNvSpPr/>
          <p:nvPr/>
        </p:nvSpPr>
        <p:spPr>
          <a:xfrm>
            <a:off x="5314516" y="10889153"/>
            <a:ext cx="765908"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76</a:t>
            </a:r>
          </a:p>
        </p:txBody>
      </p:sp>
      <p:pic>
        <p:nvPicPr>
          <p:cNvPr id="328" name="Rectangle Square" descr="Rectangle Square"/>
          <p:cNvPicPr>
            <a:picLocks/>
          </p:cNvPicPr>
          <p:nvPr/>
        </p:nvPicPr>
        <p:blipFill>
          <a:blip r:embed="rId5"/>
          <a:stretch>
            <a:fillRect/>
          </a:stretch>
        </p:blipFill>
        <p:spPr>
          <a:xfrm>
            <a:off x="158750" y="10620072"/>
            <a:ext cx="1435100" cy="1987550"/>
          </a:xfrm>
          <a:prstGeom prst="rect">
            <a:avLst/>
          </a:prstGeom>
          <a:effectLst>
            <a:outerShdw blurRad="393700" dir="1980000" rotWithShape="0">
              <a:srgbClr val="000000"/>
            </a:outerShdw>
          </a:effectLst>
        </p:spPr>
      </p:pic>
      <p:sp>
        <p:nvSpPr>
          <p:cNvPr id="329" name="0"/>
          <p:cNvSpPr/>
          <p:nvPr/>
        </p:nvSpPr>
        <p:spPr>
          <a:xfrm>
            <a:off x="1236315" y="9400871"/>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0</a:t>
            </a:r>
          </a:p>
        </p:txBody>
      </p:sp>
      <p:sp>
        <p:nvSpPr>
          <p:cNvPr id="330" name="1"/>
          <p:cNvSpPr/>
          <p:nvPr/>
        </p:nvSpPr>
        <p:spPr>
          <a:xfrm>
            <a:off x="1238250" y="9410396"/>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1</a:t>
            </a:r>
          </a:p>
        </p:txBody>
      </p:sp>
      <p:sp>
        <p:nvSpPr>
          <p:cNvPr id="331" name="2"/>
          <p:cNvSpPr/>
          <p:nvPr/>
        </p:nvSpPr>
        <p:spPr>
          <a:xfrm>
            <a:off x="1238250" y="9410396"/>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2</a:t>
            </a:r>
          </a:p>
        </p:txBody>
      </p:sp>
      <p:sp>
        <p:nvSpPr>
          <p:cNvPr id="332" name="54"/>
          <p:cNvSpPr/>
          <p:nvPr/>
        </p:nvSpPr>
        <p:spPr>
          <a:xfrm>
            <a:off x="8495865" y="10889153"/>
            <a:ext cx="765908"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54</a:t>
            </a:r>
          </a:p>
        </p:txBody>
      </p:sp>
      <p:sp>
        <p:nvSpPr>
          <p:cNvPr id="333" name="67"/>
          <p:cNvSpPr/>
          <p:nvPr/>
        </p:nvSpPr>
        <p:spPr>
          <a:xfrm>
            <a:off x="10096065" y="10889153"/>
            <a:ext cx="765908"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sp>
        <p:nvSpPr>
          <p:cNvPr id="334" name="19"/>
          <p:cNvSpPr/>
          <p:nvPr/>
        </p:nvSpPr>
        <p:spPr>
          <a:xfrm>
            <a:off x="11696265" y="10889153"/>
            <a:ext cx="765908"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19</a:t>
            </a:r>
          </a:p>
        </p:txBody>
      </p:sp>
      <p:pic>
        <p:nvPicPr>
          <p:cNvPr id="335" name="Rectangle Rectangle" descr="Rectangle Rectangle"/>
          <p:cNvPicPr>
            <a:picLocks/>
          </p:cNvPicPr>
          <p:nvPr/>
        </p:nvPicPr>
        <p:blipFill>
          <a:blip r:embed="rId6"/>
          <a:stretch>
            <a:fillRect/>
          </a:stretch>
        </p:blipFill>
        <p:spPr>
          <a:xfrm>
            <a:off x="3149600" y="6943422"/>
            <a:ext cx="9455150" cy="1841500"/>
          </a:xfrm>
          <a:prstGeom prst="rect">
            <a:avLst/>
          </a:prstGeom>
          <a:effectLst>
            <a:outerShdw blurRad="381000" dir="1980000" rotWithShape="0">
              <a:srgbClr val="000000"/>
            </a:outerShdw>
          </a:effectLst>
        </p:spPr>
      </p:pic>
      <p:sp>
        <p:nvSpPr>
          <p:cNvPr id="336" name="34"/>
          <p:cNvSpPr/>
          <p:nvPr/>
        </p:nvSpPr>
        <p:spPr>
          <a:xfrm>
            <a:off x="3846569" y="7518097"/>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34</a:t>
            </a:r>
          </a:p>
        </p:txBody>
      </p:sp>
      <p:sp>
        <p:nvSpPr>
          <p:cNvPr id="337" name="6"/>
          <p:cNvSpPr/>
          <p:nvPr/>
        </p:nvSpPr>
        <p:spPr>
          <a:xfrm>
            <a:off x="1236315" y="9410396"/>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6</a:t>
            </a:r>
          </a:p>
        </p:txBody>
      </p:sp>
      <p:sp>
        <p:nvSpPr>
          <p:cNvPr id="338" name="0"/>
          <p:cNvSpPr/>
          <p:nvPr/>
        </p:nvSpPr>
        <p:spPr>
          <a:xfrm>
            <a:off x="1255365" y="7676846"/>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0</a:t>
            </a:r>
          </a:p>
        </p:txBody>
      </p:sp>
      <p:sp>
        <p:nvSpPr>
          <p:cNvPr id="339" name="3"/>
          <p:cNvSpPr/>
          <p:nvPr/>
        </p:nvSpPr>
        <p:spPr>
          <a:xfrm>
            <a:off x="1236315" y="9410396"/>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3</a:t>
            </a:r>
          </a:p>
        </p:txBody>
      </p:sp>
      <p:sp>
        <p:nvSpPr>
          <p:cNvPr id="340" name="16"/>
          <p:cNvSpPr/>
          <p:nvPr/>
        </p:nvSpPr>
        <p:spPr>
          <a:xfrm>
            <a:off x="4875269" y="7518097"/>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16</a:t>
            </a:r>
          </a:p>
        </p:txBody>
      </p:sp>
      <p:sp>
        <p:nvSpPr>
          <p:cNvPr id="341" name="91"/>
          <p:cNvSpPr/>
          <p:nvPr/>
        </p:nvSpPr>
        <p:spPr>
          <a:xfrm>
            <a:off x="5865869" y="7518097"/>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91</a:t>
            </a:r>
          </a:p>
        </p:txBody>
      </p:sp>
      <p:sp>
        <p:nvSpPr>
          <p:cNvPr id="342" name="76"/>
          <p:cNvSpPr/>
          <p:nvPr/>
        </p:nvSpPr>
        <p:spPr>
          <a:xfrm>
            <a:off x="6894569" y="7518097"/>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76</a:t>
            </a:r>
          </a:p>
        </p:txBody>
      </p:sp>
      <p:sp>
        <p:nvSpPr>
          <p:cNvPr id="343" name="23"/>
          <p:cNvSpPr/>
          <p:nvPr/>
        </p:nvSpPr>
        <p:spPr>
          <a:xfrm>
            <a:off x="7885169" y="7518097"/>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23</a:t>
            </a:r>
          </a:p>
        </p:txBody>
      </p:sp>
      <p:sp>
        <p:nvSpPr>
          <p:cNvPr id="344" name="54"/>
          <p:cNvSpPr/>
          <p:nvPr/>
        </p:nvSpPr>
        <p:spPr>
          <a:xfrm>
            <a:off x="8894819" y="7518097"/>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54</a:t>
            </a:r>
          </a:p>
        </p:txBody>
      </p:sp>
      <p:sp>
        <p:nvSpPr>
          <p:cNvPr id="345" name="67"/>
          <p:cNvSpPr/>
          <p:nvPr/>
        </p:nvSpPr>
        <p:spPr>
          <a:xfrm>
            <a:off x="9885419" y="7518097"/>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67</a:t>
            </a:r>
          </a:p>
        </p:txBody>
      </p:sp>
      <p:sp>
        <p:nvSpPr>
          <p:cNvPr id="346" name="19"/>
          <p:cNvSpPr/>
          <p:nvPr/>
        </p:nvSpPr>
        <p:spPr>
          <a:xfrm>
            <a:off x="10933169" y="7518097"/>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19</a:t>
            </a:r>
          </a:p>
        </p:txBody>
      </p:sp>
      <p:sp>
        <p:nvSpPr>
          <p:cNvPr id="347" name="7"/>
          <p:cNvSpPr/>
          <p:nvPr/>
        </p:nvSpPr>
        <p:spPr>
          <a:xfrm>
            <a:off x="1236315" y="9410396"/>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7</a:t>
            </a:r>
          </a:p>
        </p:txBody>
      </p:sp>
      <p:sp>
        <p:nvSpPr>
          <p:cNvPr id="348" name="Line"/>
          <p:cNvSpPr/>
          <p:nvPr/>
        </p:nvSpPr>
        <p:spPr>
          <a:xfrm flipH="1" flipV="1">
            <a:off x="12688405" y="7318763"/>
            <a:ext cx="1256195" cy="15489"/>
          </a:xfrm>
          <a:prstGeom prst="line">
            <a:avLst/>
          </a:prstGeom>
          <a:ln w="114300">
            <a:solidFill>
              <a:srgbClr val="941100"/>
            </a:solidFill>
            <a:miter lim="400000"/>
            <a:headEnd type="stealth"/>
          </a:ln>
          <a:effectLst>
            <a:outerShdw blurRad="1905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49" name="// Start with myArray[first]"/>
          <p:cNvSpPr/>
          <p:nvPr/>
        </p:nvSpPr>
        <p:spPr>
          <a:xfrm>
            <a:off x="13144500" y="2381250"/>
            <a:ext cx="5933108" cy="533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spAutoFit/>
          </a:bodyPr>
          <a:lstStyle>
            <a:lvl1pPr algn="l" defTabSz="685800">
              <a:lnSpc>
                <a:spcPct val="8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lvl1pPr>
          </a:lstStyle>
          <a:p>
            <a:r>
              <a:t>// Start with myArray[first]</a:t>
            </a:r>
          </a:p>
        </p:txBody>
      </p:sp>
      <p:sp>
        <p:nvSpPr>
          <p:cNvPr id="350" name="Line"/>
          <p:cNvSpPr/>
          <p:nvPr/>
        </p:nvSpPr>
        <p:spPr>
          <a:xfrm>
            <a:off x="12992100" y="5295900"/>
            <a:ext cx="11201400" cy="0"/>
          </a:xfrm>
          <a:prstGeom prst="line">
            <a:avLst/>
          </a:prstGeom>
          <a:ln w="76200">
            <a:solidFill>
              <a:srgbClr val="941100"/>
            </a:solidFill>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51" name="5"/>
          <p:cNvSpPr/>
          <p:nvPr/>
        </p:nvSpPr>
        <p:spPr>
          <a:xfrm>
            <a:off x="1236315" y="9400871"/>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5</a:t>
            </a:r>
          </a:p>
        </p:txBody>
      </p:sp>
      <p:sp>
        <p:nvSpPr>
          <p:cNvPr id="352" name="4"/>
          <p:cNvSpPr/>
          <p:nvPr/>
        </p:nvSpPr>
        <p:spPr>
          <a:xfrm>
            <a:off x="1236315" y="9400871"/>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4</a:t>
            </a:r>
          </a:p>
        </p:txBody>
      </p:sp>
      <p:sp>
        <p:nvSpPr>
          <p:cNvPr id="353" name="0"/>
          <p:cNvSpPr/>
          <p:nvPr/>
        </p:nvSpPr>
        <p:spPr>
          <a:xfrm>
            <a:off x="1236315" y="9400871"/>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0</a:t>
            </a:r>
          </a:p>
        </p:txBody>
      </p:sp>
      <p:sp>
        <p:nvSpPr>
          <p:cNvPr id="354" name="1"/>
          <p:cNvSpPr/>
          <p:nvPr/>
        </p:nvSpPr>
        <p:spPr>
          <a:xfrm>
            <a:off x="1238250" y="9410396"/>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1</a:t>
            </a:r>
          </a:p>
        </p:txBody>
      </p:sp>
      <p:sp>
        <p:nvSpPr>
          <p:cNvPr id="355" name="2"/>
          <p:cNvSpPr/>
          <p:nvPr/>
        </p:nvSpPr>
        <p:spPr>
          <a:xfrm>
            <a:off x="1238250" y="9410396"/>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2</a:t>
            </a:r>
          </a:p>
        </p:txBody>
      </p:sp>
      <p:sp>
        <p:nvSpPr>
          <p:cNvPr id="356" name="6"/>
          <p:cNvSpPr/>
          <p:nvPr/>
        </p:nvSpPr>
        <p:spPr>
          <a:xfrm>
            <a:off x="1236315" y="9410396"/>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6</a:t>
            </a:r>
          </a:p>
        </p:txBody>
      </p:sp>
      <p:sp>
        <p:nvSpPr>
          <p:cNvPr id="357" name="3"/>
          <p:cNvSpPr/>
          <p:nvPr/>
        </p:nvSpPr>
        <p:spPr>
          <a:xfrm>
            <a:off x="1236315" y="9410396"/>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3</a:t>
            </a:r>
          </a:p>
        </p:txBody>
      </p:sp>
      <p:sp>
        <p:nvSpPr>
          <p:cNvPr id="358" name="7"/>
          <p:cNvSpPr/>
          <p:nvPr/>
        </p:nvSpPr>
        <p:spPr>
          <a:xfrm>
            <a:off x="1236315" y="9410396"/>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7</a:t>
            </a:r>
          </a:p>
        </p:txBody>
      </p:sp>
      <p:pic>
        <p:nvPicPr>
          <p:cNvPr id="359" name="This function has an implicit base case. This function has an implicit base case." descr="This function has an implicit base case. This function has an implicit base case."/>
          <p:cNvPicPr>
            <a:picLocks/>
          </p:cNvPicPr>
          <p:nvPr/>
        </p:nvPicPr>
        <p:blipFill>
          <a:blip r:embed="rId7"/>
          <a:stretch>
            <a:fillRect/>
          </a:stretch>
        </p:blipFill>
        <p:spPr>
          <a:xfrm>
            <a:off x="17211675" y="10153650"/>
            <a:ext cx="5657850" cy="2114550"/>
          </a:xfrm>
          <a:prstGeom prst="rect">
            <a:avLst/>
          </a:prstGeom>
          <a:effectLst>
            <a:outerShdw blurRad="393700" dir="2700000" rotWithShape="0">
              <a:srgbClr val="000000"/>
            </a:outerShdw>
          </a:effectLst>
        </p:spPr>
      </p:pic>
      <p:sp>
        <p:nvSpPr>
          <p:cNvPr id="360" name="-1"/>
          <p:cNvSpPr/>
          <p:nvPr/>
        </p:nvSpPr>
        <p:spPr>
          <a:xfrm>
            <a:off x="1055340" y="9410396"/>
            <a:ext cx="90309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-1</a:t>
            </a:r>
          </a:p>
        </p:txBody>
      </p:sp>
      <p:sp>
        <p:nvSpPr>
          <p:cNvPr id="361" name="Line"/>
          <p:cNvSpPr/>
          <p:nvPr/>
        </p:nvSpPr>
        <p:spPr>
          <a:xfrm flipV="1">
            <a:off x="12039600" y="10058462"/>
            <a:ext cx="1" cy="841011"/>
          </a:xfrm>
          <a:prstGeom prst="line">
            <a:avLst/>
          </a:prstGeom>
          <a:ln w="114300">
            <a:solidFill>
              <a:srgbClr val="FFFB00"/>
            </a:solidFill>
            <a:miter lim="400000"/>
            <a:headEnd type="stealth"/>
          </a:ln>
          <a:effectLst>
            <a:outerShdw blurRad="1905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62" name="std::cout &lt;&lt; myArray[last] &lt;&lt; &quot; &quot;;…"/>
          <p:cNvSpPr/>
          <p:nvPr/>
        </p:nvSpPr>
        <p:spPr>
          <a:xfrm>
            <a:off x="13919200" y="7054850"/>
            <a:ext cx="8196616" cy="876300"/>
          </a:xfrm>
          <a:prstGeom prst="rect">
            <a:avLst/>
          </a:prstGeom>
          <a:solidFill>
            <a:srgbClr val="E5E6E1"/>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941100"/>
                </a:solidFill>
                <a:latin typeface="Courier New"/>
                <a:ea typeface="Courier New"/>
                <a:cs typeface="Courier New"/>
                <a:sym typeface="Courier New"/>
              </a:defRPr>
            </a:pPr>
            <a:r>
              <a:t>std::cout &lt;&lt; myArray[last] &lt;&lt; " ";</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941100"/>
                </a:solidFill>
                <a:latin typeface="Courier New"/>
                <a:ea typeface="Courier New"/>
                <a:cs typeface="Courier New"/>
                <a:sym typeface="Courier New"/>
              </a:defRPr>
            </a:pPr>
            <a:r>
              <a:t>displayArray(myArray, first, last - 1);</a:t>
            </a:r>
          </a:p>
        </p:txBody>
      </p:sp>
      <p:pic>
        <p:nvPicPr>
          <p:cNvPr id="363" name="Rounded Rectangle Rounded rectangle" descr="Rounded Rectangle Rounded rectangle"/>
          <p:cNvPicPr>
            <a:picLocks/>
          </p:cNvPicPr>
          <p:nvPr/>
        </p:nvPicPr>
        <p:blipFill>
          <a:blip r:embed="rId8"/>
          <a:stretch>
            <a:fillRect/>
          </a:stretch>
        </p:blipFill>
        <p:spPr>
          <a:xfrm>
            <a:off x="13379450" y="6654800"/>
            <a:ext cx="8845550" cy="1720850"/>
          </a:xfrm>
          <a:prstGeom prst="rect">
            <a:avLst/>
          </a:prstGeom>
          <a:effectLst>
            <a:outerShdw blurRad="190500" dir="1980000" rotWithShape="0">
              <a:srgbClr val="000000"/>
            </a:outerShdw>
          </a:effectLst>
        </p:spPr>
      </p:pic>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316">
                                            <p:txEl>
                                              <p:pRg st="2" end="2"/>
                                            </p:txEl>
                                          </p:spTgt>
                                        </p:tgtEl>
                                        <p:attrNameLst>
                                          <p:attrName>style.visibility</p:attrName>
                                        </p:attrNameLst>
                                      </p:cBhvr>
                                      <p:to>
                                        <p:strVal val="visible"/>
                                      </p:to>
                                    </p:set>
                                    <p:animEffect transition="in" filter="fade">
                                      <p:cBhvr>
                                        <p:cTn id="7" dur="500"/>
                                        <p:tgtEl>
                                          <p:spTgt spid="316">
                                            <p:txEl>
                                              <p:pRg st="2" end="2"/>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iterate>
                                    <p:tmAbs val="0"/>
                                  </p:iterate>
                                  <p:childTnLst>
                                    <p:set>
                                      <p:cBhvr>
                                        <p:cTn id="10" fill="hold"/>
                                        <p:tgtEl>
                                          <p:spTgt spid="317"/>
                                        </p:tgtEl>
                                        <p:attrNameLst>
                                          <p:attrName>style.visibility</p:attrName>
                                        </p:attrNameLst>
                                      </p:cBhvr>
                                      <p:to>
                                        <p:strVal val="visible"/>
                                      </p:to>
                                    </p:set>
                                    <p:animEffect transition="in" filter="wipe(up)">
                                      <p:cBhvr>
                                        <p:cTn id="11" dur="500"/>
                                        <p:tgtEl>
                                          <p:spTgt spid="317"/>
                                        </p:tgtEl>
                                      </p:cBhvr>
                                    </p:animEffect>
                                  </p:childTnLst>
                                </p:cTn>
                              </p:par>
                            </p:childTnLst>
                          </p:cTn>
                        </p:par>
                        <p:par>
                          <p:cTn id="12" fill="hold">
                            <p:stCondLst>
                              <p:cond delay="1000"/>
                            </p:stCondLst>
                            <p:childTnLst>
                              <p:par>
                                <p:cTn id="13" presetID="10" presetClass="exit" fill="hold" grpId="0" nodeType="afterEffect">
                                  <p:stCondLst>
                                    <p:cond delay="200"/>
                                  </p:stCondLst>
                                  <p:iterate>
                                    <p:tmAbs val="0"/>
                                  </p:iterate>
                                  <p:childTnLst>
                                    <p:animEffect transition="out" filter="fade">
                                      <p:cBhvr>
                                        <p:cTn id="14" dur="500" fill="hold"/>
                                        <p:tgtEl>
                                          <p:spTgt spid="289"/>
                                        </p:tgtEl>
                                      </p:cBhvr>
                                    </p:animEffect>
                                    <p:set>
                                      <p:cBhvr>
                                        <p:cTn id="15" fill="hold">
                                          <p:stCondLst>
                                            <p:cond delay="499"/>
                                          </p:stCondLst>
                                        </p:cTn>
                                        <p:tgtEl>
                                          <p:spTgt spid="289"/>
                                        </p:tgtEl>
                                        <p:attrNameLst>
                                          <p:attrName>style.visibility</p:attrName>
                                        </p:attrNameLst>
                                      </p:cBhvr>
                                      <p:to>
                                        <p:strVal val="hidden"/>
                                      </p:to>
                                    </p:set>
                                  </p:childTnLst>
                                </p:cTn>
                              </p:par>
                            </p:childTnLst>
                          </p:cTn>
                        </p:par>
                        <p:par>
                          <p:cTn id="16" fill="hold">
                            <p:stCondLst>
                              <p:cond delay="1700"/>
                            </p:stCondLst>
                            <p:childTnLst>
                              <p:par>
                                <p:cTn id="17" presetID="23" presetClass="entr" presetSubtype="16" fill="hold" grpId="0" nodeType="afterEffect">
                                  <p:stCondLst>
                                    <p:cond delay="0"/>
                                  </p:stCondLst>
                                  <p:iterate>
                                    <p:tmAbs val="0"/>
                                  </p:iterate>
                                  <p:childTnLst>
                                    <p:set>
                                      <p:cBhvr>
                                        <p:cTn id="18" fill="hold"/>
                                        <p:tgtEl>
                                          <p:spTgt spid="350"/>
                                        </p:tgtEl>
                                        <p:attrNameLst>
                                          <p:attrName>style.visibility</p:attrName>
                                        </p:attrNameLst>
                                      </p:cBhvr>
                                      <p:to>
                                        <p:strVal val="visible"/>
                                      </p:to>
                                    </p:set>
                                    <p:anim calcmode="lin" valueType="num">
                                      <p:cBhvr>
                                        <p:cTn id="19" dur="500" fill="hold"/>
                                        <p:tgtEl>
                                          <p:spTgt spid="350"/>
                                        </p:tgtEl>
                                        <p:attrNameLst>
                                          <p:attrName>ppt_w</p:attrName>
                                        </p:attrNameLst>
                                      </p:cBhvr>
                                      <p:tavLst>
                                        <p:tav tm="0">
                                          <p:val>
                                            <p:fltVal val="0"/>
                                          </p:val>
                                        </p:tav>
                                        <p:tav tm="100000">
                                          <p:val>
                                            <p:strVal val="#ppt_w"/>
                                          </p:val>
                                        </p:tav>
                                      </p:tavLst>
                                    </p:anim>
                                    <p:anim calcmode="lin" valueType="num">
                                      <p:cBhvr>
                                        <p:cTn id="20" dur="500" fill="hold"/>
                                        <p:tgtEl>
                                          <p:spTgt spid="350"/>
                                        </p:tgtEl>
                                        <p:attrNameLst>
                                          <p:attrName>ppt_h</p:attrName>
                                        </p:attrNameLst>
                                      </p:cBhvr>
                                      <p:tavLst>
                                        <p:tav tm="0">
                                          <p:val>
                                            <p:fltVal val="0"/>
                                          </p:val>
                                        </p:tav>
                                        <p:tav tm="100000">
                                          <p:val>
                                            <p:strVal val="#ppt_h"/>
                                          </p:val>
                                        </p:tav>
                                      </p:tavLst>
                                    </p:anim>
                                  </p:childTnLst>
                                </p:cTn>
                              </p:par>
                            </p:childTnLst>
                          </p:cTn>
                        </p:par>
                        <p:par>
                          <p:cTn id="21" fill="hold">
                            <p:stCondLst>
                              <p:cond delay="2200"/>
                            </p:stCondLst>
                            <p:childTnLst>
                              <p:par>
                                <p:cTn id="22" presetID="10" presetClass="entr" fill="hold" grpId="0" nodeType="afterEffect">
                                  <p:stCondLst>
                                    <p:cond delay="0"/>
                                  </p:stCondLst>
                                  <p:iterate>
                                    <p:tmAbs val="0"/>
                                  </p:iterate>
                                  <p:childTnLst>
                                    <p:set>
                                      <p:cBhvr>
                                        <p:cTn id="23" fill="hold"/>
                                        <p:tgtEl>
                                          <p:spTgt spid="338"/>
                                        </p:tgtEl>
                                        <p:attrNameLst>
                                          <p:attrName>style.visibility</p:attrName>
                                        </p:attrNameLst>
                                      </p:cBhvr>
                                      <p:to>
                                        <p:strVal val="visible"/>
                                      </p:to>
                                    </p:set>
                                    <p:animEffect transition="in" filter="fade">
                                      <p:cBhvr>
                                        <p:cTn id="24" dur="250"/>
                                        <p:tgtEl>
                                          <p:spTgt spid="338"/>
                                        </p:tgtEl>
                                      </p:cBhvr>
                                    </p:animEffect>
                                  </p:childTnLst>
                                </p:cTn>
                              </p:par>
                            </p:childTnLst>
                          </p:cTn>
                        </p:par>
                        <p:par>
                          <p:cTn id="25" fill="hold">
                            <p:stCondLst>
                              <p:cond delay="2450"/>
                            </p:stCondLst>
                            <p:childTnLst>
                              <p:par>
                                <p:cTn id="26" presetID="10" presetClass="entr" fill="hold" grpId="0" nodeType="afterEffect">
                                  <p:stCondLst>
                                    <p:cond delay="0"/>
                                  </p:stCondLst>
                                  <p:iterate>
                                    <p:tmAbs val="0"/>
                                  </p:iterate>
                                  <p:childTnLst>
                                    <p:set>
                                      <p:cBhvr>
                                        <p:cTn id="27" fill="hold"/>
                                        <p:tgtEl>
                                          <p:spTgt spid="358"/>
                                        </p:tgtEl>
                                        <p:attrNameLst>
                                          <p:attrName>style.visibility</p:attrName>
                                        </p:attrNameLst>
                                      </p:cBhvr>
                                      <p:to>
                                        <p:strVal val="visible"/>
                                      </p:to>
                                    </p:set>
                                    <p:animEffect transition="in" filter="fade">
                                      <p:cBhvr>
                                        <p:cTn id="28" dur="500"/>
                                        <p:tgtEl>
                                          <p:spTgt spid="358"/>
                                        </p:tgtEl>
                                      </p:cBhvr>
                                    </p:animEffect>
                                  </p:childTnLst>
                                </p:cTn>
                              </p:par>
                            </p:childTnLst>
                          </p:cTn>
                        </p:par>
                        <p:par>
                          <p:cTn id="29" fill="hold">
                            <p:stCondLst>
                              <p:cond delay="2950"/>
                            </p:stCondLst>
                            <p:childTnLst>
                              <p:par>
                                <p:cTn id="30" presetID="1" presetClass="entr" presetSubtype="0" fill="hold" grpId="0" nodeType="afterEffect">
                                  <p:stCondLst>
                                    <p:cond delay="0"/>
                                  </p:stCondLst>
                                  <p:iterate type="lt">
                                    <p:tmAbs val="100"/>
                                  </p:iterate>
                                  <p:childTnLst>
                                    <p:set>
                                      <p:cBhvr>
                                        <p:cTn id="31" fill="hold"/>
                                        <p:tgtEl>
                                          <p:spTgt spid="318">
                                            <p:txEl>
                                              <p:pRg st="6" end="6"/>
                                            </p:txEl>
                                          </p:spTgt>
                                        </p:tgtEl>
                                        <p:attrNameLst>
                                          <p:attrName>style.visibility</p:attrName>
                                        </p:attrNameLst>
                                      </p:cBhvr>
                                      <p:to>
                                        <p:strVal val="visible"/>
                                      </p:to>
                                    </p:set>
                                  </p:childTnLst>
                                </p:cTn>
                              </p:par>
                            </p:childTnLst>
                          </p:cTn>
                        </p:par>
                        <p:par>
                          <p:cTn id="32" fill="hold">
                            <p:stCondLst>
                              <p:cond delay="2950"/>
                            </p:stCondLst>
                            <p:childTnLst>
                              <p:par>
                                <p:cTn id="33" presetID="1" presetClass="entr" presetSubtype="0" fill="hold" grpId="0" nodeType="afterEffect">
                                  <p:stCondLst>
                                    <p:cond delay="0"/>
                                  </p:stCondLst>
                                  <p:iterate type="lt">
                                    <p:tmAbs val="100"/>
                                  </p:iterate>
                                  <p:childTnLst>
                                    <p:set>
                                      <p:cBhvr>
                                        <p:cTn id="34" fill="hold"/>
                                        <p:tgtEl>
                                          <p:spTgt spid="318">
                                            <p:txEl>
                                              <p:pRg st="7" end="7"/>
                                            </p:txEl>
                                          </p:spTgt>
                                        </p:tgtEl>
                                        <p:attrNameLst>
                                          <p:attrName>style.visibility</p:attrName>
                                        </p:attrNameLst>
                                      </p:cBhvr>
                                      <p:to>
                                        <p:strVal val="visible"/>
                                      </p:to>
                                    </p:set>
                                  </p:childTnLst>
                                </p:cTn>
                              </p:par>
                            </p:childTnLst>
                          </p:cTn>
                        </p:par>
                        <p:par>
                          <p:cTn id="35" fill="hold">
                            <p:stCondLst>
                              <p:cond delay="2950"/>
                            </p:stCondLst>
                            <p:childTnLst>
                              <p:par>
                                <p:cTn id="36" presetID="1" presetClass="entr" presetSubtype="0" fill="hold" grpId="0" nodeType="afterEffect">
                                  <p:stCondLst>
                                    <p:cond delay="0"/>
                                  </p:stCondLst>
                                  <p:iterate type="lt">
                                    <p:tmAbs val="100"/>
                                  </p:iterate>
                                  <p:childTnLst>
                                    <p:set>
                                      <p:cBhvr>
                                        <p:cTn id="37" fill="hold"/>
                                        <p:tgtEl>
                                          <p:spTgt spid="318">
                                            <p:txEl>
                                              <p:pRg st="8" end="8"/>
                                            </p:txEl>
                                          </p:spTgt>
                                        </p:tgtEl>
                                        <p:attrNameLst>
                                          <p:attrName>style.visibility</p:attrName>
                                        </p:attrNameLst>
                                      </p:cBhvr>
                                      <p:to>
                                        <p:strVal val="visible"/>
                                      </p:to>
                                    </p:set>
                                  </p:childTnLst>
                                </p:cTn>
                              </p:par>
                            </p:childTnLst>
                          </p:cTn>
                        </p:par>
                        <p:par>
                          <p:cTn id="38" fill="hold">
                            <p:stCondLst>
                              <p:cond delay="2950"/>
                            </p:stCondLst>
                            <p:childTnLst>
                              <p:par>
                                <p:cTn id="39" presetID="1" presetClass="entr" presetSubtype="0" fill="hold" grpId="0" nodeType="afterEffect">
                                  <p:stCondLst>
                                    <p:cond delay="0"/>
                                  </p:stCondLst>
                                  <p:iterate type="lt">
                                    <p:tmAbs val="100"/>
                                  </p:iterate>
                                  <p:childTnLst>
                                    <p:set>
                                      <p:cBhvr>
                                        <p:cTn id="40" fill="hold"/>
                                        <p:tgtEl>
                                          <p:spTgt spid="318">
                                            <p:txEl>
                                              <p:pRg st="9" end="9"/>
                                            </p:txEl>
                                          </p:spTgt>
                                        </p:tgtEl>
                                        <p:attrNameLst>
                                          <p:attrName>style.visibility</p:attrName>
                                        </p:attrNameLst>
                                      </p:cBhvr>
                                      <p:to>
                                        <p:strVal val="visible"/>
                                      </p:to>
                                    </p:set>
                                  </p:childTnLst>
                                </p:cTn>
                              </p:par>
                            </p:childTnLst>
                          </p:cTn>
                        </p:par>
                        <p:par>
                          <p:cTn id="41" fill="hold">
                            <p:stCondLst>
                              <p:cond delay="2950"/>
                            </p:stCondLst>
                            <p:childTnLst>
                              <p:par>
                                <p:cTn id="42" presetID="1" presetClass="entr" presetSubtype="0" fill="hold" grpId="0" nodeType="afterEffect">
                                  <p:stCondLst>
                                    <p:cond delay="0"/>
                                  </p:stCondLst>
                                  <p:iterate type="lt">
                                    <p:tmAbs val="100"/>
                                  </p:iterate>
                                  <p:childTnLst>
                                    <p:set>
                                      <p:cBhvr>
                                        <p:cTn id="43" fill="hold"/>
                                        <p:tgtEl>
                                          <p:spTgt spid="318">
                                            <p:txEl>
                                              <p:pRg st="10" end="10"/>
                                            </p:txEl>
                                          </p:spTgt>
                                        </p:tgtEl>
                                        <p:attrNameLst>
                                          <p:attrName>style.visibility</p:attrName>
                                        </p:attrNameLst>
                                      </p:cBhvr>
                                      <p:to>
                                        <p:strVal val="visible"/>
                                      </p:to>
                                    </p:set>
                                  </p:childTnLst>
                                </p:cTn>
                              </p:par>
                            </p:childTnLst>
                          </p:cTn>
                        </p:par>
                        <p:par>
                          <p:cTn id="44" fill="hold">
                            <p:stCondLst>
                              <p:cond delay="2950"/>
                            </p:stCondLst>
                            <p:childTnLst>
                              <p:par>
                                <p:cTn id="45" presetID="1" presetClass="entr" presetSubtype="0" fill="hold" grpId="0" nodeType="afterEffect">
                                  <p:stCondLst>
                                    <p:cond delay="0"/>
                                  </p:stCondLst>
                                  <p:iterate type="lt">
                                    <p:tmAbs val="100"/>
                                  </p:iterate>
                                  <p:childTnLst>
                                    <p:set>
                                      <p:cBhvr>
                                        <p:cTn id="46" fill="hold"/>
                                        <p:tgtEl>
                                          <p:spTgt spid="318">
                                            <p:txEl>
                                              <p:pRg st="11" end="11"/>
                                            </p:txEl>
                                          </p:spTgt>
                                        </p:tgtEl>
                                        <p:attrNameLst>
                                          <p:attrName>style.visibility</p:attrName>
                                        </p:attrNameLst>
                                      </p:cBhvr>
                                      <p:to>
                                        <p:strVal val="visible"/>
                                      </p:to>
                                    </p:set>
                                  </p:childTnLst>
                                </p:cTn>
                              </p:par>
                            </p:childTnLst>
                          </p:cTn>
                        </p:par>
                        <p:par>
                          <p:cTn id="47" fill="hold">
                            <p:stCondLst>
                              <p:cond delay="2950"/>
                            </p:stCondLst>
                            <p:childTnLst>
                              <p:par>
                                <p:cTn id="48" presetID="1" presetClass="entr" presetSubtype="0" fill="hold" grpId="0" nodeType="afterEffect">
                                  <p:stCondLst>
                                    <p:cond delay="0"/>
                                  </p:stCondLst>
                                  <p:iterate type="lt">
                                    <p:tmAbs val="100"/>
                                  </p:iterate>
                                  <p:childTnLst>
                                    <p:set>
                                      <p:cBhvr>
                                        <p:cTn id="49" fill="hold"/>
                                        <p:tgtEl>
                                          <p:spTgt spid="318">
                                            <p:txEl>
                                              <p:pRg st="12" end="12"/>
                                            </p:txEl>
                                          </p:spTgt>
                                        </p:tgtEl>
                                        <p:attrNameLst>
                                          <p:attrName>style.visibility</p:attrName>
                                        </p:attrNameLst>
                                      </p:cBhvr>
                                      <p:to>
                                        <p:strVal val="visible"/>
                                      </p:to>
                                    </p:set>
                                  </p:childTnLst>
                                </p:cTn>
                              </p:par>
                            </p:childTnLst>
                          </p:cTn>
                        </p:par>
                        <p:par>
                          <p:cTn id="50" fill="hold">
                            <p:stCondLst>
                              <p:cond delay="2950"/>
                            </p:stCondLst>
                            <p:childTnLst>
                              <p:par>
                                <p:cTn id="51" presetID="1" presetClass="entr" presetSubtype="0" fill="hold" grpId="0" nodeType="afterEffect">
                                  <p:stCondLst>
                                    <p:cond delay="0"/>
                                  </p:stCondLst>
                                  <p:iterate type="lt">
                                    <p:tmAbs val="100"/>
                                  </p:iterate>
                                  <p:childTnLst>
                                    <p:set>
                                      <p:cBhvr>
                                        <p:cTn id="52" fill="hold"/>
                                        <p:tgtEl>
                                          <p:spTgt spid="318">
                                            <p:txEl>
                                              <p:pRg st="13" end="13"/>
                                            </p:txEl>
                                          </p:spTgt>
                                        </p:tgtEl>
                                        <p:attrNameLst>
                                          <p:attrName>style.visibility</p:attrName>
                                        </p:attrNameLst>
                                      </p:cBhvr>
                                      <p:to>
                                        <p:strVal val="visible"/>
                                      </p:to>
                                    </p:set>
                                  </p:childTnLst>
                                </p:cTn>
                              </p:par>
                            </p:childTnLst>
                          </p:cTn>
                        </p:par>
                        <p:par>
                          <p:cTn id="53" fill="hold">
                            <p:stCondLst>
                              <p:cond delay="2950"/>
                            </p:stCondLst>
                            <p:childTnLst>
                              <p:par>
                                <p:cTn id="54" presetID="1" presetClass="entr" presetSubtype="0" fill="hold" grpId="0" nodeType="afterEffect">
                                  <p:stCondLst>
                                    <p:cond delay="0"/>
                                  </p:stCondLst>
                                  <p:iterate type="lt">
                                    <p:tmAbs val="100"/>
                                  </p:iterate>
                                  <p:childTnLst>
                                    <p:set>
                                      <p:cBhvr>
                                        <p:cTn id="55" fill="hold"/>
                                        <p:tgtEl>
                                          <p:spTgt spid="318">
                                            <p:txEl>
                                              <p:pRg st="14" end="14"/>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iterate>
                                    <p:tmAbs val="0"/>
                                  </p:iterate>
                                  <p:childTnLst>
                                    <p:set>
                                      <p:cBhvr>
                                        <p:cTn id="59" fill="hold"/>
                                        <p:tgtEl>
                                          <p:spTgt spid="348"/>
                                        </p:tgtEl>
                                        <p:attrNameLst>
                                          <p:attrName>style.visibility</p:attrName>
                                        </p:attrNameLst>
                                      </p:cBhvr>
                                      <p:to>
                                        <p:strVal val="visible"/>
                                      </p:to>
                                    </p:set>
                                    <p:animEffect transition="in" filter="wipe(left)">
                                      <p:cBhvr>
                                        <p:cTn id="60" dur="500"/>
                                        <p:tgtEl>
                                          <p:spTgt spid="348"/>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path" presetSubtype="0" accel="50000" decel="50000" fill="hold" nodeType="clickEffect">
                                  <p:stCondLst>
                                    <p:cond delay="0"/>
                                  </p:stCondLst>
                                  <p:childTnLst>
                                    <p:animMotion origin="layout" path="M 0.000000 0.000000 L 0.001966 0.023872" pathEditMode="relative">
                                      <p:cBhvr>
                                        <p:cTn id="64" dur="500" fill="hold"/>
                                        <p:tgtEl>
                                          <p:spTgt spid="348"/>
                                        </p:tgtEl>
                                        <p:attrNameLst>
                                          <p:attrName>ppt_x</p:attrName>
                                          <p:attrName>ppt_y</p:attrName>
                                        </p:attrNameLst>
                                      </p:cBhvr>
                                    </p:animMotion>
                                  </p:childTnLst>
                                </p:cTn>
                              </p:par>
                            </p:childTnLst>
                          </p:cTn>
                        </p:par>
                        <p:par>
                          <p:cTn id="65" fill="hold">
                            <p:stCondLst>
                              <p:cond delay="500"/>
                            </p:stCondLst>
                            <p:childTnLst>
                              <p:par>
                                <p:cTn id="66" presetID="10" presetClass="entr" fill="hold" grpId="0" nodeType="afterEffect">
                                  <p:stCondLst>
                                    <p:cond delay="0"/>
                                  </p:stCondLst>
                                  <p:iterate>
                                    <p:tmAbs val="0"/>
                                  </p:iterate>
                                  <p:childTnLst>
                                    <p:set>
                                      <p:cBhvr>
                                        <p:cTn id="67" fill="hold"/>
                                        <p:tgtEl>
                                          <p:spTgt spid="359"/>
                                        </p:tgtEl>
                                        <p:attrNameLst>
                                          <p:attrName>style.visibility</p:attrName>
                                        </p:attrNameLst>
                                      </p:cBhvr>
                                      <p:to>
                                        <p:strVal val="visible"/>
                                      </p:to>
                                    </p:set>
                                    <p:animEffect transition="in" filter="fade">
                                      <p:cBhvr>
                                        <p:cTn id="68" dur="500"/>
                                        <p:tgtEl>
                                          <p:spTgt spid="359"/>
                                        </p:tgtEl>
                                      </p:cBhvr>
                                    </p:animEffect>
                                  </p:childTnLst>
                                </p:cTn>
                              </p:par>
                            </p:childTnLst>
                          </p:cTn>
                        </p:par>
                        <p:par>
                          <p:cTn id="69" fill="hold">
                            <p:stCondLst>
                              <p:cond delay="0"/>
                            </p:stCondLst>
                            <p:childTnLst>
                              <p:par>
                                <p:cTn id="70" presetID="-1" presetClass="path" presetSubtype="0" accel="50000" decel="50000" fill="hold" nodeType="afterEffect">
                                  <p:stCondLst>
                                    <p:cond delay="0"/>
                                  </p:stCondLst>
                                  <p:childTnLst>
                                    <p:animMotion origin="layout" path="M 0.001966 0.023872 L 0.002893 -0.000332" pathEditMode="relative">
                                      <p:cBhvr>
                                        <p:cTn id="71" dur="500" fill="hold"/>
                                        <p:tgtEl>
                                          <p:spTgt spid="348"/>
                                        </p:tgtEl>
                                        <p:attrNameLst>
                                          <p:attrName>ppt_x</p:attrName>
                                          <p:attrName>ppt_y</p:attrName>
                                        </p:attrNameLst>
                                      </p:cBhvr>
                                    </p:animMotion>
                                  </p:childTnLst>
                                </p:cTn>
                              </p:par>
                            </p:childTnLst>
                          </p:cTn>
                        </p:par>
                        <p:par>
                          <p:cTn id="72" fill="hold">
                            <p:stCondLst>
                              <p:cond delay="500"/>
                            </p:stCondLst>
                            <p:childTnLst>
                              <p:par>
                                <p:cTn id="73" presetID="22" presetClass="entr" presetSubtype="1" fill="hold" grpId="0" nodeType="afterEffect">
                                  <p:stCondLst>
                                    <p:cond delay="0"/>
                                  </p:stCondLst>
                                  <p:iterate>
                                    <p:tmAbs val="0"/>
                                  </p:iterate>
                                  <p:childTnLst>
                                    <p:set>
                                      <p:cBhvr>
                                        <p:cTn id="74" fill="hold"/>
                                        <p:tgtEl>
                                          <p:spTgt spid="361"/>
                                        </p:tgtEl>
                                        <p:attrNameLst>
                                          <p:attrName>style.visibility</p:attrName>
                                        </p:attrNameLst>
                                      </p:cBhvr>
                                      <p:to>
                                        <p:strVal val="visible"/>
                                      </p:to>
                                    </p:set>
                                    <p:animEffect transition="in" filter="wipe(up)">
                                      <p:cBhvr>
                                        <p:cTn id="75" dur="250"/>
                                        <p:tgtEl>
                                          <p:spTgt spid="361"/>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path" presetSubtype="0" accel="50000" decel="50000" fill="hold" nodeType="clickEffect">
                                  <p:stCondLst>
                                    <p:cond delay="0"/>
                                  </p:stCondLst>
                                  <p:childTnLst>
                                    <p:animMotion origin="layout" path="M 0.000000 0.000000 L -0.063282 0.000000" pathEditMode="relative">
                                      <p:cBhvr>
                                        <p:cTn id="79" dur="500" fill="hold"/>
                                        <p:tgtEl>
                                          <p:spTgt spid="361"/>
                                        </p:tgtEl>
                                        <p:attrNameLst>
                                          <p:attrName>ppt_x</p:attrName>
                                          <p:attrName>ppt_y</p:attrName>
                                        </p:attrNameLst>
                                      </p:cBhvr>
                                    </p:animMotion>
                                  </p:childTnLst>
                                </p:cTn>
                              </p:par>
                            </p:childTnLst>
                          </p:cTn>
                        </p:par>
                        <p:par>
                          <p:cTn id="80" fill="hold">
                            <p:stCondLst>
                              <p:cond delay="500"/>
                            </p:stCondLst>
                            <p:childTnLst>
                              <p:par>
                                <p:cTn id="81" presetID="10" presetClass="entr" fill="hold" grpId="0" nodeType="afterEffect">
                                  <p:stCondLst>
                                    <p:cond delay="0"/>
                                  </p:stCondLst>
                                  <p:iterate>
                                    <p:tmAbs val="0"/>
                                  </p:iterate>
                                  <p:childTnLst>
                                    <p:set>
                                      <p:cBhvr>
                                        <p:cTn id="82" fill="hold"/>
                                        <p:tgtEl>
                                          <p:spTgt spid="356"/>
                                        </p:tgtEl>
                                        <p:attrNameLst>
                                          <p:attrName>style.visibility</p:attrName>
                                        </p:attrNameLst>
                                      </p:cBhvr>
                                      <p:to>
                                        <p:strVal val="visible"/>
                                      </p:to>
                                    </p:set>
                                    <p:animEffect transition="in" filter="fade">
                                      <p:cBhvr>
                                        <p:cTn id="83" dur="500"/>
                                        <p:tgtEl>
                                          <p:spTgt spid="356"/>
                                        </p:tgtEl>
                                      </p:cBhvr>
                                    </p:animEffect>
                                  </p:childTnLst>
                                </p:cTn>
                              </p:par>
                            </p:childTnLst>
                          </p:cTn>
                        </p:par>
                        <p:par>
                          <p:cTn id="84" fill="hold">
                            <p:stCondLst>
                              <p:cond delay="1000"/>
                            </p:stCondLst>
                            <p:childTnLst>
                              <p:par>
                                <p:cTn id="85" presetID="10" presetClass="exit" fill="hold" grpId="1" nodeType="afterEffect">
                                  <p:stCondLst>
                                    <p:cond delay="0"/>
                                  </p:stCondLst>
                                  <p:iterate>
                                    <p:tmAbs val="0"/>
                                  </p:iterate>
                                  <p:childTnLst>
                                    <p:animEffect transition="out" filter="fade">
                                      <p:cBhvr>
                                        <p:cTn id="86" dur="500" fill="hold"/>
                                        <p:tgtEl>
                                          <p:spTgt spid="358"/>
                                        </p:tgtEl>
                                      </p:cBhvr>
                                    </p:animEffect>
                                    <p:set>
                                      <p:cBhvr>
                                        <p:cTn id="87" fill="hold">
                                          <p:stCondLst>
                                            <p:cond delay="499"/>
                                          </p:stCondLst>
                                        </p:cTn>
                                        <p:tgtEl>
                                          <p:spTgt spid="35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path" presetSubtype="0" accel="50000" decel="50000" fill="hold" nodeType="clickEffect">
                                  <p:stCondLst>
                                    <p:cond delay="0"/>
                                  </p:stCondLst>
                                  <p:childTnLst>
                                    <p:animMotion origin="layout" path="M -0.063282 0.000000 L -0.128906 0.000102" pathEditMode="relative">
                                      <p:cBhvr>
                                        <p:cTn id="91" dur="500" fill="hold"/>
                                        <p:tgtEl>
                                          <p:spTgt spid="361"/>
                                        </p:tgtEl>
                                        <p:attrNameLst>
                                          <p:attrName>ppt_x</p:attrName>
                                          <p:attrName>ppt_y</p:attrName>
                                        </p:attrNameLst>
                                      </p:cBhvr>
                                    </p:animMotion>
                                  </p:childTnLst>
                                </p:cTn>
                              </p:par>
                            </p:childTnLst>
                          </p:cTn>
                        </p:par>
                        <p:par>
                          <p:cTn id="92" fill="hold">
                            <p:stCondLst>
                              <p:cond delay="500"/>
                            </p:stCondLst>
                            <p:childTnLst>
                              <p:par>
                                <p:cTn id="93" presetID="10" presetClass="entr" fill="hold" grpId="0" nodeType="afterEffect">
                                  <p:stCondLst>
                                    <p:cond delay="0"/>
                                  </p:stCondLst>
                                  <p:iterate>
                                    <p:tmAbs val="0"/>
                                  </p:iterate>
                                  <p:childTnLst>
                                    <p:set>
                                      <p:cBhvr>
                                        <p:cTn id="94" fill="hold"/>
                                        <p:tgtEl>
                                          <p:spTgt spid="351"/>
                                        </p:tgtEl>
                                        <p:attrNameLst>
                                          <p:attrName>style.visibility</p:attrName>
                                        </p:attrNameLst>
                                      </p:cBhvr>
                                      <p:to>
                                        <p:strVal val="visible"/>
                                      </p:to>
                                    </p:set>
                                    <p:animEffect transition="in" filter="fade">
                                      <p:cBhvr>
                                        <p:cTn id="95" dur="500"/>
                                        <p:tgtEl>
                                          <p:spTgt spid="351"/>
                                        </p:tgtEl>
                                      </p:cBhvr>
                                    </p:animEffect>
                                  </p:childTnLst>
                                </p:cTn>
                              </p:par>
                            </p:childTnLst>
                          </p:cTn>
                        </p:par>
                        <p:par>
                          <p:cTn id="96" fill="hold">
                            <p:stCondLst>
                              <p:cond delay="1000"/>
                            </p:stCondLst>
                            <p:childTnLst>
                              <p:par>
                                <p:cTn id="97" presetID="10" presetClass="exit" fill="hold" grpId="1" nodeType="afterEffect">
                                  <p:stCondLst>
                                    <p:cond delay="0"/>
                                  </p:stCondLst>
                                  <p:iterate>
                                    <p:tmAbs val="0"/>
                                  </p:iterate>
                                  <p:childTnLst>
                                    <p:animEffect transition="out" filter="fade">
                                      <p:cBhvr>
                                        <p:cTn id="98" dur="500" fill="hold"/>
                                        <p:tgtEl>
                                          <p:spTgt spid="356"/>
                                        </p:tgtEl>
                                      </p:cBhvr>
                                    </p:animEffect>
                                    <p:set>
                                      <p:cBhvr>
                                        <p:cTn id="99" fill="hold">
                                          <p:stCondLst>
                                            <p:cond delay="499"/>
                                          </p:stCondLst>
                                        </p:cTn>
                                        <p:tgtEl>
                                          <p:spTgt spid="356"/>
                                        </p:tgtEl>
                                        <p:attrNameLst>
                                          <p:attrName>style.visibility</p:attrName>
                                        </p:attrNameLst>
                                      </p:cBhvr>
                                      <p:to>
                                        <p:strVal val="hidden"/>
                                      </p:to>
                                    </p:set>
                                  </p:childTnLst>
                                </p:cTn>
                              </p:par>
                            </p:childTnLst>
                          </p:cTn>
                        </p:par>
                        <p:par>
                          <p:cTn id="100" fill="hold">
                            <p:stCondLst>
                              <p:cond delay="0"/>
                            </p:stCondLst>
                            <p:childTnLst>
                              <p:par>
                                <p:cTn id="101" presetID="-1" presetClass="path" presetSubtype="0" accel="50000" decel="50000" fill="hold" nodeType="afterEffect">
                                  <p:stCondLst>
                                    <p:cond delay="0"/>
                                  </p:stCondLst>
                                  <p:childTnLst>
                                    <p:animMotion origin="layout" path="M -0.128906 0.000102 L -0.195312 0.000102" pathEditMode="relative">
                                      <p:cBhvr>
                                        <p:cTn id="102" dur="500" fill="hold"/>
                                        <p:tgtEl>
                                          <p:spTgt spid="361"/>
                                        </p:tgtEl>
                                        <p:attrNameLst>
                                          <p:attrName>ppt_x</p:attrName>
                                          <p:attrName>ppt_y</p:attrName>
                                        </p:attrNameLst>
                                      </p:cBhvr>
                                    </p:animMotion>
                                  </p:childTnLst>
                                </p:cTn>
                              </p:par>
                            </p:childTnLst>
                          </p:cTn>
                        </p:par>
                        <p:par>
                          <p:cTn id="103" fill="hold">
                            <p:stCondLst>
                              <p:cond delay="500"/>
                            </p:stCondLst>
                            <p:childTnLst>
                              <p:par>
                                <p:cTn id="104" presetID="10" presetClass="entr" fill="hold" grpId="0" nodeType="afterEffect">
                                  <p:stCondLst>
                                    <p:cond delay="0"/>
                                  </p:stCondLst>
                                  <p:iterate>
                                    <p:tmAbs val="0"/>
                                  </p:iterate>
                                  <p:childTnLst>
                                    <p:set>
                                      <p:cBhvr>
                                        <p:cTn id="105" fill="hold"/>
                                        <p:tgtEl>
                                          <p:spTgt spid="352"/>
                                        </p:tgtEl>
                                        <p:attrNameLst>
                                          <p:attrName>style.visibility</p:attrName>
                                        </p:attrNameLst>
                                      </p:cBhvr>
                                      <p:to>
                                        <p:strVal val="visible"/>
                                      </p:to>
                                    </p:set>
                                    <p:animEffect transition="in" filter="fade">
                                      <p:cBhvr>
                                        <p:cTn id="106" dur="500"/>
                                        <p:tgtEl>
                                          <p:spTgt spid="352"/>
                                        </p:tgtEl>
                                      </p:cBhvr>
                                    </p:animEffect>
                                  </p:childTnLst>
                                </p:cTn>
                              </p:par>
                            </p:childTnLst>
                          </p:cTn>
                        </p:par>
                        <p:par>
                          <p:cTn id="107" fill="hold">
                            <p:stCondLst>
                              <p:cond delay="1000"/>
                            </p:stCondLst>
                            <p:childTnLst>
                              <p:par>
                                <p:cTn id="108" presetID="10" presetClass="exit" fill="hold" grpId="1" nodeType="afterEffect">
                                  <p:stCondLst>
                                    <p:cond delay="0"/>
                                  </p:stCondLst>
                                  <p:iterate>
                                    <p:tmAbs val="0"/>
                                  </p:iterate>
                                  <p:childTnLst>
                                    <p:animEffect transition="out" filter="fade">
                                      <p:cBhvr>
                                        <p:cTn id="109" dur="500" fill="hold"/>
                                        <p:tgtEl>
                                          <p:spTgt spid="351"/>
                                        </p:tgtEl>
                                      </p:cBhvr>
                                    </p:animEffect>
                                    <p:set>
                                      <p:cBhvr>
                                        <p:cTn id="110" fill="hold">
                                          <p:stCondLst>
                                            <p:cond delay="499"/>
                                          </p:stCondLst>
                                        </p:cTn>
                                        <p:tgtEl>
                                          <p:spTgt spid="351"/>
                                        </p:tgtEl>
                                        <p:attrNameLst>
                                          <p:attrName>style.visibility</p:attrName>
                                        </p:attrNameLst>
                                      </p:cBhvr>
                                      <p:to>
                                        <p:strVal val="hidden"/>
                                      </p:to>
                                    </p:set>
                                  </p:childTnLst>
                                </p:cTn>
                              </p:par>
                            </p:childTnLst>
                          </p:cTn>
                        </p:par>
                        <p:par>
                          <p:cTn id="111" fill="hold">
                            <p:stCondLst>
                              <p:cond delay="0"/>
                            </p:stCondLst>
                            <p:childTnLst>
                              <p:par>
                                <p:cTn id="112" presetID="-1" presetClass="path" presetSubtype="0" accel="50000" decel="50000" fill="hold" nodeType="afterEffect">
                                  <p:stCondLst>
                                    <p:cond delay="0"/>
                                  </p:stCondLst>
                                  <p:childTnLst>
                                    <p:animMotion origin="layout" path="M -0.195312 0.000102 L -0.260156 -0.001286" pathEditMode="relative">
                                      <p:cBhvr>
                                        <p:cTn id="113" dur="500" fill="hold"/>
                                        <p:tgtEl>
                                          <p:spTgt spid="361"/>
                                        </p:tgtEl>
                                        <p:attrNameLst>
                                          <p:attrName>ppt_x</p:attrName>
                                          <p:attrName>ppt_y</p:attrName>
                                        </p:attrNameLst>
                                      </p:cBhvr>
                                    </p:animMotion>
                                  </p:childTnLst>
                                </p:cTn>
                              </p:par>
                            </p:childTnLst>
                          </p:cTn>
                        </p:par>
                        <p:par>
                          <p:cTn id="114" fill="hold">
                            <p:stCondLst>
                              <p:cond delay="500"/>
                            </p:stCondLst>
                            <p:childTnLst>
                              <p:par>
                                <p:cTn id="115" presetID="10" presetClass="entr" fill="hold" grpId="0" nodeType="afterEffect">
                                  <p:stCondLst>
                                    <p:cond delay="0"/>
                                  </p:stCondLst>
                                  <p:iterate>
                                    <p:tmAbs val="0"/>
                                  </p:iterate>
                                  <p:childTnLst>
                                    <p:set>
                                      <p:cBhvr>
                                        <p:cTn id="116" fill="hold"/>
                                        <p:tgtEl>
                                          <p:spTgt spid="357"/>
                                        </p:tgtEl>
                                        <p:attrNameLst>
                                          <p:attrName>style.visibility</p:attrName>
                                        </p:attrNameLst>
                                      </p:cBhvr>
                                      <p:to>
                                        <p:strVal val="visible"/>
                                      </p:to>
                                    </p:set>
                                    <p:animEffect transition="in" filter="fade">
                                      <p:cBhvr>
                                        <p:cTn id="117" dur="500"/>
                                        <p:tgtEl>
                                          <p:spTgt spid="357"/>
                                        </p:tgtEl>
                                      </p:cBhvr>
                                    </p:animEffect>
                                  </p:childTnLst>
                                </p:cTn>
                              </p:par>
                            </p:childTnLst>
                          </p:cTn>
                        </p:par>
                        <p:par>
                          <p:cTn id="118" fill="hold">
                            <p:stCondLst>
                              <p:cond delay="1000"/>
                            </p:stCondLst>
                            <p:childTnLst>
                              <p:par>
                                <p:cTn id="119" presetID="10" presetClass="exit" fill="hold" grpId="1" nodeType="afterEffect">
                                  <p:stCondLst>
                                    <p:cond delay="0"/>
                                  </p:stCondLst>
                                  <p:iterate>
                                    <p:tmAbs val="0"/>
                                  </p:iterate>
                                  <p:childTnLst>
                                    <p:animEffect transition="out" filter="fade">
                                      <p:cBhvr>
                                        <p:cTn id="120" dur="500" fill="hold"/>
                                        <p:tgtEl>
                                          <p:spTgt spid="352"/>
                                        </p:tgtEl>
                                      </p:cBhvr>
                                    </p:animEffect>
                                    <p:set>
                                      <p:cBhvr>
                                        <p:cTn id="121" fill="hold">
                                          <p:stCondLst>
                                            <p:cond delay="499"/>
                                          </p:stCondLst>
                                        </p:cTn>
                                        <p:tgtEl>
                                          <p:spTgt spid="352"/>
                                        </p:tgtEl>
                                        <p:attrNameLst>
                                          <p:attrName>style.visibility</p:attrName>
                                        </p:attrNameLst>
                                      </p:cBhvr>
                                      <p:to>
                                        <p:strVal val="hidden"/>
                                      </p:to>
                                    </p:set>
                                  </p:childTnLst>
                                </p:cTn>
                              </p:par>
                            </p:childTnLst>
                          </p:cTn>
                        </p:par>
                        <p:par>
                          <p:cTn id="122" fill="hold">
                            <p:stCondLst>
                              <p:cond delay="0"/>
                            </p:stCondLst>
                            <p:childTnLst>
                              <p:par>
                                <p:cTn id="123" presetID="-1" presetClass="path" presetSubtype="0" accel="50000" decel="50000" fill="hold" nodeType="afterEffect">
                                  <p:stCondLst>
                                    <p:cond delay="0"/>
                                  </p:stCondLst>
                                  <p:childTnLst>
                                    <p:animMotion origin="layout" path="M -0.260156 -0.001286 L -0.325781 -0.001286" pathEditMode="relative">
                                      <p:cBhvr>
                                        <p:cTn id="124" dur="500" fill="hold"/>
                                        <p:tgtEl>
                                          <p:spTgt spid="361"/>
                                        </p:tgtEl>
                                        <p:attrNameLst>
                                          <p:attrName>ppt_x</p:attrName>
                                          <p:attrName>ppt_y</p:attrName>
                                        </p:attrNameLst>
                                      </p:cBhvr>
                                    </p:animMotion>
                                  </p:childTnLst>
                                </p:cTn>
                              </p:par>
                            </p:childTnLst>
                          </p:cTn>
                        </p:par>
                        <p:par>
                          <p:cTn id="125" fill="hold">
                            <p:stCondLst>
                              <p:cond delay="500"/>
                            </p:stCondLst>
                            <p:childTnLst>
                              <p:par>
                                <p:cTn id="126" presetID="10" presetClass="entr" fill="hold" grpId="0" nodeType="afterEffect">
                                  <p:stCondLst>
                                    <p:cond delay="0"/>
                                  </p:stCondLst>
                                  <p:iterate>
                                    <p:tmAbs val="0"/>
                                  </p:iterate>
                                  <p:childTnLst>
                                    <p:set>
                                      <p:cBhvr>
                                        <p:cTn id="127" fill="hold"/>
                                        <p:tgtEl>
                                          <p:spTgt spid="355"/>
                                        </p:tgtEl>
                                        <p:attrNameLst>
                                          <p:attrName>style.visibility</p:attrName>
                                        </p:attrNameLst>
                                      </p:cBhvr>
                                      <p:to>
                                        <p:strVal val="visible"/>
                                      </p:to>
                                    </p:set>
                                    <p:animEffect transition="in" filter="fade">
                                      <p:cBhvr>
                                        <p:cTn id="128" dur="500"/>
                                        <p:tgtEl>
                                          <p:spTgt spid="355"/>
                                        </p:tgtEl>
                                      </p:cBhvr>
                                    </p:animEffect>
                                  </p:childTnLst>
                                </p:cTn>
                              </p:par>
                            </p:childTnLst>
                          </p:cTn>
                        </p:par>
                        <p:par>
                          <p:cTn id="129" fill="hold">
                            <p:stCondLst>
                              <p:cond delay="1000"/>
                            </p:stCondLst>
                            <p:childTnLst>
                              <p:par>
                                <p:cTn id="130" presetID="10" presetClass="exit" fill="hold" grpId="1" nodeType="afterEffect">
                                  <p:stCondLst>
                                    <p:cond delay="0"/>
                                  </p:stCondLst>
                                  <p:iterate>
                                    <p:tmAbs val="0"/>
                                  </p:iterate>
                                  <p:childTnLst>
                                    <p:animEffect transition="out" filter="fade">
                                      <p:cBhvr>
                                        <p:cTn id="131" dur="500" fill="hold"/>
                                        <p:tgtEl>
                                          <p:spTgt spid="357"/>
                                        </p:tgtEl>
                                      </p:cBhvr>
                                    </p:animEffect>
                                    <p:set>
                                      <p:cBhvr>
                                        <p:cTn id="132" fill="hold">
                                          <p:stCondLst>
                                            <p:cond delay="499"/>
                                          </p:stCondLst>
                                        </p:cTn>
                                        <p:tgtEl>
                                          <p:spTgt spid="357"/>
                                        </p:tgtEl>
                                        <p:attrNameLst>
                                          <p:attrName>style.visibility</p:attrName>
                                        </p:attrNameLst>
                                      </p:cBhvr>
                                      <p:to>
                                        <p:strVal val="hidden"/>
                                      </p:to>
                                    </p:set>
                                  </p:childTnLst>
                                </p:cTn>
                              </p:par>
                            </p:childTnLst>
                          </p:cTn>
                        </p:par>
                        <p:par>
                          <p:cTn id="133" fill="hold">
                            <p:stCondLst>
                              <p:cond delay="0"/>
                            </p:stCondLst>
                            <p:childTnLst>
                              <p:par>
                                <p:cTn id="134" presetID="-1" presetClass="path" presetSubtype="0" accel="50000" decel="50000" fill="hold" nodeType="afterEffect">
                                  <p:stCondLst>
                                    <p:cond delay="0"/>
                                  </p:stCondLst>
                                  <p:childTnLst>
                                    <p:animMotion origin="layout" path="M -0.325781 -0.001286 L -0.391406 -0.001286" pathEditMode="relative">
                                      <p:cBhvr>
                                        <p:cTn id="135" dur="500" fill="hold"/>
                                        <p:tgtEl>
                                          <p:spTgt spid="361"/>
                                        </p:tgtEl>
                                        <p:attrNameLst>
                                          <p:attrName>ppt_x</p:attrName>
                                          <p:attrName>ppt_y</p:attrName>
                                        </p:attrNameLst>
                                      </p:cBhvr>
                                    </p:animMotion>
                                  </p:childTnLst>
                                </p:cTn>
                              </p:par>
                            </p:childTnLst>
                          </p:cTn>
                        </p:par>
                        <p:par>
                          <p:cTn id="136" fill="hold">
                            <p:stCondLst>
                              <p:cond delay="500"/>
                            </p:stCondLst>
                            <p:childTnLst>
                              <p:par>
                                <p:cTn id="137" presetID="10" presetClass="entr" fill="hold" grpId="0" nodeType="afterEffect">
                                  <p:stCondLst>
                                    <p:cond delay="0"/>
                                  </p:stCondLst>
                                  <p:iterate>
                                    <p:tmAbs val="0"/>
                                  </p:iterate>
                                  <p:childTnLst>
                                    <p:set>
                                      <p:cBhvr>
                                        <p:cTn id="138" fill="hold"/>
                                        <p:tgtEl>
                                          <p:spTgt spid="354"/>
                                        </p:tgtEl>
                                        <p:attrNameLst>
                                          <p:attrName>style.visibility</p:attrName>
                                        </p:attrNameLst>
                                      </p:cBhvr>
                                      <p:to>
                                        <p:strVal val="visible"/>
                                      </p:to>
                                    </p:set>
                                    <p:animEffect transition="in" filter="fade">
                                      <p:cBhvr>
                                        <p:cTn id="139" dur="500"/>
                                        <p:tgtEl>
                                          <p:spTgt spid="354"/>
                                        </p:tgtEl>
                                      </p:cBhvr>
                                    </p:animEffect>
                                  </p:childTnLst>
                                </p:cTn>
                              </p:par>
                            </p:childTnLst>
                          </p:cTn>
                        </p:par>
                        <p:par>
                          <p:cTn id="140" fill="hold">
                            <p:stCondLst>
                              <p:cond delay="1000"/>
                            </p:stCondLst>
                            <p:childTnLst>
                              <p:par>
                                <p:cTn id="141" presetID="10" presetClass="exit" fill="hold" grpId="1" nodeType="afterEffect">
                                  <p:stCondLst>
                                    <p:cond delay="0"/>
                                  </p:stCondLst>
                                  <p:iterate>
                                    <p:tmAbs val="0"/>
                                  </p:iterate>
                                  <p:childTnLst>
                                    <p:animEffect transition="out" filter="fade">
                                      <p:cBhvr>
                                        <p:cTn id="142" dur="500" fill="hold"/>
                                        <p:tgtEl>
                                          <p:spTgt spid="355"/>
                                        </p:tgtEl>
                                      </p:cBhvr>
                                    </p:animEffect>
                                    <p:set>
                                      <p:cBhvr>
                                        <p:cTn id="143" fill="hold">
                                          <p:stCondLst>
                                            <p:cond delay="499"/>
                                          </p:stCondLst>
                                        </p:cTn>
                                        <p:tgtEl>
                                          <p:spTgt spid="355"/>
                                        </p:tgtEl>
                                        <p:attrNameLst>
                                          <p:attrName>style.visibility</p:attrName>
                                        </p:attrNameLst>
                                      </p:cBhvr>
                                      <p:to>
                                        <p:strVal val="hidden"/>
                                      </p:to>
                                    </p:set>
                                  </p:childTnLst>
                                </p:cTn>
                              </p:par>
                            </p:childTnLst>
                          </p:cTn>
                        </p:par>
                        <p:par>
                          <p:cTn id="144" fill="hold">
                            <p:stCondLst>
                              <p:cond delay="0"/>
                            </p:stCondLst>
                            <p:childTnLst>
                              <p:par>
                                <p:cTn id="145" presetID="-1" presetClass="path" presetSubtype="0" accel="50000" decel="50000" fill="hold" nodeType="afterEffect">
                                  <p:stCondLst>
                                    <p:cond delay="0"/>
                                  </p:stCondLst>
                                  <p:childTnLst>
                                    <p:animMotion origin="layout" path="M -0.391406 -0.001286 L -0.457031 0.000102" pathEditMode="relative">
                                      <p:cBhvr>
                                        <p:cTn id="146" dur="500" fill="hold"/>
                                        <p:tgtEl>
                                          <p:spTgt spid="361"/>
                                        </p:tgtEl>
                                        <p:attrNameLst>
                                          <p:attrName>ppt_x</p:attrName>
                                          <p:attrName>ppt_y</p:attrName>
                                        </p:attrNameLst>
                                      </p:cBhvr>
                                    </p:animMotion>
                                  </p:childTnLst>
                                </p:cTn>
                              </p:par>
                            </p:childTnLst>
                          </p:cTn>
                        </p:par>
                        <p:par>
                          <p:cTn id="147" fill="hold">
                            <p:stCondLst>
                              <p:cond delay="500"/>
                            </p:stCondLst>
                            <p:childTnLst>
                              <p:par>
                                <p:cTn id="148" presetID="10" presetClass="entr" fill="hold" grpId="0" nodeType="afterEffect">
                                  <p:stCondLst>
                                    <p:cond delay="0"/>
                                  </p:stCondLst>
                                  <p:iterate>
                                    <p:tmAbs val="0"/>
                                  </p:iterate>
                                  <p:childTnLst>
                                    <p:set>
                                      <p:cBhvr>
                                        <p:cTn id="149" fill="hold"/>
                                        <p:tgtEl>
                                          <p:spTgt spid="353"/>
                                        </p:tgtEl>
                                        <p:attrNameLst>
                                          <p:attrName>style.visibility</p:attrName>
                                        </p:attrNameLst>
                                      </p:cBhvr>
                                      <p:to>
                                        <p:strVal val="visible"/>
                                      </p:to>
                                    </p:set>
                                    <p:animEffect transition="in" filter="fade">
                                      <p:cBhvr>
                                        <p:cTn id="150" dur="250"/>
                                        <p:tgtEl>
                                          <p:spTgt spid="353"/>
                                        </p:tgtEl>
                                      </p:cBhvr>
                                    </p:animEffect>
                                  </p:childTnLst>
                                </p:cTn>
                              </p:par>
                            </p:childTnLst>
                          </p:cTn>
                        </p:par>
                        <p:par>
                          <p:cTn id="151" fill="hold">
                            <p:stCondLst>
                              <p:cond delay="750"/>
                            </p:stCondLst>
                            <p:childTnLst>
                              <p:par>
                                <p:cTn id="152" presetID="10" presetClass="exit" fill="hold" grpId="1" nodeType="afterEffect">
                                  <p:stCondLst>
                                    <p:cond delay="0"/>
                                  </p:stCondLst>
                                  <p:iterate>
                                    <p:tmAbs val="0"/>
                                  </p:iterate>
                                  <p:childTnLst>
                                    <p:animEffect transition="out" filter="fade">
                                      <p:cBhvr>
                                        <p:cTn id="153" dur="500" fill="hold"/>
                                        <p:tgtEl>
                                          <p:spTgt spid="354"/>
                                        </p:tgtEl>
                                      </p:cBhvr>
                                    </p:animEffect>
                                    <p:set>
                                      <p:cBhvr>
                                        <p:cTn id="154" fill="hold">
                                          <p:stCondLst>
                                            <p:cond delay="499"/>
                                          </p:stCondLst>
                                        </p:cTn>
                                        <p:tgtEl>
                                          <p:spTgt spid="354"/>
                                        </p:tgtEl>
                                        <p:attrNameLst>
                                          <p:attrName>style.visibility</p:attrName>
                                        </p:attrNameLst>
                                      </p:cBhvr>
                                      <p:to>
                                        <p:strVal val="hidden"/>
                                      </p:to>
                                    </p:set>
                                  </p:childTnLst>
                                </p:cTn>
                              </p:par>
                            </p:childTnLst>
                          </p:cTn>
                        </p:par>
                        <p:par>
                          <p:cTn id="155" fill="hold">
                            <p:stCondLst>
                              <p:cond delay="0"/>
                            </p:stCondLst>
                            <p:childTnLst>
                              <p:par>
                                <p:cTn id="156" presetID="-1" presetClass="path" presetSubtype="0" accel="50000" decel="50000" fill="hold" nodeType="afterEffect">
                                  <p:stCondLst>
                                    <p:cond delay="0"/>
                                  </p:stCondLst>
                                  <p:childTnLst>
                                    <p:animMotion origin="layout" path="M -0.457031 0.000102 L -0.511495 -0.001286" pathEditMode="relative">
                                      <p:cBhvr>
                                        <p:cTn id="157" dur="500" fill="hold"/>
                                        <p:tgtEl>
                                          <p:spTgt spid="361"/>
                                        </p:tgtEl>
                                        <p:attrNameLst>
                                          <p:attrName>ppt_x</p:attrName>
                                          <p:attrName>ppt_y</p:attrName>
                                        </p:attrNameLst>
                                      </p:cBhvr>
                                    </p:animMotion>
                                  </p:childTnLst>
                                </p:cTn>
                              </p:par>
                            </p:childTnLst>
                          </p:cTn>
                        </p:par>
                        <p:par>
                          <p:cTn id="158" fill="hold">
                            <p:stCondLst>
                              <p:cond delay="500"/>
                            </p:stCondLst>
                            <p:childTnLst>
                              <p:par>
                                <p:cTn id="159" presetID="10" presetClass="entr" fill="hold" grpId="0" nodeType="afterEffect">
                                  <p:stCondLst>
                                    <p:cond delay="0"/>
                                  </p:stCondLst>
                                  <p:iterate>
                                    <p:tmAbs val="0"/>
                                  </p:iterate>
                                  <p:childTnLst>
                                    <p:set>
                                      <p:cBhvr>
                                        <p:cTn id="160" fill="hold"/>
                                        <p:tgtEl>
                                          <p:spTgt spid="360"/>
                                        </p:tgtEl>
                                        <p:attrNameLst>
                                          <p:attrName>style.visibility</p:attrName>
                                        </p:attrNameLst>
                                      </p:cBhvr>
                                      <p:to>
                                        <p:strVal val="visible"/>
                                      </p:to>
                                    </p:set>
                                    <p:animEffect transition="in" filter="fade">
                                      <p:cBhvr>
                                        <p:cTn id="161" dur="500"/>
                                        <p:tgtEl>
                                          <p:spTgt spid="360"/>
                                        </p:tgtEl>
                                      </p:cBhvr>
                                    </p:animEffect>
                                  </p:childTnLst>
                                </p:cTn>
                              </p:par>
                            </p:childTnLst>
                          </p:cTn>
                        </p:par>
                        <p:par>
                          <p:cTn id="162" fill="hold">
                            <p:stCondLst>
                              <p:cond delay="1000"/>
                            </p:stCondLst>
                            <p:childTnLst>
                              <p:par>
                                <p:cTn id="163" presetID="10" presetClass="exit" fill="hold" grpId="1" nodeType="afterEffect">
                                  <p:stCondLst>
                                    <p:cond delay="0"/>
                                  </p:stCondLst>
                                  <p:iterate>
                                    <p:tmAbs val="0"/>
                                  </p:iterate>
                                  <p:childTnLst>
                                    <p:animEffect transition="out" filter="fade">
                                      <p:cBhvr>
                                        <p:cTn id="164" dur="500" fill="hold"/>
                                        <p:tgtEl>
                                          <p:spTgt spid="353"/>
                                        </p:tgtEl>
                                      </p:cBhvr>
                                    </p:animEffect>
                                    <p:set>
                                      <p:cBhvr>
                                        <p:cTn id="165" fill="hold">
                                          <p:stCondLst>
                                            <p:cond delay="499"/>
                                          </p:stCondLst>
                                        </p:cTn>
                                        <p:tgtEl>
                                          <p:spTgt spid="353"/>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10" presetClass="exit" fill="hold" grpId="1" nodeType="clickEffect">
                                  <p:stCondLst>
                                    <p:cond delay="0"/>
                                  </p:stCondLst>
                                  <p:iterate>
                                    <p:tmAbs val="0"/>
                                  </p:iterate>
                                  <p:childTnLst>
                                    <p:animEffect transition="out" filter="fade">
                                      <p:cBhvr>
                                        <p:cTn id="169" dur="500" fill="hold"/>
                                        <p:tgtEl>
                                          <p:spTgt spid="360"/>
                                        </p:tgtEl>
                                      </p:cBhvr>
                                    </p:animEffect>
                                    <p:set>
                                      <p:cBhvr>
                                        <p:cTn id="170" fill="hold">
                                          <p:stCondLst>
                                            <p:cond delay="499"/>
                                          </p:stCondLst>
                                        </p:cTn>
                                        <p:tgtEl>
                                          <p:spTgt spid="360"/>
                                        </p:tgtEl>
                                        <p:attrNameLst>
                                          <p:attrName>style.visibility</p:attrName>
                                        </p:attrNameLst>
                                      </p:cBhvr>
                                      <p:to>
                                        <p:strVal val="hidden"/>
                                      </p:to>
                                    </p:set>
                                  </p:childTnLst>
                                </p:cTn>
                              </p:par>
                            </p:childTnLst>
                          </p:cTn>
                        </p:par>
                        <p:par>
                          <p:cTn id="171" fill="hold">
                            <p:stCondLst>
                              <p:cond delay="500"/>
                            </p:stCondLst>
                            <p:childTnLst>
                              <p:par>
                                <p:cTn id="172" presetID="10" presetClass="entr" fill="hold" grpId="0" nodeType="afterEffect">
                                  <p:stCondLst>
                                    <p:cond delay="0"/>
                                  </p:stCondLst>
                                  <p:iterate>
                                    <p:tmAbs val="0"/>
                                  </p:iterate>
                                  <p:childTnLst>
                                    <p:set>
                                      <p:cBhvr>
                                        <p:cTn id="173" fill="hold"/>
                                        <p:tgtEl>
                                          <p:spTgt spid="329"/>
                                        </p:tgtEl>
                                        <p:attrNameLst>
                                          <p:attrName>style.visibility</p:attrName>
                                        </p:attrNameLst>
                                      </p:cBhvr>
                                      <p:to>
                                        <p:strVal val="visible"/>
                                      </p:to>
                                    </p:set>
                                    <p:animEffect transition="in" filter="fade">
                                      <p:cBhvr>
                                        <p:cTn id="174" dur="250"/>
                                        <p:tgtEl>
                                          <p:spTgt spid="329"/>
                                        </p:tgtEl>
                                      </p:cBhvr>
                                    </p:animEffect>
                                  </p:childTnLst>
                                </p:cTn>
                              </p:par>
                            </p:childTnLst>
                          </p:cTn>
                        </p:par>
                        <p:par>
                          <p:cTn id="175" fill="hold">
                            <p:stCondLst>
                              <p:cond delay="0"/>
                            </p:stCondLst>
                            <p:childTnLst>
                              <p:par>
                                <p:cTn id="176" presetID="-1" presetClass="path" presetSubtype="0" accel="50000" decel="50000" fill="hold" nodeType="withEffect">
                                  <p:stCondLst>
                                    <p:cond delay="0"/>
                                  </p:stCondLst>
                                  <p:childTnLst>
                                    <p:animMotion origin="layout" path="M 0.002893 -0.000332 L 0.005263 0.023445" pathEditMode="relative">
                                      <p:cBhvr>
                                        <p:cTn id="177" dur="500" fill="hold"/>
                                        <p:tgtEl>
                                          <p:spTgt spid="348"/>
                                        </p:tgtEl>
                                        <p:attrNameLst>
                                          <p:attrName>ppt_x</p:attrName>
                                          <p:attrName>ppt_y</p:attrName>
                                        </p:attrNameLst>
                                      </p:cBhvr>
                                    </p:animMotion>
                                  </p:childTnLst>
                                </p:cTn>
                              </p:par>
                            </p:childTnLst>
                          </p:cTn>
                        </p:par>
                        <p:par>
                          <p:cTn id="178" fill="hold">
                            <p:stCondLst>
                              <p:cond delay="500"/>
                            </p:stCondLst>
                            <p:childTnLst>
                              <p:par>
                                <p:cTn id="179" presetID="10" presetClass="entr" fill="hold" grpId="0" nodeType="afterEffect">
                                  <p:stCondLst>
                                    <p:cond delay="0"/>
                                  </p:stCondLst>
                                  <p:iterate>
                                    <p:tmAbs val="0"/>
                                  </p:iterate>
                                  <p:childTnLst>
                                    <p:set>
                                      <p:cBhvr>
                                        <p:cTn id="180" fill="hold"/>
                                        <p:tgtEl>
                                          <p:spTgt spid="328"/>
                                        </p:tgtEl>
                                        <p:attrNameLst>
                                          <p:attrName>style.visibility</p:attrName>
                                        </p:attrNameLst>
                                      </p:cBhvr>
                                      <p:to>
                                        <p:strVal val="visible"/>
                                      </p:to>
                                    </p:set>
                                    <p:animEffect transition="in" filter="fade">
                                      <p:cBhvr>
                                        <p:cTn id="181" dur="500"/>
                                        <p:tgtEl>
                                          <p:spTgt spid="328"/>
                                        </p:tgtEl>
                                      </p:cBhvr>
                                    </p:animEffect>
                                  </p:childTnLst>
                                </p:cTn>
                              </p:par>
                            </p:childTnLst>
                          </p:cTn>
                        </p:par>
                        <p:par>
                          <p:cTn id="182" fill="hold">
                            <p:stCondLst>
                              <p:cond delay="1000"/>
                            </p:stCondLst>
                            <p:childTnLst>
                              <p:par>
                                <p:cTn id="183" presetID="1" presetClass="entr" presetSubtype="0" fill="hold" grpId="0" nodeType="afterEffect">
                                  <p:stCondLst>
                                    <p:cond delay="0"/>
                                  </p:stCondLst>
                                  <p:iterate type="lt">
                                    <p:tmAbs val="100"/>
                                  </p:iterate>
                                  <p:childTnLst>
                                    <p:set>
                                      <p:cBhvr>
                                        <p:cTn id="184" fill="hold"/>
                                        <p:tgtEl>
                                          <p:spTgt spid="336"/>
                                        </p:tgtEl>
                                        <p:attrNameLst>
                                          <p:attrName>style.visibility</p:attrName>
                                        </p:attrNameLst>
                                      </p:cBhvr>
                                      <p:to>
                                        <p:strVal val="visible"/>
                                      </p:to>
                                    </p:set>
                                  </p:childTnLst>
                                </p:cTn>
                              </p:par>
                            </p:childTnLst>
                          </p:cTn>
                        </p:par>
                        <p:par>
                          <p:cTn id="185" fill="hold">
                            <p:stCondLst>
                              <p:cond delay="1000"/>
                            </p:stCondLst>
                            <p:childTnLst>
                              <p:par>
                                <p:cTn id="186" presetID="10" presetClass="entr" fill="hold" grpId="0" nodeType="afterEffect">
                                  <p:stCondLst>
                                    <p:cond delay="0"/>
                                  </p:stCondLst>
                                  <p:iterate>
                                    <p:tmAbs val="0"/>
                                  </p:iterate>
                                  <p:childTnLst>
                                    <p:set>
                                      <p:cBhvr>
                                        <p:cTn id="187" fill="hold"/>
                                        <p:tgtEl>
                                          <p:spTgt spid="330"/>
                                        </p:tgtEl>
                                        <p:attrNameLst>
                                          <p:attrName>style.visibility</p:attrName>
                                        </p:attrNameLst>
                                      </p:cBhvr>
                                      <p:to>
                                        <p:strVal val="visible"/>
                                      </p:to>
                                    </p:set>
                                    <p:animEffect transition="in" filter="fade">
                                      <p:cBhvr>
                                        <p:cTn id="188" dur="500"/>
                                        <p:tgtEl>
                                          <p:spTgt spid="330"/>
                                        </p:tgtEl>
                                      </p:cBhvr>
                                    </p:animEffect>
                                  </p:childTnLst>
                                </p:cTn>
                              </p:par>
                            </p:childTnLst>
                          </p:cTn>
                        </p:par>
                        <p:par>
                          <p:cTn id="189" fill="hold">
                            <p:stCondLst>
                              <p:cond delay="1500"/>
                            </p:stCondLst>
                            <p:childTnLst>
                              <p:par>
                                <p:cTn id="190" presetID="10" presetClass="exit" fill="hold" grpId="1" nodeType="afterEffect">
                                  <p:stCondLst>
                                    <p:cond delay="0"/>
                                  </p:stCondLst>
                                  <p:iterate>
                                    <p:tmAbs val="0"/>
                                  </p:iterate>
                                  <p:childTnLst>
                                    <p:animEffect transition="out" filter="fade">
                                      <p:cBhvr>
                                        <p:cTn id="191" dur="500" fill="hold"/>
                                        <p:tgtEl>
                                          <p:spTgt spid="329"/>
                                        </p:tgtEl>
                                      </p:cBhvr>
                                    </p:animEffect>
                                    <p:set>
                                      <p:cBhvr>
                                        <p:cTn id="192" fill="hold">
                                          <p:stCondLst>
                                            <p:cond delay="499"/>
                                          </p:stCondLst>
                                        </p:cTn>
                                        <p:tgtEl>
                                          <p:spTgt spid="329"/>
                                        </p:tgtEl>
                                        <p:attrNameLst>
                                          <p:attrName>style.visibility</p:attrName>
                                        </p:attrNameLst>
                                      </p:cBhvr>
                                      <p:to>
                                        <p:strVal val="hidden"/>
                                      </p:to>
                                    </p:set>
                                  </p:childTnLst>
                                </p:cTn>
                              </p:par>
                            </p:childTnLst>
                          </p:cTn>
                        </p:par>
                        <p:par>
                          <p:cTn id="193" fill="hold">
                            <p:stCondLst>
                              <p:cond delay="0"/>
                            </p:stCondLst>
                            <p:childTnLst>
                              <p:par>
                                <p:cTn id="194" presetID="-1" presetClass="path" presetSubtype="0" accel="50000" decel="50000" fill="hold" nodeType="afterEffect">
                                  <p:stCondLst>
                                    <p:cond delay="0"/>
                                  </p:stCondLst>
                                  <p:childTnLst>
                                    <p:animMotion origin="layout" path="M 0.000000 0.000000 L 0.066406 0.000694" pathEditMode="relative">
                                      <p:cBhvr>
                                        <p:cTn id="195" dur="500" fill="hold"/>
                                        <p:tgtEl>
                                          <p:spTgt spid="328"/>
                                        </p:tgtEl>
                                        <p:attrNameLst>
                                          <p:attrName>ppt_x</p:attrName>
                                          <p:attrName>ppt_y</p:attrName>
                                        </p:attrNameLst>
                                      </p:cBhvr>
                                    </p:animMotion>
                                  </p:childTnLst>
                                </p:cTn>
                              </p:par>
                            </p:childTnLst>
                          </p:cTn>
                        </p:par>
                        <p:par>
                          <p:cTn id="196" fill="hold">
                            <p:stCondLst>
                              <p:cond delay="500"/>
                            </p:stCondLst>
                            <p:childTnLst>
                              <p:par>
                                <p:cTn id="197" presetID="1" presetClass="entr" presetSubtype="0" fill="hold" grpId="0" nodeType="afterEffect">
                                  <p:stCondLst>
                                    <p:cond delay="0"/>
                                  </p:stCondLst>
                                  <p:iterate type="lt">
                                    <p:tmAbs val="100"/>
                                  </p:iterate>
                                  <p:childTnLst>
                                    <p:set>
                                      <p:cBhvr>
                                        <p:cTn id="198" fill="hold"/>
                                        <p:tgtEl>
                                          <p:spTgt spid="340"/>
                                        </p:tgtEl>
                                        <p:attrNameLst>
                                          <p:attrName>style.visibility</p:attrName>
                                        </p:attrNameLst>
                                      </p:cBhvr>
                                      <p:to>
                                        <p:strVal val="visible"/>
                                      </p:to>
                                    </p:set>
                                  </p:childTnLst>
                                </p:cTn>
                              </p:par>
                            </p:childTnLst>
                          </p:cTn>
                        </p:par>
                        <p:par>
                          <p:cTn id="199" fill="hold">
                            <p:stCondLst>
                              <p:cond delay="500"/>
                            </p:stCondLst>
                            <p:childTnLst>
                              <p:par>
                                <p:cTn id="200" presetID="10" presetClass="entr" fill="hold" grpId="0" nodeType="afterEffect">
                                  <p:stCondLst>
                                    <p:cond delay="0"/>
                                  </p:stCondLst>
                                  <p:iterate>
                                    <p:tmAbs val="0"/>
                                  </p:iterate>
                                  <p:childTnLst>
                                    <p:set>
                                      <p:cBhvr>
                                        <p:cTn id="201" fill="hold"/>
                                        <p:tgtEl>
                                          <p:spTgt spid="331"/>
                                        </p:tgtEl>
                                        <p:attrNameLst>
                                          <p:attrName>style.visibility</p:attrName>
                                        </p:attrNameLst>
                                      </p:cBhvr>
                                      <p:to>
                                        <p:strVal val="visible"/>
                                      </p:to>
                                    </p:set>
                                    <p:animEffect transition="in" filter="fade">
                                      <p:cBhvr>
                                        <p:cTn id="202" dur="500"/>
                                        <p:tgtEl>
                                          <p:spTgt spid="331"/>
                                        </p:tgtEl>
                                      </p:cBhvr>
                                    </p:animEffect>
                                  </p:childTnLst>
                                </p:cTn>
                              </p:par>
                            </p:childTnLst>
                          </p:cTn>
                        </p:par>
                        <p:par>
                          <p:cTn id="203" fill="hold">
                            <p:stCondLst>
                              <p:cond delay="1000"/>
                            </p:stCondLst>
                            <p:childTnLst>
                              <p:par>
                                <p:cTn id="204" presetID="10" presetClass="exit" fill="hold" grpId="1" nodeType="afterEffect">
                                  <p:stCondLst>
                                    <p:cond delay="0"/>
                                  </p:stCondLst>
                                  <p:iterate>
                                    <p:tmAbs val="0"/>
                                  </p:iterate>
                                  <p:childTnLst>
                                    <p:animEffect transition="out" filter="fade">
                                      <p:cBhvr>
                                        <p:cTn id="205" dur="500" fill="hold"/>
                                        <p:tgtEl>
                                          <p:spTgt spid="330"/>
                                        </p:tgtEl>
                                      </p:cBhvr>
                                    </p:animEffect>
                                    <p:set>
                                      <p:cBhvr>
                                        <p:cTn id="206" fill="hold">
                                          <p:stCondLst>
                                            <p:cond delay="499"/>
                                          </p:stCondLst>
                                        </p:cTn>
                                        <p:tgtEl>
                                          <p:spTgt spid="330"/>
                                        </p:tgtEl>
                                        <p:attrNameLst>
                                          <p:attrName>style.visibility</p:attrName>
                                        </p:attrNameLst>
                                      </p:cBhvr>
                                      <p:to>
                                        <p:strVal val="hidden"/>
                                      </p:to>
                                    </p:set>
                                  </p:childTnLst>
                                </p:cTn>
                              </p:par>
                            </p:childTnLst>
                          </p:cTn>
                        </p:par>
                        <p:par>
                          <p:cTn id="207" fill="hold">
                            <p:stCondLst>
                              <p:cond delay="0"/>
                            </p:stCondLst>
                            <p:childTnLst>
                              <p:par>
                                <p:cTn id="208" presetID="-1" presetClass="path" presetSubtype="0" accel="50000" decel="50000" fill="hold" nodeType="afterEffect">
                                  <p:stCondLst>
                                    <p:cond delay="0"/>
                                  </p:stCondLst>
                                  <p:childTnLst>
                                    <p:animMotion origin="layout" path="M 0.066406 0.000694 L 0.132031 0.000694" pathEditMode="relative">
                                      <p:cBhvr>
                                        <p:cTn id="209" dur="500" fill="hold"/>
                                        <p:tgtEl>
                                          <p:spTgt spid="328"/>
                                        </p:tgtEl>
                                        <p:attrNameLst>
                                          <p:attrName>ppt_x</p:attrName>
                                          <p:attrName>ppt_y</p:attrName>
                                        </p:attrNameLst>
                                      </p:cBhvr>
                                    </p:animMotion>
                                  </p:childTnLst>
                                </p:cTn>
                              </p:par>
                            </p:childTnLst>
                          </p:cTn>
                        </p:par>
                        <p:par>
                          <p:cTn id="210" fill="hold">
                            <p:stCondLst>
                              <p:cond delay="500"/>
                            </p:stCondLst>
                            <p:childTnLst>
                              <p:par>
                                <p:cTn id="211" presetID="1" presetClass="entr" presetSubtype="0" fill="hold" grpId="0" nodeType="afterEffect">
                                  <p:stCondLst>
                                    <p:cond delay="0"/>
                                  </p:stCondLst>
                                  <p:iterate type="lt">
                                    <p:tmAbs val="100"/>
                                  </p:iterate>
                                  <p:childTnLst>
                                    <p:set>
                                      <p:cBhvr>
                                        <p:cTn id="212" fill="hold"/>
                                        <p:tgtEl>
                                          <p:spTgt spid="341"/>
                                        </p:tgtEl>
                                        <p:attrNameLst>
                                          <p:attrName>style.visibility</p:attrName>
                                        </p:attrNameLst>
                                      </p:cBhvr>
                                      <p:to>
                                        <p:strVal val="visible"/>
                                      </p:to>
                                    </p:set>
                                  </p:childTnLst>
                                </p:cTn>
                              </p:par>
                            </p:childTnLst>
                          </p:cTn>
                        </p:par>
                        <p:par>
                          <p:cTn id="213" fill="hold">
                            <p:stCondLst>
                              <p:cond delay="500"/>
                            </p:stCondLst>
                            <p:childTnLst>
                              <p:par>
                                <p:cTn id="214" presetID="10" presetClass="entr" fill="hold" grpId="0" nodeType="afterEffect">
                                  <p:stCondLst>
                                    <p:cond delay="0"/>
                                  </p:stCondLst>
                                  <p:iterate>
                                    <p:tmAbs val="0"/>
                                  </p:iterate>
                                  <p:childTnLst>
                                    <p:set>
                                      <p:cBhvr>
                                        <p:cTn id="215" fill="hold"/>
                                        <p:tgtEl>
                                          <p:spTgt spid="339"/>
                                        </p:tgtEl>
                                        <p:attrNameLst>
                                          <p:attrName>style.visibility</p:attrName>
                                        </p:attrNameLst>
                                      </p:cBhvr>
                                      <p:to>
                                        <p:strVal val="visible"/>
                                      </p:to>
                                    </p:set>
                                    <p:animEffect transition="in" filter="fade">
                                      <p:cBhvr>
                                        <p:cTn id="216" dur="500"/>
                                        <p:tgtEl>
                                          <p:spTgt spid="339"/>
                                        </p:tgtEl>
                                      </p:cBhvr>
                                    </p:animEffect>
                                  </p:childTnLst>
                                </p:cTn>
                              </p:par>
                            </p:childTnLst>
                          </p:cTn>
                        </p:par>
                        <p:par>
                          <p:cTn id="217" fill="hold">
                            <p:stCondLst>
                              <p:cond delay="1000"/>
                            </p:stCondLst>
                            <p:childTnLst>
                              <p:par>
                                <p:cTn id="218" presetID="10" presetClass="exit" fill="hold" grpId="1" nodeType="afterEffect">
                                  <p:stCondLst>
                                    <p:cond delay="0"/>
                                  </p:stCondLst>
                                  <p:iterate>
                                    <p:tmAbs val="0"/>
                                  </p:iterate>
                                  <p:childTnLst>
                                    <p:animEffect transition="out" filter="fade">
                                      <p:cBhvr>
                                        <p:cTn id="219" dur="500" fill="hold"/>
                                        <p:tgtEl>
                                          <p:spTgt spid="331"/>
                                        </p:tgtEl>
                                      </p:cBhvr>
                                    </p:animEffect>
                                    <p:set>
                                      <p:cBhvr>
                                        <p:cTn id="220" fill="hold">
                                          <p:stCondLst>
                                            <p:cond delay="499"/>
                                          </p:stCondLst>
                                        </p:cTn>
                                        <p:tgtEl>
                                          <p:spTgt spid="331"/>
                                        </p:tgtEl>
                                        <p:attrNameLst>
                                          <p:attrName>style.visibility</p:attrName>
                                        </p:attrNameLst>
                                      </p:cBhvr>
                                      <p:to>
                                        <p:strVal val="hidden"/>
                                      </p:to>
                                    </p:set>
                                  </p:childTnLst>
                                </p:cTn>
                              </p:par>
                            </p:childTnLst>
                          </p:cTn>
                        </p:par>
                        <p:par>
                          <p:cTn id="221" fill="hold">
                            <p:stCondLst>
                              <p:cond delay="0"/>
                            </p:stCondLst>
                            <p:childTnLst>
                              <p:par>
                                <p:cTn id="222" presetID="-1" presetClass="path" presetSubtype="0" accel="50000" decel="50000" fill="hold" nodeType="afterEffect">
                                  <p:stCondLst>
                                    <p:cond delay="0"/>
                                  </p:stCondLst>
                                  <p:childTnLst>
                                    <p:animMotion origin="layout" path="M 0.132031 0.000694 L 0.197656 0.000694" pathEditMode="relative">
                                      <p:cBhvr>
                                        <p:cTn id="223" dur="500" fill="hold"/>
                                        <p:tgtEl>
                                          <p:spTgt spid="328"/>
                                        </p:tgtEl>
                                        <p:attrNameLst>
                                          <p:attrName>ppt_x</p:attrName>
                                          <p:attrName>ppt_y</p:attrName>
                                        </p:attrNameLst>
                                      </p:cBhvr>
                                    </p:animMotion>
                                  </p:childTnLst>
                                </p:cTn>
                              </p:par>
                            </p:childTnLst>
                          </p:cTn>
                        </p:par>
                        <p:par>
                          <p:cTn id="224" fill="hold">
                            <p:stCondLst>
                              <p:cond delay="500"/>
                            </p:stCondLst>
                            <p:childTnLst>
                              <p:par>
                                <p:cTn id="225" presetID="1" presetClass="entr" presetSubtype="0" fill="hold" grpId="0" nodeType="afterEffect">
                                  <p:stCondLst>
                                    <p:cond delay="0"/>
                                  </p:stCondLst>
                                  <p:iterate type="lt">
                                    <p:tmAbs val="100"/>
                                  </p:iterate>
                                  <p:childTnLst>
                                    <p:set>
                                      <p:cBhvr>
                                        <p:cTn id="226" fill="hold"/>
                                        <p:tgtEl>
                                          <p:spTgt spid="342"/>
                                        </p:tgtEl>
                                        <p:attrNameLst>
                                          <p:attrName>style.visibility</p:attrName>
                                        </p:attrNameLst>
                                      </p:cBhvr>
                                      <p:to>
                                        <p:strVal val="visible"/>
                                      </p:to>
                                    </p:set>
                                  </p:childTnLst>
                                </p:cTn>
                              </p:par>
                            </p:childTnLst>
                          </p:cTn>
                        </p:par>
                        <p:par>
                          <p:cTn id="227" fill="hold">
                            <p:stCondLst>
                              <p:cond delay="500"/>
                            </p:stCondLst>
                            <p:childTnLst>
                              <p:par>
                                <p:cTn id="228" presetID="10" presetClass="entr" fill="hold" grpId="0" nodeType="afterEffect">
                                  <p:stCondLst>
                                    <p:cond delay="0"/>
                                  </p:stCondLst>
                                  <p:iterate>
                                    <p:tmAbs val="0"/>
                                  </p:iterate>
                                  <p:childTnLst>
                                    <p:set>
                                      <p:cBhvr>
                                        <p:cTn id="229" fill="hold"/>
                                        <p:tgtEl>
                                          <p:spTgt spid="325"/>
                                        </p:tgtEl>
                                        <p:attrNameLst>
                                          <p:attrName>style.visibility</p:attrName>
                                        </p:attrNameLst>
                                      </p:cBhvr>
                                      <p:to>
                                        <p:strVal val="visible"/>
                                      </p:to>
                                    </p:set>
                                    <p:animEffect transition="in" filter="fade">
                                      <p:cBhvr>
                                        <p:cTn id="230" dur="500"/>
                                        <p:tgtEl>
                                          <p:spTgt spid="325"/>
                                        </p:tgtEl>
                                      </p:cBhvr>
                                    </p:animEffect>
                                  </p:childTnLst>
                                </p:cTn>
                              </p:par>
                            </p:childTnLst>
                          </p:cTn>
                        </p:par>
                        <p:par>
                          <p:cTn id="231" fill="hold">
                            <p:stCondLst>
                              <p:cond delay="1000"/>
                            </p:stCondLst>
                            <p:childTnLst>
                              <p:par>
                                <p:cTn id="232" presetID="10" presetClass="exit" fill="hold" grpId="1" nodeType="afterEffect">
                                  <p:stCondLst>
                                    <p:cond delay="0"/>
                                  </p:stCondLst>
                                  <p:iterate>
                                    <p:tmAbs val="0"/>
                                  </p:iterate>
                                  <p:childTnLst>
                                    <p:animEffect transition="out" filter="fade">
                                      <p:cBhvr>
                                        <p:cTn id="233" dur="500" fill="hold"/>
                                        <p:tgtEl>
                                          <p:spTgt spid="339"/>
                                        </p:tgtEl>
                                      </p:cBhvr>
                                    </p:animEffect>
                                    <p:set>
                                      <p:cBhvr>
                                        <p:cTn id="234" fill="hold">
                                          <p:stCondLst>
                                            <p:cond delay="499"/>
                                          </p:stCondLst>
                                        </p:cTn>
                                        <p:tgtEl>
                                          <p:spTgt spid="339"/>
                                        </p:tgtEl>
                                        <p:attrNameLst>
                                          <p:attrName>style.visibility</p:attrName>
                                        </p:attrNameLst>
                                      </p:cBhvr>
                                      <p:to>
                                        <p:strVal val="hidden"/>
                                      </p:to>
                                    </p:set>
                                  </p:childTnLst>
                                </p:cTn>
                              </p:par>
                            </p:childTnLst>
                          </p:cTn>
                        </p:par>
                        <p:par>
                          <p:cTn id="235" fill="hold">
                            <p:stCondLst>
                              <p:cond delay="0"/>
                            </p:stCondLst>
                            <p:childTnLst>
                              <p:par>
                                <p:cTn id="236" presetID="-1" presetClass="path" presetSubtype="0" accel="50000" decel="50000" fill="hold" nodeType="afterEffect">
                                  <p:stCondLst>
                                    <p:cond delay="0"/>
                                  </p:stCondLst>
                                  <p:childTnLst>
                                    <p:animMotion origin="layout" path="M 0.197656 0.000694 L 0.262500 0.000694" pathEditMode="relative">
                                      <p:cBhvr>
                                        <p:cTn id="237" dur="500" fill="hold"/>
                                        <p:tgtEl>
                                          <p:spTgt spid="328"/>
                                        </p:tgtEl>
                                        <p:attrNameLst>
                                          <p:attrName>ppt_x</p:attrName>
                                          <p:attrName>ppt_y</p:attrName>
                                        </p:attrNameLst>
                                      </p:cBhvr>
                                    </p:animMotion>
                                  </p:childTnLst>
                                </p:cTn>
                              </p:par>
                            </p:childTnLst>
                          </p:cTn>
                        </p:par>
                        <p:par>
                          <p:cTn id="238" fill="hold">
                            <p:stCondLst>
                              <p:cond delay="500"/>
                            </p:stCondLst>
                            <p:childTnLst>
                              <p:par>
                                <p:cTn id="239" presetID="1" presetClass="entr" presetSubtype="0" fill="hold" grpId="0" nodeType="afterEffect">
                                  <p:stCondLst>
                                    <p:cond delay="0"/>
                                  </p:stCondLst>
                                  <p:iterate type="lt">
                                    <p:tmAbs val="100"/>
                                  </p:iterate>
                                  <p:childTnLst>
                                    <p:set>
                                      <p:cBhvr>
                                        <p:cTn id="240" fill="hold"/>
                                        <p:tgtEl>
                                          <p:spTgt spid="343"/>
                                        </p:tgtEl>
                                        <p:attrNameLst>
                                          <p:attrName>style.visibility</p:attrName>
                                        </p:attrNameLst>
                                      </p:cBhvr>
                                      <p:to>
                                        <p:strVal val="visible"/>
                                      </p:to>
                                    </p:set>
                                  </p:childTnLst>
                                </p:cTn>
                              </p:par>
                            </p:childTnLst>
                          </p:cTn>
                        </p:par>
                        <p:par>
                          <p:cTn id="241" fill="hold">
                            <p:stCondLst>
                              <p:cond delay="500"/>
                            </p:stCondLst>
                            <p:childTnLst>
                              <p:par>
                                <p:cTn id="242" presetID="10" presetClass="entr" fill="hold" grpId="0" nodeType="afterEffect">
                                  <p:stCondLst>
                                    <p:cond delay="0"/>
                                  </p:stCondLst>
                                  <p:iterate>
                                    <p:tmAbs val="0"/>
                                  </p:iterate>
                                  <p:childTnLst>
                                    <p:set>
                                      <p:cBhvr>
                                        <p:cTn id="243" fill="hold"/>
                                        <p:tgtEl>
                                          <p:spTgt spid="324"/>
                                        </p:tgtEl>
                                        <p:attrNameLst>
                                          <p:attrName>style.visibility</p:attrName>
                                        </p:attrNameLst>
                                      </p:cBhvr>
                                      <p:to>
                                        <p:strVal val="visible"/>
                                      </p:to>
                                    </p:set>
                                    <p:animEffect transition="in" filter="fade">
                                      <p:cBhvr>
                                        <p:cTn id="244" dur="500"/>
                                        <p:tgtEl>
                                          <p:spTgt spid="324"/>
                                        </p:tgtEl>
                                      </p:cBhvr>
                                    </p:animEffect>
                                  </p:childTnLst>
                                </p:cTn>
                              </p:par>
                            </p:childTnLst>
                          </p:cTn>
                        </p:par>
                        <p:par>
                          <p:cTn id="245" fill="hold">
                            <p:stCondLst>
                              <p:cond delay="1000"/>
                            </p:stCondLst>
                            <p:childTnLst>
                              <p:par>
                                <p:cTn id="246" presetID="10" presetClass="exit" fill="hold" grpId="1" nodeType="afterEffect">
                                  <p:stCondLst>
                                    <p:cond delay="0"/>
                                  </p:stCondLst>
                                  <p:iterate>
                                    <p:tmAbs val="0"/>
                                  </p:iterate>
                                  <p:childTnLst>
                                    <p:animEffect transition="out" filter="fade">
                                      <p:cBhvr>
                                        <p:cTn id="247" dur="500" fill="hold"/>
                                        <p:tgtEl>
                                          <p:spTgt spid="325"/>
                                        </p:tgtEl>
                                      </p:cBhvr>
                                    </p:animEffect>
                                    <p:set>
                                      <p:cBhvr>
                                        <p:cTn id="248" fill="hold">
                                          <p:stCondLst>
                                            <p:cond delay="499"/>
                                          </p:stCondLst>
                                        </p:cTn>
                                        <p:tgtEl>
                                          <p:spTgt spid="325"/>
                                        </p:tgtEl>
                                        <p:attrNameLst>
                                          <p:attrName>style.visibility</p:attrName>
                                        </p:attrNameLst>
                                      </p:cBhvr>
                                      <p:to>
                                        <p:strVal val="hidden"/>
                                      </p:to>
                                    </p:set>
                                  </p:childTnLst>
                                </p:cTn>
                              </p:par>
                            </p:childTnLst>
                          </p:cTn>
                        </p:par>
                        <p:par>
                          <p:cTn id="249" fill="hold">
                            <p:stCondLst>
                              <p:cond delay="0"/>
                            </p:stCondLst>
                            <p:childTnLst>
                              <p:par>
                                <p:cTn id="250" presetID="-1" presetClass="path" presetSubtype="0" accel="50000" decel="50000" fill="hold" nodeType="afterEffect">
                                  <p:stCondLst>
                                    <p:cond delay="0"/>
                                  </p:stCondLst>
                                  <p:childTnLst>
                                    <p:animMotion origin="layout" path="M 0.262500 0.000694 L 0.328125 0.002083" pathEditMode="relative">
                                      <p:cBhvr>
                                        <p:cTn id="251" dur="500" fill="hold"/>
                                        <p:tgtEl>
                                          <p:spTgt spid="328"/>
                                        </p:tgtEl>
                                        <p:attrNameLst>
                                          <p:attrName>ppt_x</p:attrName>
                                          <p:attrName>ppt_y</p:attrName>
                                        </p:attrNameLst>
                                      </p:cBhvr>
                                    </p:animMotion>
                                  </p:childTnLst>
                                </p:cTn>
                              </p:par>
                            </p:childTnLst>
                          </p:cTn>
                        </p:par>
                        <p:par>
                          <p:cTn id="252" fill="hold">
                            <p:stCondLst>
                              <p:cond delay="500"/>
                            </p:stCondLst>
                            <p:childTnLst>
                              <p:par>
                                <p:cTn id="253" presetID="1" presetClass="entr" presetSubtype="0" fill="hold" grpId="0" nodeType="afterEffect">
                                  <p:stCondLst>
                                    <p:cond delay="0"/>
                                  </p:stCondLst>
                                  <p:iterate type="lt">
                                    <p:tmAbs val="100"/>
                                  </p:iterate>
                                  <p:childTnLst>
                                    <p:set>
                                      <p:cBhvr>
                                        <p:cTn id="254" fill="hold"/>
                                        <p:tgtEl>
                                          <p:spTgt spid="344"/>
                                        </p:tgtEl>
                                        <p:attrNameLst>
                                          <p:attrName>style.visibility</p:attrName>
                                        </p:attrNameLst>
                                      </p:cBhvr>
                                      <p:to>
                                        <p:strVal val="visible"/>
                                      </p:to>
                                    </p:set>
                                  </p:childTnLst>
                                </p:cTn>
                              </p:par>
                            </p:childTnLst>
                          </p:cTn>
                        </p:par>
                        <p:par>
                          <p:cTn id="255" fill="hold">
                            <p:stCondLst>
                              <p:cond delay="500"/>
                            </p:stCondLst>
                            <p:childTnLst>
                              <p:par>
                                <p:cTn id="256" presetID="10" presetClass="entr" fill="hold" grpId="0" nodeType="afterEffect">
                                  <p:stCondLst>
                                    <p:cond delay="0"/>
                                  </p:stCondLst>
                                  <p:iterate>
                                    <p:tmAbs val="0"/>
                                  </p:iterate>
                                  <p:childTnLst>
                                    <p:set>
                                      <p:cBhvr>
                                        <p:cTn id="257" fill="hold"/>
                                        <p:tgtEl>
                                          <p:spTgt spid="337"/>
                                        </p:tgtEl>
                                        <p:attrNameLst>
                                          <p:attrName>style.visibility</p:attrName>
                                        </p:attrNameLst>
                                      </p:cBhvr>
                                      <p:to>
                                        <p:strVal val="visible"/>
                                      </p:to>
                                    </p:set>
                                    <p:animEffect transition="in" filter="fade">
                                      <p:cBhvr>
                                        <p:cTn id="258" dur="500"/>
                                        <p:tgtEl>
                                          <p:spTgt spid="337"/>
                                        </p:tgtEl>
                                      </p:cBhvr>
                                    </p:animEffect>
                                  </p:childTnLst>
                                </p:cTn>
                              </p:par>
                            </p:childTnLst>
                          </p:cTn>
                        </p:par>
                        <p:par>
                          <p:cTn id="259" fill="hold">
                            <p:stCondLst>
                              <p:cond delay="1000"/>
                            </p:stCondLst>
                            <p:childTnLst>
                              <p:par>
                                <p:cTn id="260" presetID="10" presetClass="exit" fill="hold" grpId="1" nodeType="afterEffect">
                                  <p:stCondLst>
                                    <p:cond delay="0"/>
                                  </p:stCondLst>
                                  <p:iterate>
                                    <p:tmAbs val="0"/>
                                  </p:iterate>
                                  <p:childTnLst>
                                    <p:animEffect transition="out" filter="fade">
                                      <p:cBhvr>
                                        <p:cTn id="261" dur="500" fill="hold"/>
                                        <p:tgtEl>
                                          <p:spTgt spid="324"/>
                                        </p:tgtEl>
                                      </p:cBhvr>
                                    </p:animEffect>
                                    <p:set>
                                      <p:cBhvr>
                                        <p:cTn id="262" fill="hold">
                                          <p:stCondLst>
                                            <p:cond delay="499"/>
                                          </p:stCondLst>
                                        </p:cTn>
                                        <p:tgtEl>
                                          <p:spTgt spid="324"/>
                                        </p:tgtEl>
                                        <p:attrNameLst>
                                          <p:attrName>style.visibility</p:attrName>
                                        </p:attrNameLst>
                                      </p:cBhvr>
                                      <p:to>
                                        <p:strVal val="hidden"/>
                                      </p:to>
                                    </p:set>
                                  </p:childTnLst>
                                </p:cTn>
                              </p:par>
                            </p:childTnLst>
                          </p:cTn>
                        </p:par>
                        <p:par>
                          <p:cTn id="263" fill="hold">
                            <p:stCondLst>
                              <p:cond delay="0"/>
                            </p:stCondLst>
                            <p:childTnLst>
                              <p:par>
                                <p:cTn id="264" presetID="-1" presetClass="path" presetSubtype="0" accel="50000" decel="50000" fill="hold" nodeType="afterEffect">
                                  <p:stCondLst>
                                    <p:cond delay="0"/>
                                  </p:stCondLst>
                                  <p:childTnLst>
                                    <p:animMotion origin="layout" path="M 0.328125 0.002083 L 0.393750 -0.000694" pathEditMode="relative">
                                      <p:cBhvr>
                                        <p:cTn id="265" dur="500" fill="hold"/>
                                        <p:tgtEl>
                                          <p:spTgt spid="328"/>
                                        </p:tgtEl>
                                        <p:attrNameLst>
                                          <p:attrName>ppt_x</p:attrName>
                                          <p:attrName>ppt_y</p:attrName>
                                        </p:attrNameLst>
                                      </p:cBhvr>
                                    </p:animMotion>
                                  </p:childTnLst>
                                </p:cTn>
                              </p:par>
                            </p:childTnLst>
                          </p:cTn>
                        </p:par>
                        <p:par>
                          <p:cTn id="266" fill="hold">
                            <p:stCondLst>
                              <p:cond delay="500"/>
                            </p:stCondLst>
                            <p:childTnLst>
                              <p:par>
                                <p:cTn id="267" presetID="1" presetClass="entr" presetSubtype="0" fill="hold" grpId="0" nodeType="afterEffect">
                                  <p:stCondLst>
                                    <p:cond delay="0"/>
                                  </p:stCondLst>
                                  <p:iterate type="lt">
                                    <p:tmAbs val="100"/>
                                  </p:iterate>
                                  <p:childTnLst>
                                    <p:set>
                                      <p:cBhvr>
                                        <p:cTn id="268" fill="hold"/>
                                        <p:tgtEl>
                                          <p:spTgt spid="345"/>
                                        </p:tgtEl>
                                        <p:attrNameLst>
                                          <p:attrName>style.visibility</p:attrName>
                                        </p:attrNameLst>
                                      </p:cBhvr>
                                      <p:to>
                                        <p:strVal val="visible"/>
                                      </p:to>
                                    </p:set>
                                  </p:childTnLst>
                                </p:cTn>
                              </p:par>
                            </p:childTnLst>
                          </p:cTn>
                        </p:par>
                        <p:par>
                          <p:cTn id="269" fill="hold">
                            <p:stCondLst>
                              <p:cond delay="500"/>
                            </p:stCondLst>
                            <p:childTnLst>
                              <p:par>
                                <p:cTn id="270" presetID="10" presetClass="entr" fill="hold" grpId="0" nodeType="afterEffect">
                                  <p:stCondLst>
                                    <p:cond delay="0"/>
                                  </p:stCondLst>
                                  <p:iterate>
                                    <p:tmAbs val="0"/>
                                  </p:iterate>
                                  <p:childTnLst>
                                    <p:set>
                                      <p:cBhvr>
                                        <p:cTn id="271" fill="hold"/>
                                        <p:tgtEl>
                                          <p:spTgt spid="347"/>
                                        </p:tgtEl>
                                        <p:attrNameLst>
                                          <p:attrName>style.visibility</p:attrName>
                                        </p:attrNameLst>
                                      </p:cBhvr>
                                      <p:to>
                                        <p:strVal val="visible"/>
                                      </p:to>
                                    </p:set>
                                    <p:animEffect transition="in" filter="fade">
                                      <p:cBhvr>
                                        <p:cTn id="272" dur="500"/>
                                        <p:tgtEl>
                                          <p:spTgt spid="347"/>
                                        </p:tgtEl>
                                      </p:cBhvr>
                                    </p:animEffect>
                                  </p:childTnLst>
                                </p:cTn>
                              </p:par>
                            </p:childTnLst>
                          </p:cTn>
                        </p:par>
                        <p:par>
                          <p:cTn id="273" fill="hold">
                            <p:stCondLst>
                              <p:cond delay="1000"/>
                            </p:stCondLst>
                            <p:childTnLst>
                              <p:par>
                                <p:cTn id="274" presetID="10" presetClass="exit" fill="hold" grpId="1" nodeType="afterEffect">
                                  <p:stCondLst>
                                    <p:cond delay="0"/>
                                  </p:stCondLst>
                                  <p:iterate>
                                    <p:tmAbs val="0"/>
                                  </p:iterate>
                                  <p:childTnLst>
                                    <p:animEffect transition="out" filter="fade">
                                      <p:cBhvr>
                                        <p:cTn id="275" dur="500" fill="hold"/>
                                        <p:tgtEl>
                                          <p:spTgt spid="337"/>
                                        </p:tgtEl>
                                      </p:cBhvr>
                                    </p:animEffect>
                                    <p:set>
                                      <p:cBhvr>
                                        <p:cTn id="276" fill="hold">
                                          <p:stCondLst>
                                            <p:cond delay="499"/>
                                          </p:stCondLst>
                                        </p:cTn>
                                        <p:tgtEl>
                                          <p:spTgt spid="337"/>
                                        </p:tgtEl>
                                        <p:attrNameLst>
                                          <p:attrName>style.visibility</p:attrName>
                                        </p:attrNameLst>
                                      </p:cBhvr>
                                      <p:to>
                                        <p:strVal val="hidden"/>
                                      </p:to>
                                    </p:set>
                                  </p:childTnLst>
                                </p:cTn>
                              </p:par>
                            </p:childTnLst>
                          </p:cTn>
                        </p:par>
                        <p:par>
                          <p:cTn id="277" fill="hold">
                            <p:stCondLst>
                              <p:cond delay="0"/>
                            </p:stCondLst>
                            <p:childTnLst>
                              <p:par>
                                <p:cTn id="278" presetID="-1" presetClass="path" presetSubtype="0" accel="50000" decel="50000" fill="hold" nodeType="afterEffect">
                                  <p:stCondLst>
                                    <p:cond delay="0"/>
                                  </p:stCondLst>
                                  <p:childTnLst>
                                    <p:animMotion origin="layout" path="M 0.393750 -0.000694 L 0.461259 -0.000268" pathEditMode="relative">
                                      <p:cBhvr>
                                        <p:cTn id="279" dur="500" fill="hold"/>
                                        <p:tgtEl>
                                          <p:spTgt spid="328"/>
                                        </p:tgtEl>
                                        <p:attrNameLst>
                                          <p:attrName>ppt_x</p:attrName>
                                          <p:attrName>ppt_y</p:attrName>
                                        </p:attrNameLst>
                                      </p:cBhvr>
                                    </p:animMotion>
                                  </p:childTnLst>
                                </p:cTn>
                              </p:par>
                            </p:childTnLst>
                          </p:cTn>
                        </p:par>
                        <p:par>
                          <p:cTn id="280" fill="hold">
                            <p:stCondLst>
                              <p:cond delay="500"/>
                            </p:stCondLst>
                            <p:childTnLst>
                              <p:par>
                                <p:cTn id="281" presetID="1" presetClass="entr" presetSubtype="0" fill="hold" grpId="0" nodeType="afterEffect">
                                  <p:stCondLst>
                                    <p:cond delay="0"/>
                                  </p:stCondLst>
                                  <p:iterate type="lt">
                                    <p:tmAbs val="100"/>
                                  </p:iterate>
                                  <p:childTnLst>
                                    <p:set>
                                      <p:cBhvr>
                                        <p:cTn id="282" fill="hold"/>
                                        <p:tgtEl>
                                          <p:spTgt spid="346"/>
                                        </p:tgtEl>
                                        <p:attrNameLst>
                                          <p:attrName>style.visibility</p:attrName>
                                        </p:attrNameLst>
                                      </p:cBhvr>
                                      <p:to>
                                        <p:strVal val="visible"/>
                                      </p:to>
                                    </p:set>
                                  </p:childTnLst>
                                </p:cTn>
                              </p:par>
                            </p:childTnLst>
                          </p:cTn>
                        </p:par>
                        <p:par>
                          <p:cTn id="283" fill="hold">
                            <p:stCondLst>
                              <p:cond delay="500"/>
                            </p:stCondLst>
                            <p:childTnLst>
                              <p:par>
                                <p:cTn id="284" presetID="10" presetClass="exit" fill="hold" grpId="1" nodeType="afterEffect">
                                  <p:stCondLst>
                                    <p:cond delay="0"/>
                                  </p:stCondLst>
                                  <p:iterate>
                                    <p:tmAbs val="0"/>
                                  </p:iterate>
                                  <p:childTnLst>
                                    <p:animEffect transition="out" filter="fade">
                                      <p:cBhvr>
                                        <p:cTn id="285" dur="500" fill="hold"/>
                                        <p:tgtEl>
                                          <p:spTgt spid="348"/>
                                        </p:tgtEl>
                                      </p:cBhvr>
                                    </p:animEffect>
                                    <p:set>
                                      <p:cBhvr>
                                        <p:cTn id="286" fill="hold">
                                          <p:stCondLst>
                                            <p:cond delay="499"/>
                                          </p:stCondLst>
                                        </p:cTn>
                                        <p:tgtEl>
                                          <p:spTgt spid="348"/>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presetID="10" presetClass="entr" fill="hold" grpId="0" nodeType="clickEffect">
                                  <p:stCondLst>
                                    <p:cond delay="0"/>
                                  </p:stCondLst>
                                  <p:iterate>
                                    <p:tmAbs val="0"/>
                                  </p:iterate>
                                  <p:childTnLst>
                                    <p:set>
                                      <p:cBhvr>
                                        <p:cTn id="290" fill="hold"/>
                                        <p:tgtEl>
                                          <p:spTgt spid="363"/>
                                        </p:tgtEl>
                                        <p:attrNameLst>
                                          <p:attrName>style.visibility</p:attrName>
                                        </p:attrNameLst>
                                      </p:cBhvr>
                                      <p:to>
                                        <p:strVal val="visible"/>
                                      </p:to>
                                    </p:set>
                                    <p:animEffect transition="in" filter="fade">
                                      <p:cBhvr>
                                        <p:cTn id="291" dur="500"/>
                                        <p:tgtEl>
                                          <p:spTgt spid="363"/>
                                        </p:tgtEl>
                                      </p:cBhvr>
                                    </p:animEffect>
                                  </p:childTnLst>
                                </p:cTn>
                              </p:par>
                            </p:childTnLst>
                          </p:cTn>
                        </p:par>
                      </p:childTnLst>
                    </p:cTn>
                  </p:par>
                  <p:par>
                    <p:cTn id="292" fill="hold">
                      <p:stCondLst>
                        <p:cond delay="indefinite"/>
                      </p:stCondLst>
                      <p:childTnLst>
                        <p:par>
                          <p:cTn id="293" fill="hold">
                            <p:stCondLst>
                              <p:cond delay="0"/>
                            </p:stCondLst>
                            <p:childTnLst>
                              <p:par>
                                <p:cTn id="294" presetID="10" presetClass="entr" fill="hold" grpId="0" nodeType="clickEffect">
                                  <p:stCondLst>
                                    <p:cond delay="0"/>
                                  </p:stCondLst>
                                  <p:iterate>
                                    <p:tmAbs val="0"/>
                                  </p:iterate>
                                  <p:childTnLst>
                                    <p:set>
                                      <p:cBhvr>
                                        <p:cTn id="295" fill="hold"/>
                                        <p:tgtEl>
                                          <p:spTgt spid="362"/>
                                        </p:tgtEl>
                                        <p:attrNameLst>
                                          <p:attrName>style.visibility</p:attrName>
                                        </p:attrNameLst>
                                      </p:cBhvr>
                                      <p:to>
                                        <p:strVal val="visible"/>
                                      </p:to>
                                    </p:set>
                                    <p:animEffect transition="in" filter="fade">
                                      <p:cBhvr>
                                        <p:cTn id="296" dur="750"/>
                                        <p:tgtEl>
                                          <p:spTgt spid="362"/>
                                        </p:tgtEl>
                                      </p:cBhvr>
                                    </p:animEffect>
                                  </p:childTnLst>
                                </p:cTn>
                              </p:par>
                            </p:childTnLst>
                          </p:cTn>
                        </p:par>
                        <p:par>
                          <p:cTn id="297" fill="hold">
                            <p:stCondLst>
                              <p:cond delay="0"/>
                            </p:stCondLst>
                            <p:childTnLst>
                              <p:par>
                                <p:cTn id="298" presetID="-1" presetClass="path" presetSubtype="0" accel="50000" decel="50000" fill="hold" nodeType="withEffect">
                                  <p:stCondLst>
                                    <p:cond delay="0"/>
                                  </p:stCondLst>
                                  <p:childTnLst>
                                    <p:animMotion origin="layout" path="M 0.005263 0.023445 L 0.161739 0.029573" pathEditMode="relative">
                                      <p:cBhvr>
                                        <p:cTn id="299" dur="500" fill="hold"/>
                                        <p:tgtEl>
                                          <p:spTgt spid="34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 grpId="0" animBg="1" advAuto="0"/>
      <p:bldP spid="316" grpId="0" build="p" bldLvl="5" animBg="1" advAuto="0"/>
      <p:bldP spid="317" grpId="0" animBg="1" advAuto="0"/>
      <p:bldP spid="318" grpId="0" build="p" bldLvl="5" animBg="1" advAuto="0"/>
      <p:bldP spid="324" grpId="0" animBg="1" advAuto="0"/>
      <p:bldP spid="324" grpId="1" animBg="1" advAuto="0"/>
      <p:bldP spid="325" grpId="0" animBg="1" advAuto="0"/>
      <p:bldP spid="325" grpId="1" animBg="1" advAuto="0"/>
      <p:bldP spid="328" grpId="0" animBg="1" advAuto="0"/>
      <p:bldP spid="329" grpId="0" animBg="1" advAuto="0"/>
      <p:bldP spid="329" grpId="1" animBg="1" advAuto="0"/>
      <p:bldP spid="330" grpId="0" animBg="1" advAuto="0"/>
      <p:bldP spid="330" grpId="1" animBg="1" advAuto="0"/>
      <p:bldP spid="331" grpId="0" animBg="1" advAuto="0"/>
      <p:bldP spid="331" grpId="1" animBg="1" advAuto="0"/>
      <p:bldP spid="336" grpId="0" animBg="1" advAuto="0"/>
      <p:bldP spid="337" grpId="0" animBg="1" advAuto="0"/>
      <p:bldP spid="337" grpId="1" animBg="1" advAuto="0"/>
      <p:bldP spid="338" grpId="0" animBg="1" advAuto="0"/>
      <p:bldP spid="339" grpId="0" animBg="1" advAuto="0"/>
      <p:bldP spid="339" grpId="1" animBg="1" advAuto="0"/>
      <p:bldP spid="340" grpId="0" animBg="1" advAuto="0"/>
      <p:bldP spid="341" grpId="0" animBg="1" advAuto="0"/>
      <p:bldP spid="342" grpId="0" animBg="1" advAuto="0"/>
      <p:bldP spid="343" grpId="0" animBg="1" advAuto="0"/>
      <p:bldP spid="344" grpId="0" animBg="1" advAuto="0"/>
      <p:bldP spid="345" grpId="0" animBg="1" advAuto="0"/>
      <p:bldP spid="346" grpId="0" animBg="1" advAuto="0"/>
      <p:bldP spid="347" grpId="0" animBg="1" advAuto="0"/>
      <p:bldP spid="348" grpId="0" animBg="1" advAuto="0"/>
      <p:bldP spid="348" grpId="1" animBg="1" advAuto="0"/>
      <p:bldP spid="350" grpId="0" animBg="1" advAuto="0"/>
      <p:bldP spid="351" grpId="0" animBg="1" advAuto="0"/>
      <p:bldP spid="351" grpId="1" animBg="1" advAuto="0"/>
      <p:bldP spid="352" grpId="0" animBg="1" advAuto="0"/>
      <p:bldP spid="352" grpId="1" animBg="1" advAuto="0"/>
      <p:bldP spid="353" grpId="0" animBg="1" advAuto="0"/>
      <p:bldP spid="353" grpId="1" animBg="1" advAuto="0"/>
      <p:bldP spid="354" grpId="0" animBg="1" advAuto="0"/>
      <p:bldP spid="354" grpId="1" animBg="1" advAuto="0"/>
      <p:bldP spid="355" grpId="0" animBg="1" advAuto="0"/>
      <p:bldP spid="355" grpId="1" animBg="1" advAuto="0"/>
      <p:bldP spid="356" grpId="0" animBg="1" advAuto="0"/>
      <p:bldP spid="356" grpId="1" animBg="1" advAuto="0"/>
      <p:bldP spid="357" grpId="0" animBg="1" advAuto="0"/>
      <p:bldP spid="357" grpId="1" animBg="1" advAuto="0"/>
      <p:bldP spid="358" grpId="0" animBg="1" advAuto="0"/>
      <p:bldP spid="358" grpId="1" animBg="1" advAuto="0"/>
      <p:bldP spid="359" grpId="0" animBg="1" advAuto="0"/>
      <p:bldP spid="360" grpId="0" animBg="1" advAuto="0"/>
      <p:bldP spid="360" grpId="1" animBg="1" advAuto="0"/>
      <p:bldP spid="361" grpId="0" animBg="1" advAuto="0"/>
      <p:bldP spid="362" grpId="0" animBg="1" advAuto="0"/>
      <p:bldP spid="363"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mid"/>
          <p:cNvSpPr/>
          <p:nvPr/>
        </p:nvSpPr>
        <p:spPr>
          <a:xfrm>
            <a:off x="3476625" y="9122971"/>
            <a:ext cx="2438400" cy="1371600"/>
          </a:xfrm>
          <a:prstGeom prst="roundRect">
            <a:avLst>
              <a:gd name="adj" fmla="val 401"/>
            </a:avLst>
          </a:prstGeom>
          <a:solidFill>
            <a:srgbClr val="FFD479"/>
          </a:solidFill>
          <a:ln w="50800">
            <a:solidFill>
              <a:srgbClr val="5E5E5E"/>
            </a:solidFill>
            <a:miter lim="400000"/>
          </a:ln>
          <a:effectLst>
            <a:outerShdw blurRad="228600" dir="1980000" rotWithShape="0">
              <a:srgbClr val="000000">
                <a:alpha val="82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defRPr sz="3000" b="1">
                <a:latin typeface="Courier New"/>
                <a:ea typeface="Courier New"/>
                <a:cs typeface="Courier New"/>
                <a:sym typeface="Courier New"/>
              </a:defRPr>
            </a:lvl1pPr>
          </a:lstStyle>
          <a:p>
            <a:r>
              <a:t>mid</a:t>
            </a:r>
          </a:p>
        </p:txBody>
      </p:sp>
      <p:sp>
        <p:nvSpPr>
          <p:cNvPr id="368" name="Rectangle"/>
          <p:cNvSpPr/>
          <p:nvPr/>
        </p:nvSpPr>
        <p:spPr>
          <a:xfrm>
            <a:off x="12973050" y="2400300"/>
            <a:ext cx="11220450" cy="6496050"/>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grpSp>
        <p:nvGrpSpPr>
          <p:cNvPr id="393" name="Group"/>
          <p:cNvGrpSpPr/>
          <p:nvPr/>
        </p:nvGrpSpPr>
        <p:grpSpPr>
          <a:xfrm>
            <a:off x="266700" y="10918433"/>
            <a:ext cx="12453598" cy="1657351"/>
            <a:chOff x="0" y="0"/>
            <a:chExt cx="12453597" cy="1657349"/>
          </a:xfrm>
        </p:grpSpPr>
        <p:grpSp>
          <p:nvGrpSpPr>
            <p:cNvPr id="371" name="Group"/>
            <p:cNvGrpSpPr/>
            <p:nvPr/>
          </p:nvGrpSpPr>
          <p:grpSpPr>
            <a:xfrm>
              <a:off x="0" y="0"/>
              <a:ext cx="1257300" cy="1657350"/>
              <a:chOff x="0" y="0"/>
              <a:chExt cx="1257300" cy="1657349"/>
            </a:xfrm>
          </p:grpSpPr>
          <p:sp>
            <p:nvSpPr>
              <p:cNvPr id="369"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70" name="0"/>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0</a:t>
                </a:r>
              </a:p>
            </p:txBody>
          </p:sp>
        </p:grpSp>
        <p:grpSp>
          <p:nvGrpSpPr>
            <p:cNvPr id="374" name="Group"/>
            <p:cNvGrpSpPr/>
            <p:nvPr/>
          </p:nvGrpSpPr>
          <p:grpSpPr>
            <a:xfrm>
              <a:off x="1607769" y="0"/>
              <a:ext cx="1257301" cy="1657350"/>
              <a:chOff x="0" y="0"/>
              <a:chExt cx="1257300" cy="1657349"/>
            </a:xfrm>
          </p:grpSpPr>
          <p:sp>
            <p:nvSpPr>
              <p:cNvPr id="372"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73" name="1"/>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1</a:t>
                </a:r>
              </a:p>
            </p:txBody>
          </p:sp>
        </p:grpSp>
        <p:grpSp>
          <p:nvGrpSpPr>
            <p:cNvPr id="377" name="Group"/>
            <p:cNvGrpSpPr/>
            <p:nvPr/>
          </p:nvGrpSpPr>
          <p:grpSpPr>
            <a:xfrm>
              <a:off x="3203590" y="0"/>
              <a:ext cx="1257301" cy="1657350"/>
              <a:chOff x="0" y="0"/>
              <a:chExt cx="1257300" cy="1657349"/>
            </a:xfrm>
          </p:grpSpPr>
          <p:sp>
            <p:nvSpPr>
              <p:cNvPr id="375"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76" name="2"/>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2</a:t>
                </a:r>
              </a:p>
            </p:txBody>
          </p:sp>
        </p:grpSp>
        <p:grpSp>
          <p:nvGrpSpPr>
            <p:cNvPr id="380" name="Group"/>
            <p:cNvGrpSpPr/>
            <p:nvPr/>
          </p:nvGrpSpPr>
          <p:grpSpPr>
            <a:xfrm>
              <a:off x="4792309" y="0"/>
              <a:ext cx="1257301" cy="1657350"/>
              <a:chOff x="0" y="0"/>
              <a:chExt cx="1257300" cy="1657349"/>
            </a:xfrm>
          </p:grpSpPr>
          <p:sp>
            <p:nvSpPr>
              <p:cNvPr id="378"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79" name="3"/>
              <p:cNvSpPr/>
              <p:nvPr/>
            </p:nvSpPr>
            <p:spPr>
              <a:xfrm>
                <a:off x="526978"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3</a:t>
                </a:r>
              </a:p>
            </p:txBody>
          </p:sp>
        </p:grpSp>
        <p:grpSp>
          <p:nvGrpSpPr>
            <p:cNvPr id="383" name="Group"/>
            <p:cNvGrpSpPr/>
            <p:nvPr/>
          </p:nvGrpSpPr>
          <p:grpSpPr>
            <a:xfrm>
              <a:off x="6400077" y="0"/>
              <a:ext cx="1257301" cy="1657350"/>
              <a:chOff x="0" y="0"/>
              <a:chExt cx="1257300" cy="1657349"/>
            </a:xfrm>
          </p:grpSpPr>
          <p:sp>
            <p:nvSpPr>
              <p:cNvPr id="381"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82" name="4"/>
              <p:cNvSpPr/>
              <p:nvPr/>
            </p:nvSpPr>
            <p:spPr>
              <a:xfrm>
                <a:off x="495980"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4</a:t>
                </a:r>
              </a:p>
            </p:txBody>
          </p:sp>
        </p:grpSp>
        <p:grpSp>
          <p:nvGrpSpPr>
            <p:cNvPr id="386" name="Group"/>
            <p:cNvGrpSpPr/>
            <p:nvPr/>
          </p:nvGrpSpPr>
          <p:grpSpPr>
            <a:xfrm>
              <a:off x="7995897" y="0"/>
              <a:ext cx="1257301" cy="1657350"/>
              <a:chOff x="0" y="0"/>
              <a:chExt cx="1257300" cy="1657349"/>
            </a:xfrm>
          </p:grpSpPr>
          <p:sp>
            <p:nvSpPr>
              <p:cNvPr id="384"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85" name="5"/>
              <p:cNvSpPr/>
              <p:nvPr/>
            </p:nvSpPr>
            <p:spPr>
              <a:xfrm>
                <a:off x="526978"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5</a:t>
                </a:r>
              </a:p>
            </p:txBody>
          </p:sp>
        </p:grpSp>
        <p:grpSp>
          <p:nvGrpSpPr>
            <p:cNvPr id="389" name="Group"/>
            <p:cNvGrpSpPr/>
            <p:nvPr/>
          </p:nvGrpSpPr>
          <p:grpSpPr>
            <a:xfrm>
              <a:off x="9600476" y="0"/>
              <a:ext cx="1257301" cy="1657350"/>
              <a:chOff x="0" y="0"/>
              <a:chExt cx="1257300" cy="1657349"/>
            </a:xfrm>
          </p:grpSpPr>
          <p:sp>
            <p:nvSpPr>
              <p:cNvPr id="387"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88" name="6"/>
              <p:cNvSpPr/>
              <p:nvPr/>
            </p:nvSpPr>
            <p:spPr>
              <a:xfrm>
                <a:off x="495980"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6</a:t>
                </a:r>
              </a:p>
            </p:txBody>
          </p:sp>
        </p:grpSp>
        <p:grpSp>
          <p:nvGrpSpPr>
            <p:cNvPr id="392" name="Group"/>
            <p:cNvGrpSpPr/>
            <p:nvPr/>
          </p:nvGrpSpPr>
          <p:grpSpPr>
            <a:xfrm>
              <a:off x="11196297" y="0"/>
              <a:ext cx="1257301" cy="1657350"/>
              <a:chOff x="0" y="0"/>
              <a:chExt cx="1257300" cy="1657349"/>
            </a:xfrm>
          </p:grpSpPr>
          <p:sp>
            <p:nvSpPr>
              <p:cNvPr id="390" name="Rectangle"/>
              <p:cNvSpPr/>
              <p:nvPr/>
            </p:nvSpPr>
            <p:spPr>
              <a:xfrm>
                <a:off x="0" y="0"/>
                <a:ext cx="1257300"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91" name="7"/>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7</a:t>
                </a:r>
              </a:p>
            </p:txBody>
          </p:sp>
        </p:grpSp>
      </p:grpSp>
      <p:sp>
        <p:nvSpPr>
          <p:cNvPr id="394" name="Recursive Processing - Arrays"/>
          <p:cNvSpPr txBox="1">
            <a:spLocks noGrp="1"/>
          </p:cNvSpPr>
          <p:nvPr>
            <p:ph type="title"/>
          </p:nvPr>
        </p:nvSpPr>
        <p:spPr>
          <a:prstGeom prst="rect">
            <a:avLst/>
          </a:prstGeom>
        </p:spPr>
        <p:txBody>
          <a:bodyPr/>
          <a:lstStyle/>
          <a:p>
            <a:r>
              <a:t>Recursive Processing - Arrays</a:t>
            </a:r>
          </a:p>
        </p:txBody>
      </p:sp>
      <p:sp>
        <p:nvSpPr>
          <p:cNvPr id="395" name="Recursively displaying elements stored in an array…"/>
          <p:cNvSpPr txBox="1">
            <a:spLocks noGrp="1"/>
          </p:cNvSpPr>
          <p:nvPr>
            <p:ph type="body" sz="quarter" idx="1"/>
          </p:nvPr>
        </p:nvSpPr>
        <p:spPr>
          <a:xfrm>
            <a:off x="190500" y="2343150"/>
            <a:ext cx="10306050" cy="4566836"/>
          </a:xfrm>
          <a:prstGeom prst="rect">
            <a:avLst/>
          </a:prstGeom>
        </p:spPr>
        <p:txBody>
          <a:bodyPr/>
          <a:lstStyle/>
          <a:p>
            <a:pPr>
              <a:spcBef>
                <a:spcPts val="1800"/>
              </a:spcBef>
              <a:buBlip>
                <a:blip r:embed="rId4"/>
              </a:buBlip>
            </a:pPr>
            <a:r>
              <a:rPr dirty="0"/>
              <a:t>Recursively displaying elements stored in an array</a:t>
            </a:r>
          </a:p>
          <a:p>
            <a:pPr lvl="1">
              <a:spcBef>
                <a:spcPts val="1800"/>
              </a:spcBef>
              <a:buBlip>
                <a:blip r:embed="rId4"/>
              </a:buBlip>
            </a:pPr>
            <a:r>
              <a:rPr dirty="0"/>
              <a:t>Start with first element</a:t>
            </a:r>
          </a:p>
          <a:p>
            <a:pPr lvl="1">
              <a:spcBef>
                <a:spcPts val="1800"/>
              </a:spcBef>
              <a:buBlip>
                <a:blip r:embed="rId4"/>
              </a:buBlip>
            </a:pPr>
            <a:r>
              <a:rPr dirty="0"/>
              <a:t>Start with last element</a:t>
            </a:r>
          </a:p>
          <a:p>
            <a:pPr lvl="1">
              <a:spcBef>
                <a:spcPts val="1800"/>
              </a:spcBef>
              <a:buBlip>
                <a:blip r:embed="rId4"/>
              </a:buBlip>
            </a:pPr>
            <a:r>
              <a:rPr dirty="0"/>
              <a:t>Divide the array in half</a:t>
            </a:r>
          </a:p>
        </p:txBody>
      </p:sp>
      <p:sp>
        <p:nvSpPr>
          <p:cNvPr id="396" name="Rectangle"/>
          <p:cNvSpPr/>
          <p:nvPr/>
        </p:nvSpPr>
        <p:spPr>
          <a:xfrm>
            <a:off x="12973050" y="2400300"/>
            <a:ext cx="11220450" cy="10744200"/>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97" name="void displayArray(int myArray[], int first, int last)…"/>
          <p:cNvSpPr/>
          <p:nvPr/>
        </p:nvSpPr>
        <p:spPr>
          <a:xfrm>
            <a:off x="13087350" y="2352675"/>
            <a:ext cx="11334750" cy="10668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br>
              <a:rPr sz="2400" dirty="0">
                <a:solidFill>
                  <a:srgbClr val="0433FF"/>
                </a:solidFill>
              </a:rPr>
            </a:br>
            <a:r>
              <a:rPr sz="2400" dirty="0">
                <a:solidFill>
                  <a:srgbClr val="0433FF"/>
                </a:solidFill>
              </a:rPr>
              <a:t>void</a:t>
            </a:r>
            <a:r>
              <a:rPr sz="2400" dirty="0">
                <a:solidFill>
                  <a:srgbClr val="000000"/>
                </a:solidFill>
              </a:rPr>
              <a:t> </a:t>
            </a:r>
            <a:r>
              <a:rPr sz="2400" dirty="0" err="1">
                <a:solidFill>
                  <a:srgbClr val="000000"/>
                </a:solidFill>
              </a:rPr>
              <a:t>displayArray</a:t>
            </a:r>
            <a:r>
              <a:rPr sz="2400" dirty="0">
                <a:solidFill>
                  <a:srgbClr val="000000"/>
                </a:solidFill>
              </a:rPr>
              <a:t>(</a:t>
            </a:r>
            <a:r>
              <a:rPr sz="2400" dirty="0">
                <a:solidFill>
                  <a:srgbClr val="0433FF"/>
                </a:solidFill>
              </a:rPr>
              <a:t>int</a:t>
            </a:r>
            <a:r>
              <a:rPr sz="2400" dirty="0">
                <a:solidFill>
                  <a:srgbClr val="000000"/>
                </a:solidFill>
              </a:rPr>
              <a:t> </a:t>
            </a:r>
            <a:r>
              <a:rPr sz="2400" dirty="0" err="1">
                <a:solidFill>
                  <a:srgbClr val="000000"/>
                </a:solidFill>
              </a:rPr>
              <a:t>myArray</a:t>
            </a:r>
            <a:r>
              <a:rPr sz="2400" dirty="0">
                <a:solidFill>
                  <a:srgbClr val="000000"/>
                </a:solidFill>
              </a:rPr>
              <a:t>[], </a:t>
            </a:r>
            <a:r>
              <a:rPr sz="2400" dirty="0">
                <a:solidFill>
                  <a:srgbClr val="0433FF"/>
                </a:solidFill>
              </a:rPr>
              <a:t>int</a:t>
            </a:r>
            <a:r>
              <a:rPr sz="2400" dirty="0">
                <a:solidFill>
                  <a:srgbClr val="000000"/>
                </a:solidFill>
              </a:rPr>
              <a:t> first, </a:t>
            </a:r>
            <a:r>
              <a:rPr sz="2400" dirty="0">
                <a:solidFill>
                  <a:srgbClr val="0433FF"/>
                </a:solidFill>
              </a:rPr>
              <a:t>int</a:t>
            </a:r>
            <a:r>
              <a:rPr sz="2400" dirty="0">
                <a:solidFill>
                  <a:srgbClr val="000000"/>
                </a:solidFill>
              </a:rPr>
              <a:t> last)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solidFill>
                  <a:srgbClr val="000000"/>
                </a:solidFill>
              </a:rPr>
              <a:t>{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solidFill>
                  <a:srgbClr val="000000"/>
                </a:solidFill>
              </a:rPr>
              <a:t>  std::</a:t>
            </a:r>
            <a:r>
              <a:rPr sz="2400" dirty="0" err="1">
                <a:solidFill>
                  <a:srgbClr val="000000"/>
                </a:solidFill>
              </a:rPr>
              <a:t>cout</a:t>
            </a:r>
            <a:r>
              <a:rPr sz="2400" dirty="0">
                <a:solidFill>
                  <a:srgbClr val="000000"/>
                </a:solidFill>
              </a:rPr>
              <a:t> &lt;&lt; </a:t>
            </a:r>
            <a:r>
              <a:rPr sz="2400" dirty="0" err="1">
                <a:solidFill>
                  <a:srgbClr val="000000"/>
                </a:solidFill>
              </a:rPr>
              <a:t>myArray</a:t>
            </a:r>
            <a:r>
              <a:rPr sz="2400" dirty="0">
                <a:solidFill>
                  <a:srgbClr val="000000"/>
                </a:solidFill>
              </a:rPr>
              <a:t>[first] &lt;&lt; " ";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solidFill>
                  <a:srgbClr val="000000"/>
                </a:solidFill>
              </a:rPr>
              <a:t>  </a:t>
            </a:r>
            <a:r>
              <a:rPr sz="2400" dirty="0">
                <a:solidFill>
                  <a:srgbClr val="0433FF"/>
                </a:solidFill>
              </a:rPr>
              <a:t>if</a:t>
            </a:r>
            <a:r>
              <a:rPr sz="2400" dirty="0">
                <a:solidFill>
                  <a:srgbClr val="000000"/>
                </a:solidFill>
              </a:rPr>
              <a:t> (first &lt; last)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solidFill>
                  <a:srgbClr val="000000"/>
                </a:solidFill>
              </a:rPr>
              <a:t>    </a:t>
            </a:r>
            <a:r>
              <a:rPr sz="2400" dirty="0" err="1">
                <a:solidFill>
                  <a:srgbClr val="000000"/>
                </a:solidFill>
              </a:rPr>
              <a:t>displayArray</a:t>
            </a:r>
            <a:r>
              <a:rPr sz="2400" dirty="0">
                <a:solidFill>
                  <a:srgbClr val="000000"/>
                </a:solidFill>
              </a:rPr>
              <a:t>(</a:t>
            </a:r>
            <a:r>
              <a:rPr sz="2400" dirty="0" err="1">
                <a:solidFill>
                  <a:srgbClr val="000000"/>
                </a:solidFill>
              </a:rPr>
              <a:t>myArray</a:t>
            </a:r>
            <a:r>
              <a:rPr sz="2400" dirty="0">
                <a:solidFill>
                  <a:srgbClr val="000000"/>
                </a:solidFill>
              </a:rPr>
              <a:t>, first + 1, last);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solidFill>
                  <a:srgbClr val="000000"/>
                </a:solidFill>
              </a:rPr>
              <a:t>}</a:t>
            </a:r>
            <a:r>
              <a:rPr sz="2400" dirty="0"/>
              <a:t> // end </a:t>
            </a:r>
            <a:r>
              <a:rPr sz="2400" dirty="0" err="1"/>
              <a:t>displayArray</a:t>
            </a:r>
            <a:br>
              <a:rPr sz="2400" dirty="0"/>
            </a:br>
            <a:endParaRPr sz="2400" dirty="0"/>
          </a:p>
          <a:p>
            <a:pPr algn="l" defTabSz="685800">
              <a:lnSpc>
                <a:spcPct val="8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t>// Start with </a:t>
            </a:r>
            <a:r>
              <a:rPr sz="2400" dirty="0" err="1"/>
              <a:t>myArray</a:t>
            </a:r>
            <a:r>
              <a:rPr sz="2400" dirty="0"/>
              <a:t>[last]</a:t>
            </a:r>
          </a:p>
          <a:p>
            <a:pPr algn="l" defTabSz="685800">
              <a:lnSpc>
                <a:spcPct val="8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solidFill>
                  <a:srgbClr val="0433FF"/>
                </a:solidFill>
              </a:rPr>
              <a:t>void</a:t>
            </a:r>
            <a:r>
              <a:rPr sz="2400" dirty="0">
                <a:solidFill>
                  <a:srgbClr val="000000"/>
                </a:solidFill>
              </a:rPr>
              <a:t> </a:t>
            </a:r>
            <a:r>
              <a:rPr sz="2400" dirty="0" err="1">
                <a:solidFill>
                  <a:srgbClr val="000000"/>
                </a:solidFill>
              </a:rPr>
              <a:t>displayArray</a:t>
            </a:r>
            <a:r>
              <a:rPr sz="2400" dirty="0">
                <a:solidFill>
                  <a:srgbClr val="000000"/>
                </a:solidFill>
              </a:rPr>
              <a:t>(</a:t>
            </a:r>
            <a:r>
              <a:rPr sz="2400" dirty="0">
                <a:solidFill>
                  <a:srgbClr val="0433FF"/>
                </a:solidFill>
              </a:rPr>
              <a:t>int</a:t>
            </a:r>
            <a:r>
              <a:rPr sz="2400" dirty="0">
                <a:solidFill>
                  <a:srgbClr val="000000"/>
                </a:solidFill>
              </a:rPr>
              <a:t> </a:t>
            </a:r>
            <a:r>
              <a:rPr sz="2400" dirty="0" err="1">
                <a:solidFill>
                  <a:srgbClr val="000000"/>
                </a:solidFill>
              </a:rPr>
              <a:t>myArray</a:t>
            </a:r>
            <a:r>
              <a:rPr sz="2400" dirty="0">
                <a:solidFill>
                  <a:srgbClr val="000000"/>
                </a:solidFill>
              </a:rPr>
              <a:t>[], </a:t>
            </a:r>
            <a:r>
              <a:rPr sz="2400" dirty="0">
                <a:solidFill>
                  <a:srgbClr val="0433FF"/>
                </a:solidFill>
              </a:rPr>
              <a:t>int</a:t>
            </a:r>
            <a:r>
              <a:rPr sz="2400" dirty="0">
                <a:solidFill>
                  <a:srgbClr val="000000"/>
                </a:solidFill>
              </a:rPr>
              <a:t> first, </a:t>
            </a:r>
            <a:r>
              <a:rPr sz="2400" dirty="0">
                <a:solidFill>
                  <a:srgbClr val="0433FF"/>
                </a:solidFill>
              </a:rPr>
              <a:t>int</a:t>
            </a:r>
            <a:r>
              <a:rPr sz="2400" dirty="0">
                <a:solidFill>
                  <a:srgbClr val="000000"/>
                </a:solidFill>
              </a:rPr>
              <a:t> last)</a:t>
            </a:r>
          </a:p>
          <a:p>
            <a:pPr algn="l" defTabSz="685800">
              <a:lnSpc>
                <a:spcPct val="8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solidFill>
                  <a:srgbClr val="000000"/>
                </a:solidFill>
              </a:rPr>
              <a:t>{ </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solidFill>
                  <a:srgbClr val="000000"/>
                </a:solidFill>
              </a:rPr>
              <a:t>  </a:t>
            </a:r>
            <a:r>
              <a:rPr sz="2400" dirty="0">
                <a:solidFill>
                  <a:srgbClr val="0433FF"/>
                </a:solidFill>
              </a:rPr>
              <a:t>if</a:t>
            </a:r>
            <a:r>
              <a:rPr sz="2400" dirty="0">
                <a:solidFill>
                  <a:srgbClr val="000000"/>
                </a:solidFill>
              </a:rPr>
              <a:t> (first &lt;= last) </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solidFill>
                  <a:srgbClr val="000000"/>
                </a:solidFill>
              </a:rPr>
              <a:t>  {</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solidFill>
                  <a:srgbClr val="000000"/>
                </a:solidFill>
              </a:rPr>
              <a:t>    </a:t>
            </a:r>
            <a:r>
              <a:rPr sz="2400" dirty="0" err="1">
                <a:solidFill>
                  <a:srgbClr val="000000"/>
                </a:solidFill>
              </a:rPr>
              <a:t>displayArray</a:t>
            </a:r>
            <a:r>
              <a:rPr sz="2400" dirty="0">
                <a:solidFill>
                  <a:srgbClr val="000000"/>
                </a:solidFill>
              </a:rPr>
              <a:t>(</a:t>
            </a:r>
            <a:r>
              <a:rPr sz="2400" dirty="0" err="1">
                <a:solidFill>
                  <a:srgbClr val="000000"/>
                </a:solidFill>
              </a:rPr>
              <a:t>myArray</a:t>
            </a:r>
            <a:r>
              <a:rPr sz="2400" dirty="0">
                <a:solidFill>
                  <a:srgbClr val="000000"/>
                </a:solidFill>
              </a:rPr>
              <a:t>, first, last - 1);</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solidFill>
                  <a:srgbClr val="000000"/>
                </a:solidFill>
              </a:rPr>
              <a:t>    std::</a:t>
            </a:r>
            <a:r>
              <a:rPr sz="2400" dirty="0" err="1">
                <a:solidFill>
                  <a:srgbClr val="000000"/>
                </a:solidFill>
              </a:rPr>
              <a:t>cout</a:t>
            </a:r>
            <a:r>
              <a:rPr sz="2400" dirty="0">
                <a:solidFill>
                  <a:srgbClr val="000000"/>
                </a:solidFill>
              </a:rPr>
              <a:t> &lt;&lt; </a:t>
            </a:r>
            <a:r>
              <a:rPr sz="2400" dirty="0" err="1">
                <a:solidFill>
                  <a:srgbClr val="000000"/>
                </a:solidFill>
              </a:rPr>
              <a:t>myArray</a:t>
            </a:r>
            <a:r>
              <a:rPr sz="2400" dirty="0">
                <a:solidFill>
                  <a:srgbClr val="000000"/>
                </a:solidFill>
              </a:rPr>
              <a:t>[last] &lt;&lt; " ";</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t>  </a:t>
            </a:r>
            <a:r>
              <a:rPr sz="2400" dirty="0">
                <a:solidFill>
                  <a:srgbClr val="000000"/>
                </a:solidFill>
              </a:rPr>
              <a:t>}</a:t>
            </a:r>
            <a:r>
              <a:rPr sz="2400" dirty="0"/>
              <a:t> // end if</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solidFill>
                  <a:srgbClr val="000000"/>
                </a:solidFill>
              </a:rPr>
              <a:t>}</a:t>
            </a:r>
            <a:r>
              <a:rPr sz="2400" dirty="0"/>
              <a:t> // end </a:t>
            </a:r>
            <a:r>
              <a:rPr sz="2400" dirty="0" err="1"/>
              <a:t>displayArray</a:t>
            </a:r>
            <a:br>
              <a:rPr sz="2400" dirty="0"/>
            </a:br>
            <a:br>
              <a:rPr sz="2400" dirty="0"/>
            </a:br>
            <a:r>
              <a:rPr sz="2400" dirty="0"/>
              <a:t>// Dividing the array in half</a:t>
            </a:r>
          </a:p>
          <a:p>
            <a:pPr algn="l" defTabSz="685800">
              <a:lnSpc>
                <a:spcPct val="8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solidFill>
                  <a:srgbClr val="0433FF"/>
                </a:solidFill>
              </a:rPr>
              <a:t>void</a:t>
            </a:r>
            <a:r>
              <a:rPr sz="2400" dirty="0">
                <a:solidFill>
                  <a:srgbClr val="000000"/>
                </a:solidFill>
              </a:rPr>
              <a:t> </a:t>
            </a:r>
            <a:r>
              <a:rPr sz="2400" dirty="0" err="1">
                <a:solidFill>
                  <a:srgbClr val="000000"/>
                </a:solidFill>
              </a:rPr>
              <a:t>displayArray</a:t>
            </a:r>
            <a:r>
              <a:rPr sz="2400" dirty="0">
                <a:solidFill>
                  <a:srgbClr val="000000"/>
                </a:solidFill>
              </a:rPr>
              <a:t>(</a:t>
            </a:r>
            <a:r>
              <a:rPr sz="2400" dirty="0">
                <a:solidFill>
                  <a:srgbClr val="0433FF"/>
                </a:solidFill>
              </a:rPr>
              <a:t>int</a:t>
            </a:r>
            <a:r>
              <a:rPr sz="2400" dirty="0">
                <a:solidFill>
                  <a:srgbClr val="000000"/>
                </a:solidFill>
              </a:rPr>
              <a:t> </a:t>
            </a:r>
            <a:r>
              <a:rPr sz="2400" dirty="0" err="1">
                <a:solidFill>
                  <a:srgbClr val="000000"/>
                </a:solidFill>
              </a:rPr>
              <a:t>myArray</a:t>
            </a:r>
            <a:r>
              <a:rPr sz="2400" dirty="0">
                <a:solidFill>
                  <a:srgbClr val="000000"/>
                </a:solidFill>
              </a:rPr>
              <a:t>[], </a:t>
            </a:r>
            <a:r>
              <a:rPr sz="2400" dirty="0">
                <a:solidFill>
                  <a:srgbClr val="0433FF"/>
                </a:solidFill>
              </a:rPr>
              <a:t>int</a:t>
            </a:r>
            <a:r>
              <a:rPr sz="2400" dirty="0">
                <a:solidFill>
                  <a:srgbClr val="000000"/>
                </a:solidFill>
              </a:rPr>
              <a:t> first, </a:t>
            </a:r>
            <a:r>
              <a:rPr sz="2400" dirty="0">
                <a:solidFill>
                  <a:srgbClr val="0433FF"/>
                </a:solidFill>
              </a:rPr>
              <a:t>int</a:t>
            </a:r>
            <a:r>
              <a:rPr sz="2400" dirty="0">
                <a:solidFill>
                  <a:srgbClr val="000000"/>
                </a:solidFill>
              </a:rPr>
              <a:t> last)</a:t>
            </a:r>
          </a:p>
          <a:p>
            <a:pPr algn="l" defTabSz="685800">
              <a:lnSpc>
                <a:spcPct val="8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solidFill>
                  <a:srgbClr val="000000"/>
                </a:solidFill>
              </a:rPr>
              <a:t>{</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solidFill>
                  <a:srgbClr val="000000"/>
                </a:solidFill>
              </a:rPr>
              <a:t>  </a:t>
            </a:r>
            <a:r>
              <a:rPr sz="2400" dirty="0">
                <a:solidFill>
                  <a:srgbClr val="0433FF"/>
                </a:solidFill>
              </a:rPr>
              <a:t>if</a:t>
            </a:r>
            <a:r>
              <a:rPr sz="2400" dirty="0">
                <a:solidFill>
                  <a:srgbClr val="000000"/>
                </a:solidFill>
              </a:rPr>
              <a:t> (first == last) </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solidFill>
                  <a:srgbClr val="000000"/>
                </a:solidFill>
              </a:rPr>
              <a:t>    std::</a:t>
            </a:r>
            <a:r>
              <a:rPr sz="2400" dirty="0" err="1">
                <a:solidFill>
                  <a:srgbClr val="000000"/>
                </a:solidFill>
              </a:rPr>
              <a:t>cout</a:t>
            </a:r>
            <a:r>
              <a:rPr sz="2400" dirty="0">
                <a:solidFill>
                  <a:srgbClr val="000000"/>
                </a:solidFill>
              </a:rPr>
              <a:t> &lt;&lt; </a:t>
            </a:r>
            <a:r>
              <a:rPr sz="2400" dirty="0" err="1">
                <a:solidFill>
                  <a:srgbClr val="000000"/>
                </a:solidFill>
              </a:rPr>
              <a:t>myArray</a:t>
            </a:r>
            <a:r>
              <a:rPr sz="2400" dirty="0">
                <a:solidFill>
                  <a:srgbClr val="000000"/>
                </a:solidFill>
              </a:rPr>
              <a:t>[first] &lt;&lt; " ";</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solidFill>
                  <a:srgbClr val="000000"/>
                </a:solidFill>
              </a:rPr>
              <a:t>  </a:t>
            </a:r>
            <a:r>
              <a:rPr sz="2400" dirty="0">
                <a:solidFill>
                  <a:srgbClr val="0433FF"/>
                </a:solidFill>
              </a:rPr>
              <a:t>else</a:t>
            </a:r>
            <a:endParaRPr sz="2400" dirty="0">
              <a:solidFill>
                <a:srgbClr val="000000"/>
              </a:solidFill>
            </a:endParaRP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solidFill>
                  <a:srgbClr val="000000"/>
                </a:solidFill>
              </a:rPr>
              <a:t>  {</a:t>
            </a:r>
            <a:br>
              <a:rPr sz="2400" dirty="0">
                <a:solidFill>
                  <a:srgbClr val="000000"/>
                </a:solidFill>
              </a:rPr>
            </a:br>
            <a:r>
              <a:rPr sz="2400" dirty="0">
                <a:solidFill>
                  <a:srgbClr val="000000"/>
                </a:solidFill>
              </a:rPr>
              <a:t>    </a:t>
            </a:r>
            <a:r>
              <a:rPr sz="2400" dirty="0">
                <a:solidFill>
                  <a:srgbClr val="0433FF"/>
                </a:solidFill>
              </a:rPr>
              <a:t>int</a:t>
            </a:r>
            <a:r>
              <a:rPr sz="2400" dirty="0">
                <a:solidFill>
                  <a:srgbClr val="000000"/>
                </a:solidFill>
              </a:rPr>
              <a:t> mid = first + (last - first) / 2; </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solidFill>
                  <a:srgbClr val="000000"/>
                </a:solidFill>
              </a:rPr>
              <a:t>    </a:t>
            </a:r>
            <a:r>
              <a:rPr sz="2400" dirty="0" err="1">
                <a:solidFill>
                  <a:srgbClr val="000000"/>
                </a:solidFill>
              </a:rPr>
              <a:t>displayArray</a:t>
            </a:r>
            <a:r>
              <a:rPr sz="2400" dirty="0">
                <a:solidFill>
                  <a:srgbClr val="000000"/>
                </a:solidFill>
              </a:rPr>
              <a:t>(</a:t>
            </a:r>
            <a:r>
              <a:rPr sz="2400" dirty="0" err="1">
                <a:solidFill>
                  <a:srgbClr val="000000"/>
                </a:solidFill>
              </a:rPr>
              <a:t>myArray</a:t>
            </a:r>
            <a:r>
              <a:rPr sz="2400" dirty="0">
                <a:solidFill>
                  <a:srgbClr val="000000"/>
                </a:solidFill>
              </a:rPr>
              <a:t>, first, mid);</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solidFill>
                  <a:srgbClr val="000000"/>
                </a:solidFill>
              </a:rPr>
              <a:t>    </a:t>
            </a:r>
            <a:r>
              <a:rPr sz="2400" dirty="0" err="1">
                <a:solidFill>
                  <a:srgbClr val="000000"/>
                </a:solidFill>
              </a:rPr>
              <a:t>displayArray</a:t>
            </a:r>
            <a:r>
              <a:rPr sz="2400" dirty="0">
                <a:solidFill>
                  <a:srgbClr val="000000"/>
                </a:solidFill>
              </a:rPr>
              <a:t>(</a:t>
            </a:r>
            <a:r>
              <a:rPr sz="2400" dirty="0" err="1">
                <a:solidFill>
                  <a:srgbClr val="000000"/>
                </a:solidFill>
              </a:rPr>
              <a:t>myArray</a:t>
            </a:r>
            <a:r>
              <a:rPr sz="2400" dirty="0">
                <a:solidFill>
                  <a:srgbClr val="000000"/>
                </a:solidFill>
              </a:rPr>
              <a:t>, mid + 1, last);</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solidFill>
                  <a:srgbClr val="000000"/>
                </a:solidFill>
              </a:rPr>
              <a:t>  }</a:t>
            </a:r>
            <a:r>
              <a:rPr sz="2400" dirty="0"/>
              <a:t> // end if</a:t>
            </a:r>
          </a:p>
          <a:p>
            <a:pPr algn="l" defTabSz="685800">
              <a:lnSpc>
                <a:spcPct val="9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sz="2400" dirty="0">
                <a:solidFill>
                  <a:srgbClr val="000000"/>
                </a:solidFill>
              </a:rPr>
              <a:t>}</a:t>
            </a:r>
            <a:r>
              <a:rPr sz="2400" dirty="0"/>
              <a:t> // end </a:t>
            </a:r>
            <a:r>
              <a:rPr sz="2400" dirty="0" err="1"/>
              <a:t>displayArray</a:t>
            </a:r>
            <a:endParaRPr sz="2400" dirty="0"/>
          </a:p>
        </p:txBody>
      </p:sp>
      <p:sp>
        <p:nvSpPr>
          <p:cNvPr id="398" name="first"/>
          <p:cNvSpPr/>
          <p:nvPr/>
        </p:nvSpPr>
        <p:spPr>
          <a:xfrm>
            <a:off x="352425" y="7313221"/>
            <a:ext cx="2438400" cy="1390650"/>
          </a:xfrm>
          <a:prstGeom prst="roundRect">
            <a:avLst>
              <a:gd name="adj" fmla="val 396"/>
            </a:avLst>
          </a:prstGeom>
          <a:solidFill>
            <a:srgbClr val="FFD479"/>
          </a:solidFill>
          <a:ln w="50800">
            <a:solidFill>
              <a:srgbClr val="5E5E5E"/>
            </a:solidFill>
            <a:miter lim="400000"/>
          </a:ln>
          <a:effectLst>
            <a:outerShdw blurRad="228600" dir="1980000" rotWithShape="0">
              <a:srgbClr val="000000">
                <a:alpha val="82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defRPr sz="3000" b="1">
                <a:latin typeface="Courier New"/>
                <a:ea typeface="Courier New"/>
                <a:cs typeface="Courier New"/>
                <a:sym typeface="Courier New"/>
              </a:defRPr>
            </a:lvl1pPr>
          </a:lstStyle>
          <a:p>
            <a:r>
              <a:t>first</a:t>
            </a:r>
          </a:p>
        </p:txBody>
      </p:sp>
      <p:sp>
        <p:nvSpPr>
          <p:cNvPr id="399" name="16"/>
          <p:cNvSpPr/>
          <p:nvPr/>
        </p:nvSpPr>
        <p:spPr>
          <a:xfrm>
            <a:off x="2114116" y="11027177"/>
            <a:ext cx="765908"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16</a:t>
            </a:r>
          </a:p>
        </p:txBody>
      </p:sp>
      <p:sp>
        <p:nvSpPr>
          <p:cNvPr id="400" name="23"/>
          <p:cNvSpPr/>
          <p:nvPr/>
        </p:nvSpPr>
        <p:spPr>
          <a:xfrm>
            <a:off x="6905504" y="11024796"/>
            <a:ext cx="765907"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23</a:t>
            </a:r>
          </a:p>
        </p:txBody>
      </p:sp>
      <p:sp>
        <p:nvSpPr>
          <p:cNvPr id="401" name="34"/>
          <p:cNvSpPr/>
          <p:nvPr/>
        </p:nvSpPr>
        <p:spPr>
          <a:xfrm>
            <a:off x="516182" y="11024796"/>
            <a:ext cx="765908"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34</a:t>
            </a:r>
          </a:p>
        </p:txBody>
      </p:sp>
      <p:sp>
        <p:nvSpPr>
          <p:cNvPr id="402" name="91"/>
          <p:cNvSpPr/>
          <p:nvPr/>
        </p:nvSpPr>
        <p:spPr>
          <a:xfrm>
            <a:off x="3709667" y="11038488"/>
            <a:ext cx="765908"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91</a:t>
            </a:r>
          </a:p>
        </p:txBody>
      </p:sp>
      <p:sp>
        <p:nvSpPr>
          <p:cNvPr id="403" name="last"/>
          <p:cNvSpPr/>
          <p:nvPr/>
        </p:nvSpPr>
        <p:spPr>
          <a:xfrm>
            <a:off x="295275" y="9122971"/>
            <a:ext cx="2438400" cy="1371600"/>
          </a:xfrm>
          <a:prstGeom prst="roundRect">
            <a:avLst>
              <a:gd name="adj" fmla="val 401"/>
            </a:avLst>
          </a:prstGeom>
          <a:solidFill>
            <a:srgbClr val="FFD479"/>
          </a:solidFill>
          <a:ln w="50800">
            <a:solidFill>
              <a:srgbClr val="5E5E5E"/>
            </a:solidFill>
            <a:miter lim="400000"/>
          </a:ln>
          <a:effectLst>
            <a:outerShdw blurRad="228600" dir="1980000" rotWithShape="0">
              <a:srgbClr val="000000">
                <a:alpha val="82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defRPr sz="3000" b="1">
                <a:latin typeface="Courier New"/>
                <a:ea typeface="Courier New"/>
                <a:cs typeface="Courier New"/>
                <a:sym typeface="Courier New"/>
              </a:defRPr>
            </a:lvl1pPr>
          </a:lstStyle>
          <a:p>
            <a:r>
              <a:t>last</a:t>
            </a:r>
          </a:p>
        </p:txBody>
      </p:sp>
      <p:sp>
        <p:nvSpPr>
          <p:cNvPr id="404" name="76"/>
          <p:cNvSpPr/>
          <p:nvPr/>
        </p:nvSpPr>
        <p:spPr>
          <a:xfrm>
            <a:off x="5314516" y="11027177"/>
            <a:ext cx="765908"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76</a:t>
            </a:r>
          </a:p>
        </p:txBody>
      </p:sp>
      <p:pic>
        <p:nvPicPr>
          <p:cNvPr id="405" name="Rectangle Square" descr="Rectangle Square"/>
          <p:cNvPicPr>
            <a:picLocks/>
          </p:cNvPicPr>
          <p:nvPr/>
        </p:nvPicPr>
        <p:blipFill>
          <a:blip r:embed="rId5"/>
          <a:stretch>
            <a:fillRect/>
          </a:stretch>
        </p:blipFill>
        <p:spPr>
          <a:xfrm>
            <a:off x="158750" y="10758096"/>
            <a:ext cx="1435100" cy="1987550"/>
          </a:xfrm>
          <a:prstGeom prst="rect">
            <a:avLst/>
          </a:prstGeom>
          <a:effectLst>
            <a:outerShdw blurRad="393700" dir="1980000" rotWithShape="0">
              <a:srgbClr val="000000"/>
            </a:outerShdw>
          </a:effectLst>
        </p:spPr>
      </p:pic>
      <p:sp>
        <p:nvSpPr>
          <p:cNvPr id="406" name="1"/>
          <p:cNvSpPr/>
          <p:nvPr/>
        </p:nvSpPr>
        <p:spPr>
          <a:xfrm>
            <a:off x="1276350" y="7795820"/>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1</a:t>
            </a:r>
          </a:p>
        </p:txBody>
      </p:sp>
      <p:sp>
        <p:nvSpPr>
          <p:cNvPr id="407" name="54"/>
          <p:cNvSpPr/>
          <p:nvPr/>
        </p:nvSpPr>
        <p:spPr>
          <a:xfrm>
            <a:off x="8495865" y="11027177"/>
            <a:ext cx="765908"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54</a:t>
            </a:r>
          </a:p>
        </p:txBody>
      </p:sp>
      <p:sp>
        <p:nvSpPr>
          <p:cNvPr id="408" name="67"/>
          <p:cNvSpPr/>
          <p:nvPr/>
        </p:nvSpPr>
        <p:spPr>
          <a:xfrm>
            <a:off x="10096065" y="11027177"/>
            <a:ext cx="765908"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67</a:t>
            </a:r>
          </a:p>
        </p:txBody>
      </p:sp>
      <p:sp>
        <p:nvSpPr>
          <p:cNvPr id="409" name="19"/>
          <p:cNvSpPr/>
          <p:nvPr/>
        </p:nvSpPr>
        <p:spPr>
          <a:xfrm>
            <a:off x="11696265" y="11027177"/>
            <a:ext cx="765908"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19</a:t>
            </a:r>
          </a:p>
        </p:txBody>
      </p:sp>
      <p:pic>
        <p:nvPicPr>
          <p:cNvPr id="410" name="Rectangle Rectangle" descr="Rectangle Rectangle"/>
          <p:cNvPicPr>
            <a:picLocks/>
          </p:cNvPicPr>
          <p:nvPr/>
        </p:nvPicPr>
        <p:blipFill>
          <a:blip r:embed="rId6"/>
          <a:stretch>
            <a:fillRect/>
          </a:stretch>
        </p:blipFill>
        <p:spPr>
          <a:xfrm>
            <a:off x="3149600" y="7081446"/>
            <a:ext cx="9455150" cy="1841500"/>
          </a:xfrm>
          <a:prstGeom prst="rect">
            <a:avLst/>
          </a:prstGeom>
          <a:effectLst>
            <a:outerShdw blurRad="381000" dir="1980000" rotWithShape="0">
              <a:srgbClr val="000000"/>
            </a:outerShdw>
          </a:effectLst>
        </p:spPr>
      </p:pic>
      <p:sp>
        <p:nvSpPr>
          <p:cNvPr id="411" name="34"/>
          <p:cNvSpPr/>
          <p:nvPr/>
        </p:nvSpPr>
        <p:spPr>
          <a:xfrm>
            <a:off x="3846569" y="7656121"/>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34</a:t>
            </a:r>
          </a:p>
        </p:txBody>
      </p:sp>
      <p:sp>
        <p:nvSpPr>
          <p:cNvPr id="412" name="0"/>
          <p:cNvSpPr/>
          <p:nvPr/>
        </p:nvSpPr>
        <p:spPr>
          <a:xfrm>
            <a:off x="1255365" y="7814870"/>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0</a:t>
            </a:r>
          </a:p>
        </p:txBody>
      </p:sp>
      <p:sp>
        <p:nvSpPr>
          <p:cNvPr id="413" name="16"/>
          <p:cNvSpPr/>
          <p:nvPr/>
        </p:nvSpPr>
        <p:spPr>
          <a:xfrm>
            <a:off x="4875269" y="7656121"/>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16</a:t>
            </a:r>
          </a:p>
        </p:txBody>
      </p:sp>
      <p:sp>
        <p:nvSpPr>
          <p:cNvPr id="414" name="91"/>
          <p:cNvSpPr/>
          <p:nvPr/>
        </p:nvSpPr>
        <p:spPr>
          <a:xfrm>
            <a:off x="5865869" y="7656121"/>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91</a:t>
            </a:r>
          </a:p>
        </p:txBody>
      </p:sp>
      <p:sp>
        <p:nvSpPr>
          <p:cNvPr id="415" name="76"/>
          <p:cNvSpPr/>
          <p:nvPr/>
        </p:nvSpPr>
        <p:spPr>
          <a:xfrm>
            <a:off x="6894569" y="7656121"/>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76</a:t>
            </a:r>
          </a:p>
        </p:txBody>
      </p:sp>
      <p:sp>
        <p:nvSpPr>
          <p:cNvPr id="416" name="23"/>
          <p:cNvSpPr/>
          <p:nvPr/>
        </p:nvSpPr>
        <p:spPr>
          <a:xfrm>
            <a:off x="7885169" y="7656121"/>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23</a:t>
            </a:r>
          </a:p>
        </p:txBody>
      </p:sp>
      <p:sp>
        <p:nvSpPr>
          <p:cNvPr id="417" name="54"/>
          <p:cNvSpPr/>
          <p:nvPr/>
        </p:nvSpPr>
        <p:spPr>
          <a:xfrm>
            <a:off x="8894819" y="7656121"/>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54</a:t>
            </a:r>
          </a:p>
        </p:txBody>
      </p:sp>
      <p:sp>
        <p:nvSpPr>
          <p:cNvPr id="418" name="67"/>
          <p:cNvSpPr/>
          <p:nvPr/>
        </p:nvSpPr>
        <p:spPr>
          <a:xfrm>
            <a:off x="9885419" y="7656121"/>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67</a:t>
            </a:r>
          </a:p>
        </p:txBody>
      </p:sp>
      <p:sp>
        <p:nvSpPr>
          <p:cNvPr id="419" name="19"/>
          <p:cNvSpPr/>
          <p:nvPr/>
        </p:nvSpPr>
        <p:spPr>
          <a:xfrm>
            <a:off x="10933169" y="7656121"/>
            <a:ext cx="762001" cy="711200"/>
          </a:xfrm>
          <a:prstGeom prst="rect">
            <a:avLst/>
          </a:prstGeom>
          <a:ln w="12700">
            <a:miter lim="400000"/>
          </a:ln>
          <a:effectLst>
            <a:outerShdw blurRad="152400" dist="127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lvl1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3200" b="1">
                <a:solidFill>
                  <a:srgbClr val="FFFB00"/>
                </a:solidFill>
                <a:latin typeface="Courier New"/>
                <a:ea typeface="Courier New"/>
                <a:cs typeface="Courier New"/>
                <a:sym typeface="Courier New"/>
              </a:defRPr>
            </a:lvl1pPr>
          </a:lstStyle>
          <a:p>
            <a:r>
              <a:t>19</a:t>
            </a:r>
          </a:p>
        </p:txBody>
      </p:sp>
      <p:sp>
        <p:nvSpPr>
          <p:cNvPr id="420" name="// Start with myArray[first]"/>
          <p:cNvSpPr/>
          <p:nvPr/>
        </p:nvSpPr>
        <p:spPr>
          <a:xfrm>
            <a:off x="13144500" y="2362200"/>
            <a:ext cx="5315558" cy="4678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spAutoFit/>
          </a:bodyPr>
          <a:lstStyle>
            <a:lvl1pPr algn="l" defTabSz="685800">
              <a:lnSpc>
                <a:spcPct val="80000"/>
              </a:lnSpc>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lvl1pPr>
          </a:lstStyle>
          <a:p>
            <a:r>
              <a:rPr sz="2400" dirty="0"/>
              <a:t>// Start with </a:t>
            </a:r>
            <a:r>
              <a:rPr sz="2400" dirty="0" err="1"/>
              <a:t>myArray</a:t>
            </a:r>
            <a:r>
              <a:rPr sz="2400" dirty="0"/>
              <a:t>[first]</a:t>
            </a:r>
          </a:p>
        </p:txBody>
      </p:sp>
      <p:sp>
        <p:nvSpPr>
          <p:cNvPr id="421" name="Line"/>
          <p:cNvSpPr/>
          <p:nvPr/>
        </p:nvSpPr>
        <p:spPr>
          <a:xfrm>
            <a:off x="12992100" y="5257800"/>
            <a:ext cx="11201400" cy="0"/>
          </a:xfrm>
          <a:prstGeom prst="line">
            <a:avLst/>
          </a:prstGeom>
          <a:ln w="76200">
            <a:solidFill>
              <a:srgbClr val="941100"/>
            </a:solidFill>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22" name="1"/>
          <p:cNvSpPr/>
          <p:nvPr/>
        </p:nvSpPr>
        <p:spPr>
          <a:xfrm>
            <a:off x="1276350" y="9586520"/>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1</a:t>
            </a:r>
          </a:p>
        </p:txBody>
      </p:sp>
      <p:sp>
        <p:nvSpPr>
          <p:cNvPr id="423" name="3"/>
          <p:cNvSpPr/>
          <p:nvPr/>
        </p:nvSpPr>
        <p:spPr>
          <a:xfrm>
            <a:off x="1274415" y="9586520"/>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3</a:t>
            </a:r>
          </a:p>
        </p:txBody>
      </p:sp>
      <p:sp>
        <p:nvSpPr>
          <p:cNvPr id="424" name="7"/>
          <p:cNvSpPr/>
          <p:nvPr/>
        </p:nvSpPr>
        <p:spPr>
          <a:xfrm>
            <a:off x="1274415" y="9586520"/>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7</a:t>
            </a:r>
          </a:p>
        </p:txBody>
      </p:sp>
      <p:pic>
        <p:nvPicPr>
          <p:cNvPr id="425" name="These two functions each have an implicit base case so we test for when we should perform the recursion. These two functions each have an implicit base case so we test for when we should perform the recursion. " descr="These two functions each have an implicit base case so we test for when we should perform the recursion. These two functions each have an implicit base case so we test for when we should perform the recursion. "/>
          <p:cNvPicPr>
            <a:picLocks/>
          </p:cNvPicPr>
          <p:nvPr/>
        </p:nvPicPr>
        <p:blipFill>
          <a:blip r:embed="rId7"/>
          <a:stretch>
            <a:fillRect/>
          </a:stretch>
        </p:blipFill>
        <p:spPr>
          <a:xfrm>
            <a:off x="18316376" y="3149600"/>
            <a:ext cx="5889824" cy="4292600"/>
          </a:xfrm>
          <a:prstGeom prst="rect">
            <a:avLst/>
          </a:prstGeom>
          <a:effectLst>
            <a:outerShdw blurRad="393700" dir="2700000" rotWithShape="0">
              <a:srgbClr val="000000"/>
            </a:outerShdw>
          </a:effectLst>
        </p:spPr>
      </p:pic>
      <p:sp>
        <p:nvSpPr>
          <p:cNvPr id="426" name="Line"/>
          <p:cNvSpPr/>
          <p:nvPr/>
        </p:nvSpPr>
        <p:spPr>
          <a:xfrm flipV="1">
            <a:off x="6496050" y="10561246"/>
            <a:ext cx="0" cy="1962150"/>
          </a:xfrm>
          <a:prstGeom prst="line">
            <a:avLst/>
          </a:prstGeom>
          <a:ln w="114300">
            <a:solidFill>
              <a:srgbClr val="FFFB00"/>
            </a:solidFill>
            <a:miter lim="400000"/>
          </a:ln>
          <a:effectLst>
            <a:outerShdw blurRad="1905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pic>
        <p:nvPicPr>
          <p:cNvPr id="427" name="Rounded Rectangle Rounded rectangle" descr="Rounded Rectangle Rounded rectangle"/>
          <p:cNvPicPr>
            <a:picLocks/>
          </p:cNvPicPr>
          <p:nvPr/>
        </p:nvPicPr>
        <p:blipFill>
          <a:blip r:embed="rId8"/>
          <a:stretch>
            <a:fillRect/>
          </a:stretch>
        </p:blipFill>
        <p:spPr>
          <a:xfrm>
            <a:off x="13108334" y="9863136"/>
            <a:ext cx="4787902" cy="688975"/>
          </a:xfrm>
          <a:prstGeom prst="rect">
            <a:avLst/>
          </a:prstGeom>
          <a:effectLst>
            <a:outerShdw blurRad="190500" dir="1980000" rotWithShape="0">
              <a:srgbClr val="000000"/>
            </a:outerShdw>
          </a:effectLst>
        </p:spPr>
      </p:pic>
      <p:sp>
        <p:nvSpPr>
          <p:cNvPr id="428" name="Line"/>
          <p:cNvSpPr/>
          <p:nvPr/>
        </p:nvSpPr>
        <p:spPr>
          <a:xfrm>
            <a:off x="12992100" y="8686800"/>
            <a:ext cx="11201400" cy="0"/>
          </a:xfrm>
          <a:prstGeom prst="line">
            <a:avLst/>
          </a:prstGeom>
          <a:ln w="76200">
            <a:solidFill>
              <a:srgbClr val="941100"/>
            </a:solidFill>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pic>
        <p:nvPicPr>
          <p:cNvPr id="429" name="Rounded Rectangle Rounded rectangle" descr="Rounded Rectangle Rounded rectangle"/>
          <p:cNvPicPr>
            <a:picLocks/>
          </p:cNvPicPr>
          <p:nvPr/>
        </p:nvPicPr>
        <p:blipFill>
          <a:blip r:embed="rId9"/>
          <a:stretch>
            <a:fillRect/>
          </a:stretch>
        </p:blipFill>
        <p:spPr>
          <a:xfrm>
            <a:off x="13036549" y="6324598"/>
            <a:ext cx="4787902" cy="812801"/>
          </a:xfrm>
          <a:prstGeom prst="rect">
            <a:avLst/>
          </a:prstGeom>
          <a:effectLst>
            <a:outerShdw blurRad="190500" dir="1980000" rotWithShape="0">
              <a:srgbClr val="000000"/>
            </a:outerShdw>
          </a:effectLst>
        </p:spPr>
      </p:pic>
      <p:pic>
        <p:nvPicPr>
          <p:cNvPr id="430" name="Rounded Rectangle Rounded rectangle" descr="Rounded Rectangle Rounded rectangle"/>
          <p:cNvPicPr>
            <a:picLocks/>
          </p:cNvPicPr>
          <p:nvPr/>
        </p:nvPicPr>
        <p:blipFill>
          <a:blip r:embed="rId10"/>
          <a:stretch>
            <a:fillRect/>
          </a:stretch>
        </p:blipFill>
        <p:spPr>
          <a:xfrm>
            <a:off x="13150849" y="3948544"/>
            <a:ext cx="4654552" cy="693305"/>
          </a:xfrm>
          <a:prstGeom prst="rect">
            <a:avLst/>
          </a:prstGeom>
          <a:effectLst>
            <a:outerShdw blurRad="190500" dir="1980000" rotWithShape="0">
              <a:srgbClr val="000000"/>
            </a:outerShdw>
          </a:effectLst>
        </p:spPr>
      </p:pic>
      <p:sp>
        <p:nvSpPr>
          <p:cNvPr id="431" name="Line"/>
          <p:cNvSpPr/>
          <p:nvPr/>
        </p:nvSpPr>
        <p:spPr>
          <a:xfrm flipV="1">
            <a:off x="3314700" y="10561246"/>
            <a:ext cx="0" cy="1962150"/>
          </a:xfrm>
          <a:prstGeom prst="line">
            <a:avLst/>
          </a:prstGeom>
          <a:ln w="114300">
            <a:solidFill>
              <a:srgbClr val="00F900"/>
            </a:solidFill>
            <a:miter lim="400000"/>
          </a:ln>
          <a:effectLst>
            <a:outerShdw blurRad="1905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32" name="Line"/>
          <p:cNvSpPr/>
          <p:nvPr/>
        </p:nvSpPr>
        <p:spPr>
          <a:xfrm flipV="1">
            <a:off x="1676400" y="10561246"/>
            <a:ext cx="0" cy="1962150"/>
          </a:xfrm>
          <a:prstGeom prst="line">
            <a:avLst/>
          </a:prstGeom>
          <a:ln w="114300">
            <a:solidFill>
              <a:srgbClr val="00FDFF"/>
            </a:solidFill>
            <a:miter lim="400000"/>
          </a:ln>
          <a:effectLst>
            <a:outerShdw blurRad="1905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33" name="Line"/>
          <p:cNvSpPr/>
          <p:nvPr/>
        </p:nvSpPr>
        <p:spPr>
          <a:xfrm flipV="1">
            <a:off x="4895850" y="10561246"/>
            <a:ext cx="0" cy="1962150"/>
          </a:xfrm>
          <a:prstGeom prst="line">
            <a:avLst/>
          </a:prstGeom>
          <a:ln w="114300">
            <a:solidFill>
              <a:srgbClr val="00FDFF"/>
            </a:solidFill>
            <a:miter lim="400000"/>
          </a:ln>
          <a:effectLst>
            <a:outerShdw blurRad="1905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34" name="Line"/>
          <p:cNvSpPr/>
          <p:nvPr/>
        </p:nvSpPr>
        <p:spPr>
          <a:xfrm flipV="1">
            <a:off x="9734550" y="10561246"/>
            <a:ext cx="0" cy="1962150"/>
          </a:xfrm>
          <a:prstGeom prst="line">
            <a:avLst/>
          </a:prstGeom>
          <a:ln w="114300">
            <a:solidFill>
              <a:srgbClr val="00F900"/>
            </a:solidFill>
            <a:miter lim="400000"/>
          </a:ln>
          <a:effectLst>
            <a:outerShdw blurRad="1905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35" name="Line"/>
          <p:cNvSpPr/>
          <p:nvPr/>
        </p:nvSpPr>
        <p:spPr>
          <a:xfrm flipV="1">
            <a:off x="8096250" y="10561246"/>
            <a:ext cx="0" cy="1962150"/>
          </a:xfrm>
          <a:prstGeom prst="line">
            <a:avLst/>
          </a:prstGeom>
          <a:ln w="114300">
            <a:solidFill>
              <a:srgbClr val="00FDFF"/>
            </a:solidFill>
            <a:miter lim="400000"/>
          </a:ln>
          <a:effectLst>
            <a:outerShdw blurRad="1905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36" name="Line"/>
          <p:cNvSpPr/>
          <p:nvPr/>
        </p:nvSpPr>
        <p:spPr>
          <a:xfrm flipV="1">
            <a:off x="11315700" y="10561246"/>
            <a:ext cx="0" cy="1962150"/>
          </a:xfrm>
          <a:prstGeom prst="line">
            <a:avLst/>
          </a:prstGeom>
          <a:ln w="114300">
            <a:solidFill>
              <a:srgbClr val="00FDFF"/>
            </a:solidFill>
            <a:miter lim="400000"/>
          </a:ln>
          <a:effectLst>
            <a:outerShdw blurRad="1905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437" name="3"/>
          <p:cNvSpPr/>
          <p:nvPr/>
        </p:nvSpPr>
        <p:spPr>
          <a:xfrm>
            <a:off x="4512915" y="9567470"/>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3</a:t>
            </a:r>
          </a:p>
        </p:txBody>
      </p:sp>
      <p:sp>
        <p:nvSpPr>
          <p:cNvPr id="438" name="1"/>
          <p:cNvSpPr/>
          <p:nvPr/>
        </p:nvSpPr>
        <p:spPr>
          <a:xfrm>
            <a:off x="4495800" y="9567470"/>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1</a:t>
            </a:r>
          </a:p>
        </p:txBody>
      </p:sp>
      <p:sp>
        <p:nvSpPr>
          <p:cNvPr id="439" name="0"/>
          <p:cNvSpPr/>
          <p:nvPr/>
        </p:nvSpPr>
        <p:spPr>
          <a:xfrm>
            <a:off x="4512915" y="9567470"/>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0</a:t>
            </a:r>
          </a:p>
        </p:txBody>
      </p:sp>
      <p:sp>
        <p:nvSpPr>
          <p:cNvPr id="440" name="0"/>
          <p:cNvSpPr/>
          <p:nvPr/>
        </p:nvSpPr>
        <p:spPr>
          <a:xfrm>
            <a:off x="1274415" y="9586520"/>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0</a:t>
            </a:r>
          </a:p>
        </p:txBody>
      </p:sp>
      <p:sp>
        <p:nvSpPr>
          <p:cNvPr id="441" name="1"/>
          <p:cNvSpPr/>
          <p:nvPr/>
        </p:nvSpPr>
        <p:spPr>
          <a:xfrm>
            <a:off x="4495800" y="9567470"/>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1</a:t>
            </a:r>
          </a:p>
        </p:txBody>
      </p:sp>
      <p:sp>
        <p:nvSpPr>
          <p:cNvPr id="442" name="1"/>
          <p:cNvSpPr/>
          <p:nvPr/>
        </p:nvSpPr>
        <p:spPr>
          <a:xfrm>
            <a:off x="1276350" y="9586520"/>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1</a:t>
            </a:r>
          </a:p>
        </p:txBody>
      </p:sp>
      <p:pic>
        <p:nvPicPr>
          <p:cNvPr id="443" name="This function has an explicit base case to test for when we should not perform recursion. This function has an explicit base case to test for when we should not perform recursion. " descr="This function has an explicit base case to test for when we should not perform recursion. This function has an explicit base case to test for when we should not perform recursion. "/>
          <p:cNvPicPr>
            <a:picLocks/>
          </p:cNvPicPr>
          <p:nvPr/>
        </p:nvPicPr>
        <p:blipFill>
          <a:blip r:embed="rId11"/>
          <a:stretch>
            <a:fillRect/>
          </a:stretch>
        </p:blipFill>
        <p:spPr>
          <a:xfrm>
            <a:off x="18538897" y="8722270"/>
            <a:ext cx="5667303" cy="4165592"/>
          </a:xfrm>
          <a:prstGeom prst="rect">
            <a:avLst/>
          </a:prstGeom>
          <a:effectLst>
            <a:outerShdw blurRad="393700" dir="2700000" rotWithShape="0">
              <a:srgbClr val="000000"/>
            </a:outerShdw>
          </a:effectLst>
        </p:spPr>
      </p:pic>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395">
                                            <p:txEl>
                                              <p:pRg st="3" end="3"/>
                                            </p:txEl>
                                          </p:spTgt>
                                        </p:tgtEl>
                                        <p:attrNameLst>
                                          <p:attrName>style.visibility</p:attrName>
                                        </p:attrNameLst>
                                      </p:cBhvr>
                                      <p:to>
                                        <p:strVal val="visible"/>
                                      </p:to>
                                    </p:set>
                                    <p:animEffect transition="in" filter="fade">
                                      <p:cBhvr>
                                        <p:cTn id="7" dur="500"/>
                                        <p:tgtEl>
                                          <p:spTgt spid="395">
                                            <p:txEl>
                                              <p:pRg st="3" end="3"/>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iterate>
                                    <p:tmAbs val="0"/>
                                  </p:iterate>
                                  <p:childTnLst>
                                    <p:set>
                                      <p:cBhvr>
                                        <p:cTn id="10" fill="hold"/>
                                        <p:tgtEl>
                                          <p:spTgt spid="396"/>
                                        </p:tgtEl>
                                        <p:attrNameLst>
                                          <p:attrName>style.visibility</p:attrName>
                                        </p:attrNameLst>
                                      </p:cBhvr>
                                      <p:to>
                                        <p:strVal val="visible"/>
                                      </p:to>
                                    </p:set>
                                    <p:animEffect transition="in" filter="wipe(up)">
                                      <p:cBhvr>
                                        <p:cTn id="11" dur="500"/>
                                        <p:tgtEl>
                                          <p:spTgt spid="396"/>
                                        </p:tgtEl>
                                      </p:cBhvr>
                                    </p:animEffect>
                                  </p:childTnLst>
                                </p:cTn>
                              </p:par>
                            </p:childTnLst>
                          </p:cTn>
                        </p:par>
                        <p:par>
                          <p:cTn id="12" fill="hold">
                            <p:stCondLst>
                              <p:cond delay="1000"/>
                            </p:stCondLst>
                            <p:childTnLst>
                              <p:par>
                                <p:cTn id="13" presetID="23" presetClass="entr" presetSubtype="16" fill="hold" grpId="0" nodeType="afterEffect">
                                  <p:stCondLst>
                                    <p:cond delay="0"/>
                                  </p:stCondLst>
                                  <p:iterate>
                                    <p:tmAbs val="0"/>
                                  </p:iterate>
                                  <p:childTnLst>
                                    <p:set>
                                      <p:cBhvr>
                                        <p:cTn id="14" fill="hold"/>
                                        <p:tgtEl>
                                          <p:spTgt spid="428"/>
                                        </p:tgtEl>
                                        <p:attrNameLst>
                                          <p:attrName>style.visibility</p:attrName>
                                        </p:attrNameLst>
                                      </p:cBhvr>
                                      <p:to>
                                        <p:strVal val="visible"/>
                                      </p:to>
                                    </p:set>
                                    <p:anim calcmode="lin" valueType="num">
                                      <p:cBhvr>
                                        <p:cTn id="15" dur="500" fill="hold"/>
                                        <p:tgtEl>
                                          <p:spTgt spid="428"/>
                                        </p:tgtEl>
                                        <p:attrNameLst>
                                          <p:attrName>ppt_w</p:attrName>
                                        </p:attrNameLst>
                                      </p:cBhvr>
                                      <p:tavLst>
                                        <p:tav tm="0">
                                          <p:val>
                                            <p:fltVal val="0"/>
                                          </p:val>
                                        </p:tav>
                                        <p:tav tm="100000">
                                          <p:val>
                                            <p:strVal val="#ppt_w"/>
                                          </p:val>
                                        </p:tav>
                                      </p:tavLst>
                                    </p:anim>
                                    <p:anim calcmode="lin" valueType="num">
                                      <p:cBhvr>
                                        <p:cTn id="16" dur="500" fill="hold"/>
                                        <p:tgtEl>
                                          <p:spTgt spid="428"/>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10" presetClass="entr" fill="hold" grpId="0" nodeType="afterEffect">
                                  <p:stCondLst>
                                    <p:cond delay="0"/>
                                  </p:stCondLst>
                                  <p:iterate>
                                    <p:tmAbs val="0"/>
                                  </p:iterate>
                                  <p:childTnLst>
                                    <p:set>
                                      <p:cBhvr>
                                        <p:cTn id="19" fill="hold"/>
                                        <p:tgtEl>
                                          <p:spTgt spid="412"/>
                                        </p:tgtEl>
                                        <p:attrNameLst>
                                          <p:attrName>style.visibility</p:attrName>
                                        </p:attrNameLst>
                                      </p:cBhvr>
                                      <p:to>
                                        <p:strVal val="visible"/>
                                      </p:to>
                                    </p:set>
                                    <p:animEffect transition="in" filter="fade">
                                      <p:cBhvr>
                                        <p:cTn id="20" dur="250"/>
                                        <p:tgtEl>
                                          <p:spTgt spid="412"/>
                                        </p:tgtEl>
                                      </p:cBhvr>
                                    </p:animEffect>
                                  </p:childTnLst>
                                </p:cTn>
                              </p:par>
                            </p:childTnLst>
                          </p:cTn>
                        </p:par>
                        <p:par>
                          <p:cTn id="21" fill="hold">
                            <p:stCondLst>
                              <p:cond delay="1750"/>
                            </p:stCondLst>
                            <p:childTnLst>
                              <p:par>
                                <p:cTn id="22" presetID="10" presetClass="entr" fill="hold" grpId="0" nodeType="afterEffect">
                                  <p:stCondLst>
                                    <p:cond delay="0"/>
                                  </p:stCondLst>
                                  <p:iterate>
                                    <p:tmAbs val="0"/>
                                  </p:iterate>
                                  <p:childTnLst>
                                    <p:set>
                                      <p:cBhvr>
                                        <p:cTn id="23" fill="hold"/>
                                        <p:tgtEl>
                                          <p:spTgt spid="424"/>
                                        </p:tgtEl>
                                        <p:attrNameLst>
                                          <p:attrName>style.visibility</p:attrName>
                                        </p:attrNameLst>
                                      </p:cBhvr>
                                      <p:to>
                                        <p:strVal val="visible"/>
                                      </p:to>
                                    </p:set>
                                    <p:animEffect transition="in" filter="fade">
                                      <p:cBhvr>
                                        <p:cTn id="24" dur="500"/>
                                        <p:tgtEl>
                                          <p:spTgt spid="424"/>
                                        </p:tgtEl>
                                      </p:cBhvr>
                                    </p:animEffect>
                                  </p:childTnLst>
                                </p:cTn>
                              </p:par>
                            </p:childTnLst>
                          </p:cTn>
                        </p:par>
                        <p:par>
                          <p:cTn id="25" fill="hold">
                            <p:stCondLst>
                              <p:cond delay="2250"/>
                            </p:stCondLst>
                            <p:childTnLst>
                              <p:par>
                                <p:cTn id="26" presetID="1" presetClass="entr" presetSubtype="0" fill="hold" grpId="0" nodeType="afterEffect">
                                  <p:stCondLst>
                                    <p:cond delay="0"/>
                                  </p:stCondLst>
                                  <p:iterate type="lt">
                                    <p:tmAbs val="100"/>
                                  </p:iterate>
                                  <p:childTnLst>
                                    <p:set>
                                      <p:cBhvr>
                                        <p:cTn id="27" fill="hold"/>
                                        <p:tgtEl>
                                          <p:spTgt spid="397">
                                            <p:txEl>
                                              <p:pRg st="14" end="14"/>
                                            </p:txEl>
                                          </p:spTgt>
                                        </p:tgtEl>
                                        <p:attrNameLst>
                                          <p:attrName>style.visibility</p:attrName>
                                        </p:attrNameLst>
                                      </p:cBhvr>
                                      <p:to>
                                        <p:strVal val="visible"/>
                                      </p:to>
                                    </p:set>
                                  </p:childTnLst>
                                </p:cTn>
                              </p:par>
                            </p:childTnLst>
                          </p:cTn>
                        </p:par>
                        <p:par>
                          <p:cTn id="28" fill="hold">
                            <p:stCondLst>
                              <p:cond delay="2250"/>
                            </p:stCondLst>
                            <p:childTnLst>
                              <p:par>
                                <p:cTn id="29" presetID="1" presetClass="entr" presetSubtype="0" fill="hold" grpId="0" nodeType="afterEffect">
                                  <p:stCondLst>
                                    <p:cond delay="0"/>
                                  </p:stCondLst>
                                  <p:iterate type="lt">
                                    <p:tmAbs val="100"/>
                                  </p:iterate>
                                  <p:childTnLst>
                                    <p:set>
                                      <p:cBhvr>
                                        <p:cTn id="30" fill="hold"/>
                                        <p:tgtEl>
                                          <p:spTgt spid="397">
                                            <p:txEl>
                                              <p:pRg st="15" end="15"/>
                                            </p:txEl>
                                          </p:spTgt>
                                        </p:tgtEl>
                                        <p:attrNameLst>
                                          <p:attrName>style.visibility</p:attrName>
                                        </p:attrNameLst>
                                      </p:cBhvr>
                                      <p:to>
                                        <p:strVal val="visible"/>
                                      </p:to>
                                    </p:set>
                                  </p:childTnLst>
                                </p:cTn>
                              </p:par>
                            </p:childTnLst>
                          </p:cTn>
                        </p:par>
                        <p:par>
                          <p:cTn id="31" fill="hold">
                            <p:stCondLst>
                              <p:cond delay="2250"/>
                            </p:stCondLst>
                            <p:childTnLst>
                              <p:par>
                                <p:cTn id="32" presetID="1" presetClass="entr" presetSubtype="0" fill="hold" grpId="0" nodeType="afterEffect">
                                  <p:stCondLst>
                                    <p:cond delay="0"/>
                                  </p:stCondLst>
                                  <p:iterate type="lt">
                                    <p:tmAbs val="100"/>
                                  </p:iterate>
                                  <p:childTnLst>
                                    <p:set>
                                      <p:cBhvr>
                                        <p:cTn id="33" fill="hold"/>
                                        <p:tgtEl>
                                          <p:spTgt spid="397">
                                            <p:txEl>
                                              <p:pRg st="16" end="16"/>
                                            </p:txEl>
                                          </p:spTgt>
                                        </p:tgtEl>
                                        <p:attrNameLst>
                                          <p:attrName>style.visibility</p:attrName>
                                        </p:attrNameLst>
                                      </p:cBhvr>
                                      <p:to>
                                        <p:strVal val="visible"/>
                                      </p:to>
                                    </p:set>
                                  </p:childTnLst>
                                </p:cTn>
                              </p:par>
                            </p:childTnLst>
                          </p:cTn>
                        </p:par>
                        <p:par>
                          <p:cTn id="34" fill="hold">
                            <p:stCondLst>
                              <p:cond delay="2250"/>
                            </p:stCondLst>
                            <p:childTnLst>
                              <p:par>
                                <p:cTn id="35" presetID="1" presetClass="entr" presetSubtype="0" fill="hold" grpId="0" nodeType="afterEffect">
                                  <p:stCondLst>
                                    <p:cond delay="0"/>
                                  </p:stCondLst>
                                  <p:iterate type="lt">
                                    <p:tmAbs val="100"/>
                                  </p:iterate>
                                  <p:childTnLst>
                                    <p:set>
                                      <p:cBhvr>
                                        <p:cTn id="36" fill="hold"/>
                                        <p:tgtEl>
                                          <p:spTgt spid="397">
                                            <p:txEl>
                                              <p:pRg st="17" end="17"/>
                                            </p:txEl>
                                          </p:spTgt>
                                        </p:tgtEl>
                                        <p:attrNameLst>
                                          <p:attrName>style.visibility</p:attrName>
                                        </p:attrNameLst>
                                      </p:cBhvr>
                                      <p:to>
                                        <p:strVal val="visible"/>
                                      </p:to>
                                    </p:set>
                                  </p:childTnLst>
                                </p:cTn>
                              </p:par>
                            </p:childTnLst>
                          </p:cTn>
                        </p:par>
                        <p:par>
                          <p:cTn id="37" fill="hold">
                            <p:stCondLst>
                              <p:cond delay="2250"/>
                            </p:stCondLst>
                            <p:childTnLst>
                              <p:par>
                                <p:cTn id="38" presetID="1" presetClass="entr" presetSubtype="0" fill="hold" grpId="0" nodeType="afterEffect">
                                  <p:stCondLst>
                                    <p:cond delay="0"/>
                                  </p:stCondLst>
                                  <p:iterate type="lt">
                                    <p:tmAbs val="100"/>
                                  </p:iterate>
                                  <p:childTnLst>
                                    <p:set>
                                      <p:cBhvr>
                                        <p:cTn id="39" fill="hold"/>
                                        <p:tgtEl>
                                          <p:spTgt spid="397">
                                            <p:txEl>
                                              <p:pRg st="18" end="18"/>
                                            </p:txEl>
                                          </p:spTgt>
                                        </p:tgtEl>
                                        <p:attrNameLst>
                                          <p:attrName>style.visibility</p:attrName>
                                        </p:attrNameLst>
                                      </p:cBhvr>
                                      <p:to>
                                        <p:strVal val="visible"/>
                                      </p:to>
                                    </p:set>
                                  </p:childTnLst>
                                </p:cTn>
                              </p:par>
                            </p:childTnLst>
                          </p:cTn>
                        </p:par>
                        <p:par>
                          <p:cTn id="40" fill="hold">
                            <p:stCondLst>
                              <p:cond delay="2250"/>
                            </p:stCondLst>
                            <p:childTnLst>
                              <p:par>
                                <p:cTn id="41" presetID="1" presetClass="entr" presetSubtype="0" fill="hold" grpId="0" nodeType="afterEffect">
                                  <p:stCondLst>
                                    <p:cond delay="0"/>
                                  </p:stCondLst>
                                  <p:iterate type="lt">
                                    <p:tmAbs val="100"/>
                                  </p:iterate>
                                  <p:childTnLst>
                                    <p:set>
                                      <p:cBhvr>
                                        <p:cTn id="42" fill="hold"/>
                                        <p:tgtEl>
                                          <p:spTgt spid="397">
                                            <p:txEl>
                                              <p:pRg st="19" end="19"/>
                                            </p:txEl>
                                          </p:spTgt>
                                        </p:tgtEl>
                                        <p:attrNameLst>
                                          <p:attrName>style.visibility</p:attrName>
                                        </p:attrNameLst>
                                      </p:cBhvr>
                                      <p:to>
                                        <p:strVal val="visible"/>
                                      </p:to>
                                    </p:set>
                                  </p:childTnLst>
                                </p:cTn>
                              </p:par>
                            </p:childTnLst>
                          </p:cTn>
                        </p:par>
                        <p:par>
                          <p:cTn id="43" fill="hold">
                            <p:stCondLst>
                              <p:cond delay="2250"/>
                            </p:stCondLst>
                            <p:childTnLst>
                              <p:par>
                                <p:cTn id="44" presetID="1" presetClass="entr" presetSubtype="0" fill="hold" grpId="0" nodeType="afterEffect">
                                  <p:stCondLst>
                                    <p:cond delay="0"/>
                                  </p:stCondLst>
                                  <p:iterate type="lt">
                                    <p:tmAbs val="100"/>
                                  </p:iterate>
                                  <p:childTnLst>
                                    <p:set>
                                      <p:cBhvr>
                                        <p:cTn id="45" fill="hold"/>
                                        <p:tgtEl>
                                          <p:spTgt spid="397">
                                            <p:txEl>
                                              <p:pRg st="20" end="20"/>
                                            </p:txEl>
                                          </p:spTgt>
                                        </p:tgtEl>
                                        <p:attrNameLst>
                                          <p:attrName>style.visibility</p:attrName>
                                        </p:attrNameLst>
                                      </p:cBhvr>
                                      <p:to>
                                        <p:strVal val="visible"/>
                                      </p:to>
                                    </p:set>
                                  </p:childTnLst>
                                </p:cTn>
                              </p:par>
                            </p:childTnLst>
                          </p:cTn>
                        </p:par>
                        <p:par>
                          <p:cTn id="46" fill="hold">
                            <p:stCondLst>
                              <p:cond delay="2250"/>
                            </p:stCondLst>
                            <p:childTnLst>
                              <p:par>
                                <p:cTn id="47" presetID="1" presetClass="entr" presetSubtype="0" fill="hold" grpId="0" nodeType="afterEffect">
                                  <p:stCondLst>
                                    <p:cond delay="0"/>
                                  </p:stCondLst>
                                  <p:iterate type="lt">
                                    <p:tmAbs val="100"/>
                                  </p:iterate>
                                  <p:childTnLst>
                                    <p:set>
                                      <p:cBhvr>
                                        <p:cTn id="48" fill="hold"/>
                                        <p:tgtEl>
                                          <p:spTgt spid="397">
                                            <p:txEl>
                                              <p:pRg st="21" end="21"/>
                                            </p:txEl>
                                          </p:spTgt>
                                        </p:tgtEl>
                                        <p:attrNameLst>
                                          <p:attrName>style.visibility</p:attrName>
                                        </p:attrNameLst>
                                      </p:cBhvr>
                                      <p:to>
                                        <p:strVal val="visible"/>
                                      </p:to>
                                    </p:set>
                                  </p:childTnLst>
                                </p:cTn>
                              </p:par>
                            </p:childTnLst>
                          </p:cTn>
                        </p:par>
                        <p:par>
                          <p:cTn id="49" fill="hold">
                            <p:stCondLst>
                              <p:cond delay="2250"/>
                            </p:stCondLst>
                            <p:childTnLst>
                              <p:par>
                                <p:cTn id="50" presetID="1" presetClass="entr" presetSubtype="0" fill="hold" grpId="0" nodeType="afterEffect">
                                  <p:stCondLst>
                                    <p:cond delay="0"/>
                                  </p:stCondLst>
                                  <p:iterate type="lt">
                                    <p:tmAbs val="100"/>
                                  </p:iterate>
                                  <p:childTnLst>
                                    <p:set>
                                      <p:cBhvr>
                                        <p:cTn id="51" fill="hold"/>
                                        <p:tgtEl>
                                          <p:spTgt spid="397">
                                            <p:txEl>
                                              <p:pRg st="22" end="22"/>
                                            </p:txEl>
                                          </p:spTgt>
                                        </p:tgtEl>
                                        <p:attrNameLst>
                                          <p:attrName>style.visibility</p:attrName>
                                        </p:attrNameLst>
                                      </p:cBhvr>
                                      <p:to>
                                        <p:strVal val="visible"/>
                                      </p:to>
                                    </p:set>
                                  </p:childTnLst>
                                </p:cTn>
                              </p:par>
                            </p:childTnLst>
                          </p:cTn>
                        </p:par>
                        <p:par>
                          <p:cTn id="52" fill="hold">
                            <p:stCondLst>
                              <p:cond delay="2250"/>
                            </p:stCondLst>
                            <p:childTnLst>
                              <p:par>
                                <p:cTn id="53" presetID="1" presetClass="entr" presetSubtype="0" fill="hold" grpId="0" nodeType="afterEffect">
                                  <p:stCondLst>
                                    <p:cond delay="0"/>
                                  </p:stCondLst>
                                  <p:iterate type="lt">
                                    <p:tmAbs val="100"/>
                                  </p:iterate>
                                  <p:childTnLst>
                                    <p:set>
                                      <p:cBhvr>
                                        <p:cTn id="54" fill="hold"/>
                                        <p:tgtEl>
                                          <p:spTgt spid="397">
                                            <p:txEl>
                                              <p:pRg st="23" end="23"/>
                                            </p:txEl>
                                          </p:spTgt>
                                        </p:tgtEl>
                                        <p:attrNameLst>
                                          <p:attrName>style.visibility</p:attrName>
                                        </p:attrNameLst>
                                      </p:cBhvr>
                                      <p:to>
                                        <p:strVal val="visible"/>
                                      </p:to>
                                    </p:set>
                                  </p:childTnLst>
                                </p:cTn>
                              </p:par>
                            </p:childTnLst>
                          </p:cTn>
                        </p:par>
                        <p:par>
                          <p:cTn id="55" fill="hold">
                            <p:stCondLst>
                              <p:cond delay="2250"/>
                            </p:stCondLst>
                            <p:childTnLst>
                              <p:par>
                                <p:cTn id="56" presetID="1" presetClass="entr" presetSubtype="0" fill="hold" grpId="0" nodeType="afterEffect">
                                  <p:stCondLst>
                                    <p:cond delay="0"/>
                                  </p:stCondLst>
                                  <p:iterate type="lt">
                                    <p:tmAbs val="100"/>
                                  </p:iterate>
                                  <p:childTnLst>
                                    <p:set>
                                      <p:cBhvr>
                                        <p:cTn id="57" fill="hold"/>
                                        <p:tgtEl>
                                          <p:spTgt spid="397">
                                            <p:txEl>
                                              <p:pRg st="24" end="24"/>
                                            </p:txEl>
                                          </p:spTgt>
                                        </p:tgtEl>
                                        <p:attrNameLst>
                                          <p:attrName>style.visibility</p:attrName>
                                        </p:attrNameLst>
                                      </p:cBhvr>
                                      <p:to>
                                        <p:strVal val="visible"/>
                                      </p:to>
                                    </p:set>
                                  </p:childTnLst>
                                </p:cTn>
                              </p:par>
                            </p:childTnLst>
                          </p:cTn>
                        </p:par>
                        <p:par>
                          <p:cTn id="58" fill="hold">
                            <p:stCondLst>
                              <p:cond delay="2250"/>
                            </p:stCondLst>
                            <p:childTnLst>
                              <p:par>
                                <p:cTn id="59" presetID="10" presetClass="entr" fill="hold" grpId="0" nodeType="afterEffect">
                                  <p:stCondLst>
                                    <p:cond delay="0"/>
                                  </p:stCondLst>
                                  <p:iterate>
                                    <p:tmAbs val="0"/>
                                  </p:iterate>
                                  <p:childTnLst>
                                    <p:set>
                                      <p:cBhvr>
                                        <p:cTn id="60" fill="hold"/>
                                        <p:tgtEl>
                                          <p:spTgt spid="367"/>
                                        </p:tgtEl>
                                        <p:attrNameLst>
                                          <p:attrName>style.visibility</p:attrName>
                                        </p:attrNameLst>
                                      </p:cBhvr>
                                      <p:to>
                                        <p:strVal val="visible"/>
                                      </p:to>
                                    </p:set>
                                    <p:animEffect transition="in" filter="fade">
                                      <p:cBhvr>
                                        <p:cTn id="61" dur="500"/>
                                        <p:tgtEl>
                                          <p:spTgt spid="367"/>
                                        </p:tgtEl>
                                      </p:cBhvr>
                                    </p:animEffect>
                                  </p:childTnLst>
                                </p:cTn>
                              </p:par>
                            </p:childTnLst>
                          </p:cTn>
                        </p:par>
                        <p:par>
                          <p:cTn id="62" fill="hold">
                            <p:stCondLst>
                              <p:cond delay="2750"/>
                            </p:stCondLst>
                            <p:childTnLst>
                              <p:par>
                                <p:cTn id="63" presetID="10" presetClass="entr" fill="hold" grpId="0" nodeType="afterEffect">
                                  <p:stCondLst>
                                    <p:cond delay="0"/>
                                  </p:stCondLst>
                                  <p:iterate>
                                    <p:tmAbs val="0"/>
                                  </p:iterate>
                                  <p:childTnLst>
                                    <p:set>
                                      <p:cBhvr>
                                        <p:cTn id="64" fill="hold"/>
                                        <p:tgtEl>
                                          <p:spTgt spid="437"/>
                                        </p:tgtEl>
                                        <p:attrNameLst>
                                          <p:attrName>style.visibility</p:attrName>
                                        </p:attrNameLst>
                                      </p:cBhvr>
                                      <p:to>
                                        <p:strVal val="visible"/>
                                      </p:to>
                                    </p:set>
                                    <p:animEffect transition="in" filter="fade">
                                      <p:cBhvr>
                                        <p:cTn id="65" dur="500"/>
                                        <p:tgtEl>
                                          <p:spTgt spid="437"/>
                                        </p:tgtEl>
                                      </p:cBhvr>
                                    </p:animEffect>
                                  </p:childTnLst>
                                </p:cTn>
                              </p:par>
                            </p:childTnLst>
                          </p:cTn>
                        </p:par>
                        <p:par>
                          <p:cTn id="66" fill="hold">
                            <p:stCondLst>
                              <p:cond delay="3250"/>
                            </p:stCondLst>
                            <p:childTnLst>
                              <p:par>
                                <p:cTn id="67" presetID="10" presetClass="entr" fill="hold" grpId="0" nodeType="afterEffect">
                                  <p:stCondLst>
                                    <p:cond delay="0"/>
                                  </p:stCondLst>
                                  <p:iterate>
                                    <p:tmAbs val="0"/>
                                  </p:iterate>
                                  <p:childTnLst>
                                    <p:set>
                                      <p:cBhvr>
                                        <p:cTn id="68" fill="hold"/>
                                        <p:tgtEl>
                                          <p:spTgt spid="426"/>
                                        </p:tgtEl>
                                        <p:attrNameLst>
                                          <p:attrName>style.visibility</p:attrName>
                                        </p:attrNameLst>
                                      </p:cBhvr>
                                      <p:to>
                                        <p:strVal val="visible"/>
                                      </p:to>
                                    </p:set>
                                    <p:animEffect transition="in" filter="fade">
                                      <p:cBhvr>
                                        <p:cTn id="69" dur="500"/>
                                        <p:tgtEl>
                                          <p:spTgt spid="42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fill="hold" grpId="0" nodeType="clickEffect">
                                  <p:stCondLst>
                                    <p:cond delay="0"/>
                                  </p:stCondLst>
                                  <p:iterate>
                                    <p:tmAbs val="0"/>
                                  </p:iterate>
                                  <p:childTnLst>
                                    <p:set>
                                      <p:cBhvr>
                                        <p:cTn id="73" fill="hold"/>
                                        <p:tgtEl>
                                          <p:spTgt spid="423"/>
                                        </p:tgtEl>
                                        <p:attrNameLst>
                                          <p:attrName>style.visibility</p:attrName>
                                        </p:attrNameLst>
                                      </p:cBhvr>
                                      <p:to>
                                        <p:strVal val="visible"/>
                                      </p:to>
                                    </p:set>
                                    <p:animEffect transition="in" filter="fade">
                                      <p:cBhvr>
                                        <p:cTn id="74" dur="500"/>
                                        <p:tgtEl>
                                          <p:spTgt spid="423"/>
                                        </p:tgtEl>
                                      </p:cBhvr>
                                    </p:animEffect>
                                  </p:childTnLst>
                                </p:cTn>
                              </p:par>
                            </p:childTnLst>
                          </p:cTn>
                        </p:par>
                        <p:par>
                          <p:cTn id="75" fill="hold">
                            <p:stCondLst>
                              <p:cond delay="500"/>
                            </p:stCondLst>
                            <p:childTnLst>
                              <p:par>
                                <p:cTn id="76" presetID="10" presetClass="exit" fill="hold" grpId="1" nodeType="afterEffect">
                                  <p:stCondLst>
                                    <p:cond delay="0"/>
                                  </p:stCondLst>
                                  <p:iterate>
                                    <p:tmAbs val="0"/>
                                  </p:iterate>
                                  <p:childTnLst>
                                    <p:animEffect transition="out" filter="fade">
                                      <p:cBhvr>
                                        <p:cTn id="77" dur="500" fill="hold"/>
                                        <p:tgtEl>
                                          <p:spTgt spid="424"/>
                                        </p:tgtEl>
                                      </p:cBhvr>
                                    </p:animEffect>
                                    <p:set>
                                      <p:cBhvr>
                                        <p:cTn id="78" fill="hold">
                                          <p:stCondLst>
                                            <p:cond delay="499"/>
                                          </p:stCondLst>
                                        </p:cTn>
                                        <p:tgtEl>
                                          <p:spTgt spid="424"/>
                                        </p:tgtEl>
                                        <p:attrNameLst>
                                          <p:attrName>style.visibility</p:attrName>
                                        </p:attrNameLst>
                                      </p:cBhvr>
                                      <p:to>
                                        <p:strVal val="hidden"/>
                                      </p:to>
                                    </p:set>
                                  </p:childTnLst>
                                </p:cTn>
                              </p:par>
                            </p:childTnLst>
                          </p:cTn>
                        </p:par>
                        <p:par>
                          <p:cTn id="79" fill="hold">
                            <p:stCondLst>
                              <p:cond delay="1000"/>
                            </p:stCondLst>
                            <p:childTnLst>
                              <p:par>
                                <p:cTn id="80" presetID="10" presetClass="entr" fill="hold" grpId="0" nodeType="afterEffect">
                                  <p:stCondLst>
                                    <p:cond delay="0"/>
                                  </p:stCondLst>
                                  <p:iterate>
                                    <p:tmAbs val="0"/>
                                  </p:iterate>
                                  <p:childTnLst>
                                    <p:set>
                                      <p:cBhvr>
                                        <p:cTn id="81" fill="hold"/>
                                        <p:tgtEl>
                                          <p:spTgt spid="438"/>
                                        </p:tgtEl>
                                        <p:attrNameLst>
                                          <p:attrName>style.visibility</p:attrName>
                                        </p:attrNameLst>
                                      </p:cBhvr>
                                      <p:to>
                                        <p:strVal val="visible"/>
                                      </p:to>
                                    </p:set>
                                    <p:animEffect transition="in" filter="fade">
                                      <p:cBhvr>
                                        <p:cTn id="82" dur="500"/>
                                        <p:tgtEl>
                                          <p:spTgt spid="438"/>
                                        </p:tgtEl>
                                      </p:cBhvr>
                                    </p:animEffect>
                                  </p:childTnLst>
                                </p:cTn>
                              </p:par>
                            </p:childTnLst>
                          </p:cTn>
                        </p:par>
                        <p:par>
                          <p:cTn id="83" fill="hold">
                            <p:stCondLst>
                              <p:cond delay="1500"/>
                            </p:stCondLst>
                            <p:childTnLst>
                              <p:par>
                                <p:cTn id="84" presetID="10" presetClass="exit" fill="hold" grpId="1" nodeType="afterEffect">
                                  <p:stCondLst>
                                    <p:cond delay="0"/>
                                  </p:stCondLst>
                                  <p:iterate>
                                    <p:tmAbs val="0"/>
                                  </p:iterate>
                                  <p:childTnLst>
                                    <p:animEffect transition="out" filter="fade">
                                      <p:cBhvr>
                                        <p:cTn id="85" dur="500" fill="hold"/>
                                        <p:tgtEl>
                                          <p:spTgt spid="437"/>
                                        </p:tgtEl>
                                      </p:cBhvr>
                                    </p:animEffect>
                                    <p:set>
                                      <p:cBhvr>
                                        <p:cTn id="86" fill="hold">
                                          <p:stCondLst>
                                            <p:cond delay="499"/>
                                          </p:stCondLst>
                                        </p:cTn>
                                        <p:tgtEl>
                                          <p:spTgt spid="437"/>
                                        </p:tgtEl>
                                        <p:attrNameLst>
                                          <p:attrName>style.visibility</p:attrName>
                                        </p:attrNameLst>
                                      </p:cBhvr>
                                      <p:to>
                                        <p:strVal val="hidden"/>
                                      </p:to>
                                    </p:set>
                                  </p:childTnLst>
                                </p:cTn>
                              </p:par>
                            </p:childTnLst>
                          </p:cTn>
                        </p:par>
                        <p:par>
                          <p:cTn id="87" fill="hold">
                            <p:stCondLst>
                              <p:cond delay="2000"/>
                            </p:stCondLst>
                            <p:childTnLst>
                              <p:par>
                                <p:cTn id="88" presetID="10" presetClass="entr" fill="hold" grpId="0" nodeType="afterEffect">
                                  <p:stCondLst>
                                    <p:cond delay="0"/>
                                  </p:stCondLst>
                                  <p:iterate>
                                    <p:tmAbs val="0"/>
                                  </p:iterate>
                                  <p:childTnLst>
                                    <p:set>
                                      <p:cBhvr>
                                        <p:cTn id="89" fill="hold"/>
                                        <p:tgtEl>
                                          <p:spTgt spid="431"/>
                                        </p:tgtEl>
                                        <p:attrNameLst>
                                          <p:attrName>style.visibility</p:attrName>
                                        </p:attrNameLst>
                                      </p:cBhvr>
                                      <p:to>
                                        <p:strVal val="visible"/>
                                      </p:to>
                                    </p:set>
                                    <p:animEffect transition="in" filter="fade">
                                      <p:cBhvr>
                                        <p:cTn id="90" dur="500"/>
                                        <p:tgtEl>
                                          <p:spTgt spid="431"/>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fill="hold" grpId="0" nodeType="clickEffect">
                                  <p:stCondLst>
                                    <p:cond delay="0"/>
                                  </p:stCondLst>
                                  <p:iterate>
                                    <p:tmAbs val="0"/>
                                  </p:iterate>
                                  <p:childTnLst>
                                    <p:set>
                                      <p:cBhvr>
                                        <p:cTn id="94" fill="hold"/>
                                        <p:tgtEl>
                                          <p:spTgt spid="422"/>
                                        </p:tgtEl>
                                        <p:attrNameLst>
                                          <p:attrName>style.visibility</p:attrName>
                                        </p:attrNameLst>
                                      </p:cBhvr>
                                      <p:to>
                                        <p:strVal val="visible"/>
                                      </p:to>
                                    </p:set>
                                    <p:animEffect transition="in" filter="fade">
                                      <p:cBhvr>
                                        <p:cTn id="95" dur="500"/>
                                        <p:tgtEl>
                                          <p:spTgt spid="422"/>
                                        </p:tgtEl>
                                      </p:cBhvr>
                                    </p:animEffect>
                                  </p:childTnLst>
                                </p:cTn>
                              </p:par>
                            </p:childTnLst>
                          </p:cTn>
                        </p:par>
                        <p:par>
                          <p:cTn id="96" fill="hold">
                            <p:stCondLst>
                              <p:cond delay="500"/>
                            </p:stCondLst>
                            <p:childTnLst>
                              <p:par>
                                <p:cTn id="97" presetID="10" presetClass="exit" fill="hold" grpId="1" nodeType="afterEffect">
                                  <p:stCondLst>
                                    <p:cond delay="0"/>
                                  </p:stCondLst>
                                  <p:iterate>
                                    <p:tmAbs val="0"/>
                                  </p:iterate>
                                  <p:childTnLst>
                                    <p:animEffect transition="out" filter="fade">
                                      <p:cBhvr>
                                        <p:cTn id="98" dur="500" fill="hold"/>
                                        <p:tgtEl>
                                          <p:spTgt spid="423"/>
                                        </p:tgtEl>
                                      </p:cBhvr>
                                    </p:animEffect>
                                    <p:set>
                                      <p:cBhvr>
                                        <p:cTn id="99" fill="hold">
                                          <p:stCondLst>
                                            <p:cond delay="499"/>
                                          </p:stCondLst>
                                        </p:cTn>
                                        <p:tgtEl>
                                          <p:spTgt spid="423"/>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0" presetClass="entr" fill="hold" grpId="0" nodeType="clickEffect">
                                  <p:stCondLst>
                                    <p:cond delay="0"/>
                                  </p:stCondLst>
                                  <p:iterate>
                                    <p:tmAbs val="0"/>
                                  </p:iterate>
                                  <p:childTnLst>
                                    <p:set>
                                      <p:cBhvr>
                                        <p:cTn id="103" fill="hold"/>
                                        <p:tgtEl>
                                          <p:spTgt spid="439"/>
                                        </p:tgtEl>
                                        <p:attrNameLst>
                                          <p:attrName>style.visibility</p:attrName>
                                        </p:attrNameLst>
                                      </p:cBhvr>
                                      <p:to>
                                        <p:strVal val="visible"/>
                                      </p:to>
                                    </p:set>
                                    <p:animEffect transition="in" filter="fade">
                                      <p:cBhvr>
                                        <p:cTn id="104" dur="250"/>
                                        <p:tgtEl>
                                          <p:spTgt spid="439"/>
                                        </p:tgtEl>
                                      </p:cBhvr>
                                    </p:animEffect>
                                  </p:childTnLst>
                                </p:cTn>
                              </p:par>
                            </p:childTnLst>
                          </p:cTn>
                        </p:par>
                        <p:par>
                          <p:cTn id="105" fill="hold">
                            <p:stCondLst>
                              <p:cond delay="250"/>
                            </p:stCondLst>
                            <p:childTnLst>
                              <p:par>
                                <p:cTn id="106" presetID="10" presetClass="exit" fill="hold" grpId="1" nodeType="afterEffect">
                                  <p:stCondLst>
                                    <p:cond delay="0"/>
                                  </p:stCondLst>
                                  <p:iterate>
                                    <p:tmAbs val="0"/>
                                  </p:iterate>
                                  <p:childTnLst>
                                    <p:animEffect transition="out" filter="fade">
                                      <p:cBhvr>
                                        <p:cTn id="107" dur="500" fill="hold"/>
                                        <p:tgtEl>
                                          <p:spTgt spid="438"/>
                                        </p:tgtEl>
                                      </p:cBhvr>
                                    </p:animEffect>
                                    <p:set>
                                      <p:cBhvr>
                                        <p:cTn id="108" fill="hold">
                                          <p:stCondLst>
                                            <p:cond delay="499"/>
                                          </p:stCondLst>
                                        </p:cTn>
                                        <p:tgtEl>
                                          <p:spTgt spid="438"/>
                                        </p:tgtEl>
                                        <p:attrNameLst>
                                          <p:attrName>style.visibility</p:attrName>
                                        </p:attrNameLst>
                                      </p:cBhvr>
                                      <p:to>
                                        <p:strVal val="hidden"/>
                                      </p:to>
                                    </p:set>
                                  </p:childTnLst>
                                </p:cTn>
                              </p:par>
                            </p:childTnLst>
                          </p:cTn>
                        </p:par>
                        <p:par>
                          <p:cTn id="109" fill="hold">
                            <p:stCondLst>
                              <p:cond delay="750"/>
                            </p:stCondLst>
                            <p:childTnLst>
                              <p:par>
                                <p:cTn id="110" presetID="10" presetClass="entr" fill="hold" grpId="0" nodeType="afterEffect">
                                  <p:stCondLst>
                                    <p:cond delay="0"/>
                                  </p:stCondLst>
                                  <p:iterate>
                                    <p:tmAbs val="0"/>
                                  </p:iterate>
                                  <p:childTnLst>
                                    <p:set>
                                      <p:cBhvr>
                                        <p:cTn id="111" fill="hold"/>
                                        <p:tgtEl>
                                          <p:spTgt spid="432"/>
                                        </p:tgtEl>
                                        <p:attrNameLst>
                                          <p:attrName>style.visibility</p:attrName>
                                        </p:attrNameLst>
                                      </p:cBhvr>
                                      <p:to>
                                        <p:strVal val="visible"/>
                                      </p:to>
                                    </p:set>
                                    <p:animEffect transition="in" filter="fade">
                                      <p:cBhvr>
                                        <p:cTn id="112" dur="500"/>
                                        <p:tgtEl>
                                          <p:spTgt spid="43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0" nodeType="clickEffect">
                                  <p:stCondLst>
                                    <p:cond delay="0"/>
                                  </p:stCondLst>
                                  <p:iterate>
                                    <p:tmAbs val="0"/>
                                  </p:iterate>
                                  <p:childTnLst>
                                    <p:set>
                                      <p:cBhvr>
                                        <p:cTn id="116" fill="hold"/>
                                        <p:tgtEl>
                                          <p:spTgt spid="440"/>
                                        </p:tgtEl>
                                        <p:attrNameLst>
                                          <p:attrName>style.visibility</p:attrName>
                                        </p:attrNameLst>
                                      </p:cBhvr>
                                      <p:to>
                                        <p:strVal val="visible"/>
                                      </p:to>
                                    </p:set>
                                    <p:animEffect transition="in" filter="fade">
                                      <p:cBhvr>
                                        <p:cTn id="117" dur="250"/>
                                        <p:tgtEl>
                                          <p:spTgt spid="440"/>
                                        </p:tgtEl>
                                      </p:cBhvr>
                                    </p:animEffect>
                                  </p:childTnLst>
                                </p:cTn>
                              </p:par>
                            </p:childTnLst>
                          </p:cTn>
                        </p:par>
                        <p:par>
                          <p:cTn id="118" fill="hold">
                            <p:stCondLst>
                              <p:cond delay="250"/>
                            </p:stCondLst>
                            <p:childTnLst>
                              <p:par>
                                <p:cTn id="119" presetID="10" presetClass="exit" fill="hold" grpId="1" nodeType="afterEffect">
                                  <p:stCondLst>
                                    <p:cond delay="0"/>
                                  </p:stCondLst>
                                  <p:iterate>
                                    <p:tmAbs val="0"/>
                                  </p:iterate>
                                  <p:childTnLst>
                                    <p:animEffect transition="out" filter="fade">
                                      <p:cBhvr>
                                        <p:cTn id="120" dur="500" fill="hold"/>
                                        <p:tgtEl>
                                          <p:spTgt spid="422"/>
                                        </p:tgtEl>
                                      </p:cBhvr>
                                    </p:animEffect>
                                    <p:set>
                                      <p:cBhvr>
                                        <p:cTn id="121" fill="hold">
                                          <p:stCondLst>
                                            <p:cond delay="499"/>
                                          </p:stCondLst>
                                        </p:cTn>
                                        <p:tgtEl>
                                          <p:spTgt spid="422"/>
                                        </p:tgtEl>
                                        <p:attrNameLst>
                                          <p:attrName>style.visibility</p:attrName>
                                        </p:attrNameLst>
                                      </p:cBhvr>
                                      <p:to>
                                        <p:strVal val="hidden"/>
                                      </p:to>
                                    </p:set>
                                  </p:childTnLst>
                                </p:cTn>
                              </p:par>
                            </p:childTnLst>
                          </p:cTn>
                        </p:par>
                        <p:par>
                          <p:cTn id="122" fill="hold">
                            <p:stCondLst>
                              <p:cond delay="750"/>
                            </p:stCondLst>
                            <p:childTnLst>
                              <p:par>
                                <p:cTn id="123" presetID="10" presetClass="entr" fill="hold" grpId="0" nodeType="afterEffect">
                                  <p:stCondLst>
                                    <p:cond delay="0"/>
                                  </p:stCondLst>
                                  <p:iterate>
                                    <p:tmAbs val="0"/>
                                  </p:iterate>
                                  <p:childTnLst>
                                    <p:set>
                                      <p:cBhvr>
                                        <p:cTn id="124" fill="hold"/>
                                        <p:tgtEl>
                                          <p:spTgt spid="405"/>
                                        </p:tgtEl>
                                        <p:attrNameLst>
                                          <p:attrName>style.visibility</p:attrName>
                                        </p:attrNameLst>
                                      </p:cBhvr>
                                      <p:to>
                                        <p:strVal val="visible"/>
                                      </p:to>
                                    </p:set>
                                    <p:animEffect transition="in" filter="fade">
                                      <p:cBhvr>
                                        <p:cTn id="125" dur="500"/>
                                        <p:tgtEl>
                                          <p:spTgt spid="405"/>
                                        </p:tgtEl>
                                      </p:cBhvr>
                                    </p:animEffect>
                                  </p:childTnLst>
                                </p:cTn>
                              </p:par>
                            </p:childTnLst>
                          </p:cTn>
                        </p:par>
                        <p:par>
                          <p:cTn id="126" fill="hold">
                            <p:stCondLst>
                              <p:cond delay="1250"/>
                            </p:stCondLst>
                            <p:childTnLst>
                              <p:par>
                                <p:cTn id="127" presetID="1" presetClass="entr" presetSubtype="0" fill="hold" grpId="0" nodeType="afterEffect">
                                  <p:stCondLst>
                                    <p:cond delay="0"/>
                                  </p:stCondLst>
                                  <p:iterate type="lt">
                                    <p:tmAbs val="100"/>
                                  </p:iterate>
                                  <p:childTnLst>
                                    <p:set>
                                      <p:cBhvr>
                                        <p:cTn id="128" fill="hold"/>
                                        <p:tgtEl>
                                          <p:spTgt spid="41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0" presetClass="entr" fill="hold" grpId="0" nodeType="clickEffect">
                                  <p:stCondLst>
                                    <p:cond delay="0"/>
                                  </p:stCondLst>
                                  <p:iterate>
                                    <p:tmAbs val="0"/>
                                  </p:iterate>
                                  <p:childTnLst>
                                    <p:set>
                                      <p:cBhvr>
                                        <p:cTn id="132" fill="hold"/>
                                        <p:tgtEl>
                                          <p:spTgt spid="406"/>
                                        </p:tgtEl>
                                        <p:attrNameLst>
                                          <p:attrName>style.visibility</p:attrName>
                                        </p:attrNameLst>
                                      </p:cBhvr>
                                      <p:to>
                                        <p:strVal val="visible"/>
                                      </p:to>
                                    </p:set>
                                    <p:animEffect transition="in" filter="fade">
                                      <p:cBhvr>
                                        <p:cTn id="133" dur="500"/>
                                        <p:tgtEl>
                                          <p:spTgt spid="406"/>
                                        </p:tgtEl>
                                      </p:cBhvr>
                                    </p:animEffect>
                                  </p:childTnLst>
                                </p:cTn>
                              </p:par>
                            </p:childTnLst>
                          </p:cTn>
                        </p:par>
                        <p:par>
                          <p:cTn id="134" fill="hold">
                            <p:stCondLst>
                              <p:cond delay="500"/>
                            </p:stCondLst>
                            <p:childTnLst>
                              <p:par>
                                <p:cTn id="135" presetID="10" presetClass="exit" fill="hold" grpId="1" nodeType="afterEffect">
                                  <p:stCondLst>
                                    <p:cond delay="0"/>
                                  </p:stCondLst>
                                  <p:iterate>
                                    <p:tmAbs val="0"/>
                                  </p:iterate>
                                  <p:childTnLst>
                                    <p:animEffect transition="out" filter="fade">
                                      <p:cBhvr>
                                        <p:cTn id="136" dur="500" fill="hold"/>
                                        <p:tgtEl>
                                          <p:spTgt spid="440"/>
                                        </p:tgtEl>
                                      </p:cBhvr>
                                    </p:animEffect>
                                    <p:set>
                                      <p:cBhvr>
                                        <p:cTn id="137" fill="hold">
                                          <p:stCondLst>
                                            <p:cond delay="499"/>
                                          </p:stCondLst>
                                        </p:cTn>
                                        <p:tgtEl>
                                          <p:spTgt spid="440"/>
                                        </p:tgtEl>
                                        <p:attrNameLst>
                                          <p:attrName>style.visibility</p:attrName>
                                        </p:attrNameLst>
                                      </p:cBhvr>
                                      <p:to>
                                        <p:strVal val="hidden"/>
                                      </p:to>
                                    </p:set>
                                  </p:childTnLst>
                                </p:cTn>
                              </p:par>
                            </p:childTnLst>
                          </p:cTn>
                        </p:par>
                        <p:par>
                          <p:cTn id="138" fill="hold">
                            <p:stCondLst>
                              <p:cond delay="1000"/>
                            </p:stCondLst>
                            <p:childTnLst>
                              <p:par>
                                <p:cTn id="139" presetID="10" presetClass="exit" fill="hold" grpId="1" nodeType="afterEffect">
                                  <p:stCondLst>
                                    <p:cond delay="0"/>
                                  </p:stCondLst>
                                  <p:iterate>
                                    <p:tmAbs val="0"/>
                                  </p:iterate>
                                  <p:childTnLst>
                                    <p:animEffect transition="out" filter="fade">
                                      <p:cBhvr>
                                        <p:cTn id="140" dur="500" fill="hold"/>
                                        <p:tgtEl>
                                          <p:spTgt spid="412"/>
                                        </p:tgtEl>
                                      </p:cBhvr>
                                    </p:animEffect>
                                    <p:set>
                                      <p:cBhvr>
                                        <p:cTn id="141" fill="hold">
                                          <p:stCondLst>
                                            <p:cond delay="499"/>
                                          </p:stCondLst>
                                        </p:cTn>
                                        <p:tgtEl>
                                          <p:spTgt spid="412"/>
                                        </p:tgtEl>
                                        <p:attrNameLst>
                                          <p:attrName>style.visibility</p:attrName>
                                        </p:attrNameLst>
                                      </p:cBhvr>
                                      <p:to>
                                        <p:strVal val="hidden"/>
                                      </p:to>
                                    </p:set>
                                  </p:childTnLst>
                                </p:cTn>
                              </p:par>
                            </p:childTnLst>
                          </p:cTn>
                        </p:par>
                        <p:par>
                          <p:cTn id="142" fill="hold">
                            <p:stCondLst>
                              <p:cond delay="1500"/>
                            </p:stCondLst>
                            <p:childTnLst>
                              <p:par>
                                <p:cTn id="143" presetID="10" presetClass="exit" fill="hold" grpId="1" nodeType="afterEffect">
                                  <p:stCondLst>
                                    <p:cond delay="0"/>
                                  </p:stCondLst>
                                  <p:iterate>
                                    <p:tmAbs val="0"/>
                                  </p:iterate>
                                  <p:childTnLst>
                                    <p:animEffect transition="out" filter="fade">
                                      <p:cBhvr>
                                        <p:cTn id="144" dur="500" fill="hold"/>
                                        <p:tgtEl>
                                          <p:spTgt spid="439"/>
                                        </p:tgtEl>
                                      </p:cBhvr>
                                    </p:animEffect>
                                    <p:set>
                                      <p:cBhvr>
                                        <p:cTn id="145" fill="hold">
                                          <p:stCondLst>
                                            <p:cond delay="499"/>
                                          </p:stCondLst>
                                        </p:cTn>
                                        <p:tgtEl>
                                          <p:spTgt spid="439"/>
                                        </p:tgtEl>
                                        <p:attrNameLst>
                                          <p:attrName>style.visibility</p:attrName>
                                        </p:attrNameLst>
                                      </p:cBhvr>
                                      <p:to>
                                        <p:strVal val="hidden"/>
                                      </p:to>
                                    </p:set>
                                  </p:childTnLst>
                                </p:cTn>
                              </p:par>
                            </p:childTnLst>
                          </p:cTn>
                        </p:par>
                        <p:par>
                          <p:cTn id="146" fill="hold">
                            <p:stCondLst>
                              <p:cond delay="2000"/>
                            </p:stCondLst>
                            <p:childTnLst>
                              <p:par>
                                <p:cTn id="147" presetID="10" presetClass="entr" fill="hold" grpId="0" nodeType="afterEffect">
                                  <p:stCondLst>
                                    <p:cond delay="0"/>
                                  </p:stCondLst>
                                  <p:iterate>
                                    <p:tmAbs val="0"/>
                                  </p:iterate>
                                  <p:childTnLst>
                                    <p:set>
                                      <p:cBhvr>
                                        <p:cTn id="148" fill="hold"/>
                                        <p:tgtEl>
                                          <p:spTgt spid="441"/>
                                        </p:tgtEl>
                                        <p:attrNameLst>
                                          <p:attrName>style.visibility</p:attrName>
                                        </p:attrNameLst>
                                      </p:cBhvr>
                                      <p:to>
                                        <p:strVal val="visible"/>
                                      </p:to>
                                    </p:set>
                                    <p:animEffect transition="in" filter="fade">
                                      <p:cBhvr>
                                        <p:cTn id="149" dur="500"/>
                                        <p:tgtEl>
                                          <p:spTgt spid="441"/>
                                        </p:tgtEl>
                                      </p:cBhvr>
                                    </p:animEffect>
                                  </p:childTnLst>
                                </p:cTn>
                              </p:par>
                            </p:childTnLst>
                          </p:cTn>
                        </p:par>
                        <p:par>
                          <p:cTn id="150" fill="hold">
                            <p:stCondLst>
                              <p:cond delay="2500"/>
                            </p:stCondLst>
                            <p:childTnLst>
                              <p:par>
                                <p:cTn id="151" presetID="10" presetClass="entr" fill="hold" grpId="0" nodeType="afterEffect">
                                  <p:stCondLst>
                                    <p:cond delay="0"/>
                                  </p:stCondLst>
                                  <p:iterate>
                                    <p:tmAbs val="0"/>
                                  </p:iterate>
                                  <p:childTnLst>
                                    <p:set>
                                      <p:cBhvr>
                                        <p:cTn id="152" fill="hold"/>
                                        <p:tgtEl>
                                          <p:spTgt spid="442"/>
                                        </p:tgtEl>
                                        <p:attrNameLst>
                                          <p:attrName>style.visibility</p:attrName>
                                        </p:attrNameLst>
                                      </p:cBhvr>
                                      <p:to>
                                        <p:strVal val="visible"/>
                                      </p:to>
                                    </p:set>
                                    <p:animEffect transition="in" filter="fade">
                                      <p:cBhvr>
                                        <p:cTn id="153" dur="500"/>
                                        <p:tgtEl>
                                          <p:spTgt spid="442"/>
                                        </p:tgtEl>
                                      </p:cBhvr>
                                    </p:animEffect>
                                  </p:childTnLst>
                                </p:cTn>
                              </p:par>
                            </p:childTnLst>
                          </p:cTn>
                        </p:par>
                        <p:par>
                          <p:cTn id="154" fill="hold">
                            <p:stCondLst>
                              <p:cond delay="0"/>
                            </p:stCondLst>
                            <p:childTnLst>
                              <p:par>
                                <p:cTn id="155" presetID="-1" presetClass="path" presetSubtype="0" accel="50000" decel="50000" fill="hold" nodeType="afterEffect">
                                  <p:stCondLst>
                                    <p:cond delay="0"/>
                                  </p:stCondLst>
                                  <p:childTnLst>
                                    <p:animMotion origin="layout" path="M 0.000000 0.000000 L 0.066406 0.000694" pathEditMode="relative">
                                      <p:cBhvr>
                                        <p:cTn id="156" dur="500" fill="hold"/>
                                        <p:tgtEl>
                                          <p:spTgt spid="405"/>
                                        </p:tgtEl>
                                        <p:attrNameLst>
                                          <p:attrName>ppt_x</p:attrName>
                                          <p:attrName>ppt_y</p:attrName>
                                        </p:attrNameLst>
                                      </p:cBhvr>
                                    </p:animMotion>
                                  </p:childTnLst>
                                </p:cTn>
                              </p:par>
                            </p:childTnLst>
                          </p:cTn>
                        </p:par>
                        <p:par>
                          <p:cTn id="157" fill="hold">
                            <p:stCondLst>
                              <p:cond delay="500"/>
                            </p:stCondLst>
                            <p:childTnLst>
                              <p:par>
                                <p:cTn id="158" presetID="1" presetClass="entr" presetSubtype="0" fill="hold" grpId="0" nodeType="afterEffect">
                                  <p:stCondLst>
                                    <p:cond delay="0"/>
                                  </p:stCondLst>
                                  <p:iterate type="lt">
                                    <p:tmAbs val="100"/>
                                  </p:iterate>
                                  <p:childTnLst>
                                    <p:set>
                                      <p:cBhvr>
                                        <p:cTn id="159" fill="hold"/>
                                        <p:tgtEl>
                                          <p:spTgt spid="413"/>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0" presetClass="exit" fill="hold" grpId="1" nodeType="clickEffect">
                                  <p:stCondLst>
                                    <p:cond delay="0"/>
                                  </p:stCondLst>
                                  <p:iterate>
                                    <p:tmAbs val="0"/>
                                  </p:iterate>
                                  <p:childTnLst>
                                    <p:animEffect transition="out" filter="fade">
                                      <p:cBhvr>
                                        <p:cTn id="163" dur="500" fill="hold"/>
                                        <p:tgtEl>
                                          <p:spTgt spid="441"/>
                                        </p:tgtEl>
                                      </p:cBhvr>
                                    </p:animEffect>
                                    <p:set>
                                      <p:cBhvr>
                                        <p:cTn id="164" fill="hold">
                                          <p:stCondLst>
                                            <p:cond delay="499"/>
                                          </p:stCondLst>
                                        </p:cTn>
                                        <p:tgtEl>
                                          <p:spTgt spid="441"/>
                                        </p:tgtEl>
                                        <p:attrNameLst>
                                          <p:attrName>style.visibility</p:attrName>
                                        </p:attrNameLst>
                                      </p:cBhvr>
                                      <p:to>
                                        <p:strVal val="hidden"/>
                                      </p:to>
                                    </p:set>
                                  </p:childTnLst>
                                </p:cTn>
                              </p:par>
                            </p:childTnLst>
                          </p:cTn>
                        </p:par>
                        <p:par>
                          <p:cTn id="165" fill="hold">
                            <p:stCondLst>
                              <p:cond delay="500"/>
                            </p:stCondLst>
                            <p:childTnLst>
                              <p:par>
                                <p:cTn id="166" presetID="10" presetClass="exit" fill="hold" grpId="1" nodeType="afterEffect">
                                  <p:stCondLst>
                                    <p:cond delay="0"/>
                                  </p:stCondLst>
                                  <p:iterate>
                                    <p:tmAbs val="0"/>
                                  </p:iterate>
                                  <p:childTnLst>
                                    <p:animEffect transition="out" filter="fade">
                                      <p:cBhvr>
                                        <p:cTn id="167" dur="500" fill="hold"/>
                                        <p:tgtEl>
                                          <p:spTgt spid="406"/>
                                        </p:tgtEl>
                                      </p:cBhvr>
                                    </p:animEffect>
                                    <p:set>
                                      <p:cBhvr>
                                        <p:cTn id="168" fill="hold">
                                          <p:stCondLst>
                                            <p:cond delay="499"/>
                                          </p:stCondLst>
                                        </p:cTn>
                                        <p:tgtEl>
                                          <p:spTgt spid="406"/>
                                        </p:tgtEl>
                                        <p:attrNameLst>
                                          <p:attrName>style.visibility</p:attrName>
                                        </p:attrNameLst>
                                      </p:cBhvr>
                                      <p:to>
                                        <p:strVal val="hidden"/>
                                      </p:to>
                                    </p:set>
                                  </p:childTnLst>
                                </p:cTn>
                              </p:par>
                            </p:childTnLst>
                          </p:cTn>
                        </p:par>
                        <p:par>
                          <p:cTn id="169" fill="hold">
                            <p:stCondLst>
                              <p:cond delay="1000"/>
                            </p:stCondLst>
                            <p:childTnLst>
                              <p:par>
                                <p:cTn id="170" presetID="10" presetClass="exit" fill="hold" grpId="1" nodeType="afterEffect">
                                  <p:stCondLst>
                                    <p:cond delay="0"/>
                                  </p:stCondLst>
                                  <p:iterate>
                                    <p:tmAbs val="0"/>
                                  </p:iterate>
                                  <p:childTnLst>
                                    <p:animEffect transition="out" filter="fade">
                                      <p:cBhvr>
                                        <p:cTn id="171" dur="500" fill="hold"/>
                                        <p:tgtEl>
                                          <p:spTgt spid="442"/>
                                        </p:tgtEl>
                                      </p:cBhvr>
                                    </p:animEffect>
                                    <p:set>
                                      <p:cBhvr>
                                        <p:cTn id="172" fill="hold">
                                          <p:stCondLst>
                                            <p:cond delay="499"/>
                                          </p:stCondLst>
                                        </p:cTn>
                                        <p:tgtEl>
                                          <p:spTgt spid="442"/>
                                        </p:tgtEl>
                                        <p:attrNameLst>
                                          <p:attrName>style.visibility</p:attrName>
                                        </p:attrNameLst>
                                      </p:cBhvr>
                                      <p:to>
                                        <p:strVal val="hidden"/>
                                      </p:to>
                                    </p:set>
                                  </p:childTnLst>
                                </p:cTn>
                              </p:par>
                            </p:childTnLst>
                          </p:cTn>
                        </p:par>
                        <p:par>
                          <p:cTn id="173" fill="hold">
                            <p:stCondLst>
                              <p:cond delay="1500"/>
                            </p:stCondLst>
                            <p:childTnLst>
                              <p:par>
                                <p:cTn id="174" presetID="10" presetClass="exit" fill="hold" grpId="1" nodeType="afterEffect">
                                  <p:stCondLst>
                                    <p:cond delay="0"/>
                                  </p:stCondLst>
                                  <p:iterate>
                                    <p:tmAbs val="0"/>
                                  </p:iterate>
                                  <p:childTnLst>
                                    <p:animEffect transition="out" filter="fade">
                                      <p:cBhvr>
                                        <p:cTn id="175" dur="1000" fill="hold"/>
                                        <p:tgtEl>
                                          <p:spTgt spid="367"/>
                                        </p:tgtEl>
                                      </p:cBhvr>
                                    </p:animEffect>
                                    <p:set>
                                      <p:cBhvr>
                                        <p:cTn id="176" fill="hold">
                                          <p:stCondLst>
                                            <p:cond delay="999"/>
                                          </p:stCondLst>
                                        </p:cTn>
                                        <p:tgtEl>
                                          <p:spTgt spid="367"/>
                                        </p:tgtEl>
                                        <p:attrNameLst>
                                          <p:attrName>style.visibility</p:attrName>
                                        </p:attrNameLst>
                                      </p:cBhvr>
                                      <p:to>
                                        <p:strVal val="hidden"/>
                                      </p:to>
                                    </p:set>
                                  </p:childTnLst>
                                </p:cTn>
                              </p:par>
                            </p:childTnLst>
                          </p:cTn>
                        </p:par>
                        <p:par>
                          <p:cTn id="177" fill="hold">
                            <p:stCondLst>
                              <p:cond delay="2500"/>
                            </p:stCondLst>
                            <p:childTnLst>
                              <p:par>
                                <p:cTn id="178" presetID="10" presetClass="exit" fill="hold" grpId="0" nodeType="afterEffect">
                                  <p:stCondLst>
                                    <p:cond delay="0"/>
                                  </p:stCondLst>
                                  <p:iterate>
                                    <p:tmAbs val="0"/>
                                  </p:iterate>
                                  <p:childTnLst>
                                    <p:animEffect transition="out" filter="fade">
                                      <p:cBhvr>
                                        <p:cTn id="179" dur="1000" fill="hold"/>
                                        <p:tgtEl>
                                          <p:spTgt spid="398"/>
                                        </p:tgtEl>
                                      </p:cBhvr>
                                    </p:animEffect>
                                    <p:set>
                                      <p:cBhvr>
                                        <p:cTn id="180" fill="hold">
                                          <p:stCondLst>
                                            <p:cond delay="999"/>
                                          </p:stCondLst>
                                        </p:cTn>
                                        <p:tgtEl>
                                          <p:spTgt spid="398"/>
                                        </p:tgtEl>
                                        <p:attrNameLst>
                                          <p:attrName>style.visibility</p:attrName>
                                        </p:attrNameLst>
                                      </p:cBhvr>
                                      <p:to>
                                        <p:strVal val="hidden"/>
                                      </p:to>
                                    </p:set>
                                  </p:childTnLst>
                                </p:cTn>
                              </p:par>
                            </p:childTnLst>
                          </p:cTn>
                        </p:par>
                        <p:par>
                          <p:cTn id="181" fill="hold">
                            <p:stCondLst>
                              <p:cond delay="3500"/>
                            </p:stCondLst>
                            <p:childTnLst>
                              <p:par>
                                <p:cTn id="182" presetID="10" presetClass="exit" fill="hold" grpId="0" nodeType="afterEffect">
                                  <p:stCondLst>
                                    <p:cond delay="0"/>
                                  </p:stCondLst>
                                  <p:iterate>
                                    <p:tmAbs val="0"/>
                                  </p:iterate>
                                  <p:childTnLst>
                                    <p:animEffect transition="out" filter="fade">
                                      <p:cBhvr>
                                        <p:cTn id="183" dur="1000" fill="hold"/>
                                        <p:tgtEl>
                                          <p:spTgt spid="403"/>
                                        </p:tgtEl>
                                      </p:cBhvr>
                                    </p:animEffect>
                                    <p:set>
                                      <p:cBhvr>
                                        <p:cTn id="184" fill="hold">
                                          <p:stCondLst>
                                            <p:cond delay="999"/>
                                          </p:stCondLst>
                                        </p:cTn>
                                        <p:tgtEl>
                                          <p:spTgt spid="403"/>
                                        </p:tgtEl>
                                        <p:attrNameLst>
                                          <p:attrName>style.visibility</p:attrName>
                                        </p:attrNameLst>
                                      </p:cBhvr>
                                      <p:to>
                                        <p:strVal val="hidden"/>
                                      </p:to>
                                    </p:set>
                                  </p:childTnLst>
                                </p:cTn>
                              </p:par>
                            </p:childTnLst>
                          </p:cTn>
                        </p:par>
                        <p:par>
                          <p:cTn id="185" fill="hold">
                            <p:stCondLst>
                              <p:cond delay="4500"/>
                            </p:stCondLst>
                            <p:childTnLst>
                              <p:par>
                                <p:cTn id="186" presetID="23" presetClass="exit" presetSubtype="32" fill="hold" grpId="1" nodeType="afterEffect">
                                  <p:stCondLst>
                                    <p:cond delay="0"/>
                                  </p:stCondLst>
                                  <p:iterate>
                                    <p:tmAbs val="0"/>
                                  </p:iterate>
                                  <p:childTnLst>
                                    <p:anim calcmode="lin" valueType="num">
                                      <p:cBhvr>
                                        <p:cTn id="187" dur="500" fill="hold"/>
                                        <p:tgtEl>
                                          <p:spTgt spid="432"/>
                                        </p:tgtEl>
                                        <p:attrNameLst>
                                          <p:attrName>ppt_w</p:attrName>
                                        </p:attrNameLst>
                                      </p:cBhvr>
                                      <p:tavLst>
                                        <p:tav tm="0">
                                          <p:val>
                                            <p:strVal val="ppt_w"/>
                                          </p:val>
                                        </p:tav>
                                        <p:tav tm="100000">
                                          <p:val>
                                            <p:fltVal val="0"/>
                                          </p:val>
                                        </p:tav>
                                      </p:tavLst>
                                    </p:anim>
                                    <p:anim calcmode="lin" valueType="num">
                                      <p:cBhvr>
                                        <p:cTn id="188" dur="500" fill="hold"/>
                                        <p:tgtEl>
                                          <p:spTgt spid="432"/>
                                        </p:tgtEl>
                                        <p:attrNameLst>
                                          <p:attrName>ppt_h</p:attrName>
                                        </p:attrNameLst>
                                      </p:cBhvr>
                                      <p:tavLst>
                                        <p:tav tm="0">
                                          <p:val>
                                            <p:strVal val="ppt_h"/>
                                          </p:val>
                                        </p:tav>
                                        <p:tav tm="100000">
                                          <p:val>
                                            <p:fltVal val="0"/>
                                          </p:val>
                                        </p:tav>
                                      </p:tavLst>
                                    </p:anim>
                                    <p:set>
                                      <p:cBhvr>
                                        <p:cTn id="189" fill="hold">
                                          <p:stCondLst>
                                            <p:cond delay="499"/>
                                          </p:stCondLst>
                                        </p:cTn>
                                        <p:tgtEl>
                                          <p:spTgt spid="432"/>
                                        </p:tgtEl>
                                        <p:attrNameLst>
                                          <p:attrName>style.visibility</p:attrName>
                                        </p:attrNameLst>
                                      </p:cBhvr>
                                      <p:to>
                                        <p:strVal val="hidden"/>
                                      </p:to>
                                    </p:set>
                                  </p:childTnLst>
                                </p:cTn>
                              </p:par>
                            </p:childTnLst>
                          </p:cTn>
                        </p:par>
                        <p:par>
                          <p:cTn id="190" fill="hold">
                            <p:stCondLst>
                              <p:cond delay="5000"/>
                            </p:stCondLst>
                            <p:childTnLst>
                              <p:par>
                                <p:cTn id="191" presetID="10" presetClass="entr" fill="hold" grpId="0" nodeType="afterEffect">
                                  <p:stCondLst>
                                    <p:cond delay="0"/>
                                  </p:stCondLst>
                                  <p:iterate>
                                    <p:tmAbs val="0"/>
                                  </p:iterate>
                                  <p:childTnLst>
                                    <p:set>
                                      <p:cBhvr>
                                        <p:cTn id="192" fill="hold"/>
                                        <p:tgtEl>
                                          <p:spTgt spid="433"/>
                                        </p:tgtEl>
                                        <p:attrNameLst>
                                          <p:attrName>style.visibility</p:attrName>
                                        </p:attrNameLst>
                                      </p:cBhvr>
                                      <p:to>
                                        <p:strVal val="visible"/>
                                      </p:to>
                                    </p:set>
                                    <p:animEffect transition="in" filter="fade">
                                      <p:cBhvr>
                                        <p:cTn id="193" dur="500"/>
                                        <p:tgtEl>
                                          <p:spTgt spid="433"/>
                                        </p:tgtEl>
                                      </p:cBhvr>
                                    </p:animEffect>
                                  </p:childTnLst>
                                </p:cTn>
                              </p:par>
                            </p:childTnLst>
                          </p:cTn>
                        </p:par>
                        <p:par>
                          <p:cTn id="194" fill="hold">
                            <p:stCondLst>
                              <p:cond delay="0"/>
                            </p:stCondLst>
                            <p:childTnLst>
                              <p:par>
                                <p:cTn id="195" presetID="-1" presetClass="path" presetSubtype="0" accel="50000" decel="50000" fill="hold" nodeType="afterEffect">
                                  <p:stCondLst>
                                    <p:cond delay="0"/>
                                  </p:stCondLst>
                                  <p:childTnLst>
                                    <p:animMotion origin="layout" path="M 0.066406 0.000694 L 0.132031 0.000694" pathEditMode="relative">
                                      <p:cBhvr>
                                        <p:cTn id="196" dur="500" fill="hold"/>
                                        <p:tgtEl>
                                          <p:spTgt spid="405"/>
                                        </p:tgtEl>
                                        <p:attrNameLst>
                                          <p:attrName>ppt_x</p:attrName>
                                          <p:attrName>ppt_y</p:attrName>
                                        </p:attrNameLst>
                                      </p:cBhvr>
                                    </p:animMotion>
                                  </p:childTnLst>
                                </p:cTn>
                              </p:par>
                            </p:childTnLst>
                          </p:cTn>
                        </p:par>
                        <p:par>
                          <p:cTn id="197" fill="hold">
                            <p:stCondLst>
                              <p:cond delay="500"/>
                            </p:stCondLst>
                            <p:childTnLst>
                              <p:par>
                                <p:cTn id="198" presetID="1" presetClass="entr" presetSubtype="0" fill="hold" grpId="0" nodeType="afterEffect">
                                  <p:stCondLst>
                                    <p:cond delay="0"/>
                                  </p:stCondLst>
                                  <p:iterate type="lt">
                                    <p:tmAbs val="100"/>
                                  </p:iterate>
                                  <p:childTnLst>
                                    <p:set>
                                      <p:cBhvr>
                                        <p:cTn id="199" fill="hold"/>
                                        <p:tgtEl>
                                          <p:spTgt spid="414"/>
                                        </p:tgtEl>
                                        <p:attrNameLst>
                                          <p:attrName>style.visibility</p:attrName>
                                        </p:attrNameLst>
                                      </p:cBhvr>
                                      <p:to>
                                        <p:strVal val="visible"/>
                                      </p:to>
                                    </p:set>
                                  </p:childTnLst>
                                </p:cTn>
                              </p:par>
                            </p:childTnLst>
                          </p:cTn>
                        </p:par>
                        <p:par>
                          <p:cTn id="200" fill="hold">
                            <p:stCondLst>
                              <p:cond delay="0"/>
                            </p:stCondLst>
                            <p:childTnLst>
                              <p:par>
                                <p:cTn id="201" presetID="-1" presetClass="path" presetSubtype="0" accel="50000" decel="50000" fill="hold" nodeType="afterEffect">
                                  <p:stCondLst>
                                    <p:cond delay="0"/>
                                  </p:stCondLst>
                                  <p:childTnLst>
                                    <p:animMotion origin="layout" path="M 0.132031 0.000694 L 0.197656 0.000694" pathEditMode="relative">
                                      <p:cBhvr>
                                        <p:cTn id="202" dur="500" fill="hold"/>
                                        <p:tgtEl>
                                          <p:spTgt spid="405"/>
                                        </p:tgtEl>
                                        <p:attrNameLst>
                                          <p:attrName>ppt_x</p:attrName>
                                          <p:attrName>ppt_y</p:attrName>
                                        </p:attrNameLst>
                                      </p:cBhvr>
                                    </p:animMotion>
                                  </p:childTnLst>
                                </p:cTn>
                              </p:par>
                            </p:childTnLst>
                          </p:cTn>
                        </p:par>
                        <p:par>
                          <p:cTn id="203" fill="hold">
                            <p:stCondLst>
                              <p:cond delay="500"/>
                            </p:stCondLst>
                            <p:childTnLst>
                              <p:par>
                                <p:cTn id="204" presetID="1" presetClass="entr" presetSubtype="0" fill="hold" grpId="0" nodeType="afterEffect">
                                  <p:stCondLst>
                                    <p:cond delay="0"/>
                                  </p:stCondLst>
                                  <p:iterate type="lt">
                                    <p:tmAbs val="100"/>
                                  </p:iterate>
                                  <p:childTnLst>
                                    <p:set>
                                      <p:cBhvr>
                                        <p:cTn id="205" fill="hold"/>
                                        <p:tgtEl>
                                          <p:spTgt spid="415"/>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23" presetClass="exit" presetSubtype="32" fill="hold" grpId="1" nodeType="clickEffect">
                                  <p:stCondLst>
                                    <p:cond delay="0"/>
                                  </p:stCondLst>
                                  <p:iterate>
                                    <p:tmAbs val="0"/>
                                  </p:iterate>
                                  <p:childTnLst>
                                    <p:anim calcmode="lin" valueType="num">
                                      <p:cBhvr>
                                        <p:cTn id="209" dur="500" fill="hold"/>
                                        <p:tgtEl>
                                          <p:spTgt spid="433"/>
                                        </p:tgtEl>
                                        <p:attrNameLst>
                                          <p:attrName>ppt_w</p:attrName>
                                        </p:attrNameLst>
                                      </p:cBhvr>
                                      <p:tavLst>
                                        <p:tav tm="0">
                                          <p:val>
                                            <p:strVal val="ppt_w"/>
                                          </p:val>
                                        </p:tav>
                                        <p:tav tm="100000">
                                          <p:val>
                                            <p:fltVal val="0"/>
                                          </p:val>
                                        </p:tav>
                                      </p:tavLst>
                                    </p:anim>
                                    <p:anim calcmode="lin" valueType="num">
                                      <p:cBhvr>
                                        <p:cTn id="210" dur="500" fill="hold"/>
                                        <p:tgtEl>
                                          <p:spTgt spid="433"/>
                                        </p:tgtEl>
                                        <p:attrNameLst>
                                          <p:attrName>ppt_h</p:attrName>
                                        </p:attrNameLst>
                                      </p:cBhvr>
                                      <p:tavLst>
                                        <p:tav tm="0">
                                          <p:val>
                                            <p:strVal val="ppt_h"/>
                                          </p:val>
                                        </p:tav>
                                        <p:tav tm="100000">
                                          <p:val>
                                            <p:fltVal val="0"/>
                                          </p:val>
                                        </p:tav>
                                      </p:tavLst>
                                    </p:anim>
                                    <p:set>
                                      <p:cBhvr>
                                        <p:cTn id="211" fill="hold">
                                          <p:stCondLst>
                                            <p:cond delay="499"/>
                                          </p:stCondLst>
                                        </p:cTn>
                                        <p:tgtEl>
                                          <p:spTgt spid="433"/>
                                        </p:tgtEl>
                                        <p:attrNameLst>
                                          <p:attrName>style.visibility</p:attrName>
                                        </p:attrNameLst>
                                      </p:cBhvr>
                                      <p:to>
                                        <p:strVal val="hidden"/>
                                      </p:to>
                                    </p:set>
                                  </p:childTnLst>
                                </p:cTn>
                              </p:par>
                            </p:childTnLst>
                          </p:cTn>
                        </p:par>
                        <p:par>
                          <p:cTn id="212" fill="hold">
                            <p:stCondLst>
                              <p:cond delay="500"/>
                            </p:stCondLst>
                            <p:childTnLst>
                              <p:par>
                                <p:cTn id="213" presetID="23" presetClass="exit" presetSubtype="32" fill="hold" grpId="1" nodeType="afterEffect">
                                  <p:stCondLst>
                                    <p:cond delay="0"/>
                                  </p:stCondLst>
                                  <p:iterate>
                                    <p:tmAbs val="0"/>
                                  </p:iterate>
                                  <p:childTnLst>
                                    <p:anim calcmode="lin" valueType="num">
                                      <p:cBhvr>
                                        <p:cTn id="214" dur="500" fill="hold"/>
                                        <p:tgtEl>
                                          <p:spTgt spid="431"/>
                                        </p:tgtEl>
                                        <p:attrNameLst>
                                          <p:attrName>ppt_w</p:attrName>
                                        </p:attrNameLst>
                                      </p:cBhvr>
                                      <p:tavLst>
                                        <p:tav tm="0">
                                          <p:val>
                                            <p:strVal val="ppt_w"/>
                                          </p:val>
                                        </p:tav>
                                        <p:tav tm="100000">
                                          <p:val>
                                            <p:fltVal val="0"/>
                                          </p:val>
                                        </p:tav>
                                      </p:tavLst>
                                    </p:anim>
                                    <p:anim calcmode="lin" valueType="num">
                                      <p:cBhvr>
                                        <p:cTn id="215" dur="500" fill="hold"/>
                                        <p:tgtEl>
                                          <p:spTgt spid="431"/>
                                        </p:tgtEl>
                                        <p:attrNameLst>
                                          <p:attrName>ppt_h</p:attrName>
                                        </p:attrNameLst>
                                      </p:cBhvr>
                                      <p:tavLst>
                                        <p:tav tm="0">
                                          <p:val>
                                            <p:strVal val="ppt_h"/>
                                          </p:val>
                                        </p:tav>
                                        <p:tav tm="100000">
                                          <p:val>
                                            <p:fltVal val="0"/>
                                          </p:val>
                                        </p:tav>
                                      </p:tavLst>
                                    </p:anim>
                                    <p:set>
                                      <p:cBhvr>
                                        <p:cTn id="216" fill="hold">
                                          <p:stCondLst>
                                            <p:cond delay="499"/>
                                          </p:stCondLst>
                                        </p:cTn>
                                        <p:tgtEl>
                                          <p:spTgt spid="431"/>
                                        </p:tgtEl>
                                        <p:attrNameLst>
                                          <p:attrName>style.visibility</p:attrName>
                                        </p:attrNameLst>
                                      </p:cBhvr>
                                      <p:to>
                                        <p:strVal val="hidden"/>
                                      </p:to>
                                    </p:set>
                                  </p:childTnLst>
                                </p:cTn>
                              </p:par>
                            </p:childTnLst>
                          </p:cTn>
                        </p:par>
                        <p:par>
                          <p:cTn id="217" fill="hold">
                            <p:stCondLst>
                              <p:cond delay="1000"/>
                            </p:stCondLst>
                            <p:childTnLst>
                              <p:par>
                                <p:cTn id="218" presetID="10" presetClass="entr" fill="hold" grpId="0" nodeType="afterEffect">
                                  <p:stCondLst>
                                    <p:cond delay="0"/>
                                  </p:stCondLst>
                                  <p:iterate>
                                    <p:tmAbs val="0"/>
                                  </p:iterate>
                                  <p:childTnLst>
                                    <p:set>
                                      <p:cBhvr>
                                        <p:cTn id="219" fill="hold"/>
                                        <p:tgtEl>
                                          <p:spTgt spid="434"/>
                                        </p:tgtEl>
                                        <p:attrNameLst>
                                          <p:attrName>style.visibility</p:attrName>
                                        </p:attrNameLst>
                                      </p:cBhvr>
                                      <p:to>
                                        <p:strVal val="visible"/>
                                      </p:to>
                                    </p:set>
                                    <p:animEffect transition="in" filter="fade">
                                      <p:cBhvr>
                                        <p:cTn id="220" dur="500"/>
                                        <p:tgtEl>
                                          <p:spTgt spid="434"/>
                                        </p:tgtEl>
                                      </p:cBhvr>
                                    </p:animEffect>
                                  </p:childTnLst>
                                </p:cTn>
                              </p:par>
                            </p:childTnLst>
                          </p:cTn>
                        </p:par>
                        <p:par>
                          <p:cTn id="221" fill="hold">
                            <p:stCondLst>
                              <p:cond delay="1500"/>
                            </p:stCondLst>
                            <p:childTnLst>
                              <p:par>
                                <p:cTn id="222" presetID="10" presetClass="entr" fill="hold" grpId="0" nodeType="afterEffect">
                                  <p:stCondLst>
                                    <p:cond delay="0"/>
                                  </p:stCondLst>
                                  <p:iterate>
                                    <p:tmAbs val="0"/>
                                  </p:iterate>
                                  <p:childTnLst>
                                    <p:set>
                                      <p:cBhvr>
                                        <p:cTn id="223" fill="hold"/>
                                        <p:tgtEl>
                                          <p:spTgt spid="435"/>
                                        </p:tgtEl>
                                        <p:attrNameLst>
                                          <p:attrName>style.visibility</p:attrName>
                                        </p:attrNameLst>
                                      </p:cBhvr>
                                      <p:to>
                                        <p:strVal val="visible"/>
                                      </p:to>
                                    </p:set>
                                    <p:animEffect transition="in" filter="fade">
                                      <p:cBhvr>
                                        <p:cTn id="224" dur="500"/>
                                        <p:tgtEl>
                                          <p:spTgt spid="435"/>
                                        </p:tgtEl>
                                      </p:cBhvr>
                                    </p:animEffect>
                                  </p:childTnLst>
                                </p:cTn>
                              </p:par>
                            </p:childTnLst>
                          </p:cTn>
                        </p:par>
                        <p:par>
                          <p:cTn id="225" fill="hold">
                            <p:stCondLst>
                              <p:cond delay="0"/>
                            </p:stCondLst>
                            <p:childTnLst>
                              <p:par>
                                <p:cTn id="226" presetID="-1" presetClass="path" presetSubtype="0" accel="50000" decel="50000" fill="hold" nodeType="afterEffect">
                                  <p:stCondLst>
                                    <p:cond delay="0"/>
                                  </p:stCondLst>
                                  <p:childTnLst>
                                    <p:animMotion origin="layout" path="M 0.197656 0.000694 L 0.262500 0.000694" pathEditMode="relative">
                                      <p:cBhvr>
                                        <p:cTn id="227" dur="500" fill="hold"/>
                                        <p:tgtEl>
                                          <p:spTgt spid="405"/>
                                        </p:tgtEl>
                                        <p:attrNameLst>
                                          <p:attrName>ppt_x</p:attrName>
                                          <p:attrName>ppt_y</p:attrName>
                                        </p:attrNameLst>
                                      </p:cBhvr>
                                    </p:animMotion>
                                  </p:childTnLst>
                                </p:cTn>
                              </p:par>
                            </p:childTnLst>
                          </p:cTn>
                        </p:par>
                        <p:par>
                          <p:cTn id="228" fill="hold">
                            <p:stCondLst>
                              <p:cond delay="500"/>
                            </p:stCondLst>
                            <p:childTnLst>
                              <p:par>
                                <p:cTn id="229" presetID="1" presetClass="entr" presetSubtype="0" fill="hold" grpId="0" nodeType="afterEffect">
                                  <p:stCondLst>
                                    <p:cond delay="0"/>
                                  </p:stCondLst>
                                  <p:iterate type="lt">
                                    <p:tmAbs val="100"/>
                                  </p:iterate>
                                  <p:childTnLst>
                                    <p:set>
                                      <p:cBhvr>
                                        <p:cTn id="230" fill="hold"/>
                                        <p:tgtEl>
                                          <p:spTgt spid="416"/>
                                        </p:tgtEl>
                                        <p:attrNameLst>
                                          <p:attrName>style.visibility</p:attrName>
                                        </p:attrNameLst>
                                      </p:cBhvr>
                                      <p:to>
                                        <p:strVal val="visible"/>
                                      </p:to>
                                    </p:set>
                                  </p:childTnLst>
                                </p:cTn>
                              </p:par>
                            </p:childTnLst>
                          </p:cTn>
                        </p:par>
                        <p:par>
                          <p:cTn id="231" fill="hold">
                            <p:stCondLst>
                              <p:cond delay="0"/>
                            </p:stCondLst>
                            <p:childTnLst>
                              <p:par>
                                <p:cTn id="232" presetID="-1" presetClass="path" presetSubtype="0" accel="50000" decel="50000" fill="hold" nodeType="afterEffect">
                                  <p:stCondLst>
                                    <p:cond delay="0"/>
                                  </p:stCondLst>
                                  <p:childTnLst>
                                    <p:animMotion origin="layout" path="M 0.262500 0.000694 L 0.328125 0.002083" pathEditMode="relative">
                                      <p:cBhvr>
                                        <p:cTn id="233" dur="500" fill="hold"/>
                                        <p:tgtEl>
                                          <p:spTgt spid="405"/>
                                        </p:tgtEl>
                                        <p:attrNameLst>
                                          <p:attrName>ppt_x</p:attrName>
                                          <p:attrName>ppt_y</p:attrName>
                                        </p:attrNameLst>
                                      </p:cBhvr>
                                    </p:animMotion>
                                  </p:childTnLst>
                                </p:cTn>
                              </p:par>
                            </p:childTnLst>
                          </p:cTn>
                        </p:par>
                        <p:par>
                          <p:cTn id="234" fill="hold">
                            <p:stCondLst>
                              <p:cond delay="500"/>
                            </p:stCondLst>
                            <p:childTnLst>
                              <p:par>
                                <p:cTn id="235" presetID="1" presetClass="entr" presetSubtype="0" fill="hold" grpId="0" nodeType="afterEffect">
                                  <p:stCondLst>
                                    <p:cond delay="0"/>
                                  </p:stCondLst>
                                  <p:iterate type="lt">
                                    <p:tmAbs val="100"/>
                                  </p:iterate>
                                  <p:childTnLst>
                                    <p:set>
                                      <p:cBhvr>
                                        <p:cTn id="236" fill="hold"/>
                                        <p:tgtEl>
                                          <p:spTgt spid="417"/>
                                        </p:tgtEl>
                                        <p:attrNameLst>
                                          <p:attrName>style.visibility</p:attrName>
                                        </p:attrNameLst>
                                      </p:cBhvr>
                                      <p:to>
                                        <p:strVal val="visible"/>
                                      </p:to>
                                    </p:set>
                                  </p:childTnLst>
                                </p:cTn>
                              </p:par>
                            </p:childTnLst>
                          </p:cTn>
                        </p:par>
                        <p:par>
                          <p:cTn id="237" fill="hold">
                            <p:stCondLst>
                              <p:cond delay="500"/>
                            </p:stCondLst>
                            <p:childTnLst>
                              <p:par>
                                <p:cTn id="238" presetID="23" presetClass="exit" presetSubtype="32" fill="hold" grpId="1" nodeType="afterEffect">
                                  <p:stCondLst>
                                    <p:cond delay="0"/>
                                  </p:stCondLst>
                                  <p:iterate>
                                    <p:tmAbs val="0"/>
                                  </p:iterate>
                                  <p:childTnLst>
                                    <p:anim calcmode="lin" valueType="num">
                                      <p:cBhvr>
                                        <p:cTn id="239" dur="500" fill="hold"/>
                                        <p:tgtEl>
                                          <p:spTgt spid="435"/>
                                        </p:tgtEl>
                                        <p:attrNameLst>
                                          <p:attrName>ppt_w</p:attrName>
                                        </p:attrNameLst>
                                      </p:cBhvr>
                                      <p:tavLst>
                                        <p:tav tm="0">
                                          <p:val>
                                            <p:strVal val="ppt_w"/>
                                          </p:val>
                                        </p:tav>
                                        <p:tav tm="100000">
                                          <p:val>
                                            <p:fltVal val="0"/>
                                          </p:val>
                                        </p:tav>
                                      </p:tavLst>
                                    </p:anim>
                                    <p:anim calcmode="lin" valueType="num">
                                      <p:cBhvr>
                                        <p:cTn id="240" dur="500" fill="hold"/>
                                        <p:tgtEl>
                                          <p:spTgt spid="435"/>
                                        </p:tgtEl>
                                        <p:attrNameLst>
                                          <p:attrName>ppt_h</p:attrName>
                                        </p:attrNameLst>
                                      </p:cBhvr>
                                      <p:tavLst>
                                        <p:tav tm="0">
                                          <p:val>
                                            <p:strVal val="ppt_h"/>
                                          </p:val>
                                        </p:tav>
                                        <p:tav tm="100000">
                                          <p:val>
                                            <p:fltVal val="0"/>
                                          </p:val>
                                        </p:tav>
                                      </p:tavLst>
                                    </p:anim>
                                    <p:set>
                                      <p:cBhvr>
                                        <p:cTn id="241" fill="hold">
                                          <p:stCondLst>
                                            <p:cond delay="499"/>
                                          </p:stCondLst>
                                        </p:cTn>
                                        <p:tgtEl>
                                          <p:spTgt spid="435"/>
                                        </p:tgtEl>
                                        <p:attrNameLst>
                                          <p:attrName>style.visibility</p:attrName>
                                        </p:attrNameLst>
                                      </p:cBhvr>
                                      <p:to>
                                        <p:strVal val="hidden"/>
                                      </p:to>
                                    </p:set>
                                  </p:childTnLst>
                                </p:cTn>
                              </p:par>
                            </p:childTnLst>
                          </p:cTn>
                        </p:par>
                        <p:par>
                          <p:cTn id="242" fill="hold">
                            <p:stCondLst>
                              <p:cond delay="1000"/>
                            </p:stCondLst>
                            <p:childTnLst>
                              <p:par>
                                <p:cTn id="243" presetID="10" presetClass="entr" fill="hold" grpId="0" nodeType="afterEffect">
                                  <p:stCondLst>
                                    <p:cond delay="0"/>
                                  </p:stCondLst>
                                  <p:iterate>
                                    <p:tmAbs val="0"/>
                                  </p:iterate>
                                  <p:childTnLst>
                                    <p:set>
                                      <p:cBhvr>
                                        <p:cTn id="244" fill="hold"/>
                                        <p:tgtEl>
                                          <p:spTgt spid="436"/>
                                        </p:tgtEl>
                                        <p:attrNameLst>
                                          <p:attrName>style.visibility</p:attrName>
                                        </p:attrNameLst>
                                      </p:cBhvr>
                                      <p:to>
                                        <p:strVal val="visible"/>
                                      </p:to>
                                    </p:set>
                                    <p:animEffect transition="in" filter="fade">
                                      <p:cBhvr>
                                        <p:cTn id="245" dur="500"/>
                                        <p:tgtEl>
                                          <p:spTgt spid="436"/>
                                        </p:tgtEl>
                                      </p:cBhvr>
                                    </p:animEffect>
                                  </p:childTnLst>
                                </p:cTn>
                              </p:par>
                            </p:childTnLst>
                          </p:cTn>
                        </p:par>
                        <p:par>
                          <p:cTn id="246" fill="hold">
                            <p:stCondLst>
                              <p:cond delay="0"/>
                            </p:stCondLst>
                            <p:childTnLst>
                              <p:par>
                                <p:cTn id="247" presetID="-1" presetClass="path" presetSubtype="0" accel="50000" decel="50000" fill="hold" nodeType="afterEffect">
                                  <p:stCondLst>
                                    <p:cond delay="0"/>
                                  </p:stCondLst>
                                  <p:childTnLst>
                                    <p:animMotion origin="layout" path="M 0.328125 0.002083 L 0.393750 -0.000694" pathEditMode="relative">
                                      <p:cBhvr>
                                        <p:cTn id="248" dur="500" fill="hold"/>
                                        <p:tgtEl>
                                          <p:spTgt spid="405"/>
                                        </p:tgtEl>
                                        <p:attrNameLst>
                                          <p:attrName>ppt_x</p:attrName>
                                          <p:attrName>ppt_y</p:attrName>
                                        </p:attrNameLst>
                                      </p:cBhvr>
                                    </p:animMotion>
                                  </p:childTnLst>
                                </p:cTn>
                              </p:par>
                            </p:childTnLst>
                          </p:cTn>
                        </p:par>
                        <p:par>
                          <p:cTn id="249" fill="hold">
                            <p:stCondLst>
                              <p:cond delay="500"/>
                            </p:stCondLst>
                            <p:childTnLst>
                              <p:par>
                                <p:cTn id="250" presetID="1" presetClass="entr" presetSubtype="0" fill="hold" grpId="0" nodeType="afterEffect">
                                  <p:stCondLst>
                                    <p:cond delay="0"/>
                                  </p:stCondLst>
                                  <p:iterate type="lt">
                                    <p:tmAbs val="100"/>
                                  </p:iterate>
                                  <p:childTnLst>
                                    <p:set>
                                      <p:cBhvr>
                                        <p:cTn id="251" fill="hold"/>
                                        <p:tgtEl>
                                          <p:spTgt spid="418"/>
                                        </p:tgtEl>
                                        <p:attrNameLst>
                                          <p:attrName>style.visibility</p:attrName>
                                        </p:attrNameLst>
                                      </p:cBhvr>
                                      <p:to>
                                        <p:strVal val="visible"/>
                                      </p:to>
                                    </p:set>
                                  </p:childTnLst>
                                </p:cTn>
                              </p:par>
                            </p:childTnLst>
                          </p:cTn>
                        </p:par>
                        <p:par>
                          <p:cTn id="252" fill="hold">
                            <p:stCondLst>
                              <p:cond delay="0"/>
                            </p:stCondLst>
                            <p:childTnLst>
                              <p:par>
                                <p:cTn id="253" presetID="-1" presetClass="path" presetSubtype="0" accel="50000" decel="50000" fill="hold" nodeType="afterEffect">
                                  <p:stCondLst>
                                    <p:cond delay="0"/>
                                  </p:stCondLst>
                                  <p:childTnLst>
                                    <p:animMotion origin="layout" path="M 0.393750 -0.000694 L 0.461259 -0.000268" pathEditMode="relative">
                                      <p:cBhvr>
                                        <p:cTn id="254" dur="500" fill="hold"/>
                                        <p:tgtEl>
                                          <p:spTgt spid="405"/>
                                        </p:tgtEl>
                                        <p:attrNameLst>
                                          <p:attrName>ppt_x</p:attrName>
                                          <p:attrName>ppt_y</p:attrName>
                                        </p:attrNameLst>
                                      </p:cBhvr>
                                    </p:animMotion>
                                  </p:childTnLst>
                                </p:cTn>
                              </p:par>
                            </p:childTnLst>
                          </p:cTn>
                        </p:par>
                        <p:par>
                          <p:cTn id="255" fill="hold">
                            <p:stCondLst>
                              <p:cond delay="500"/>
                            </p:stCondLst>
                            <p:childTnLst>
                              <p:par>
                                <p:cTn id="256" presetID="1" presetClass="entr" presetSubtype="0" fill="hold" grpId="0" nodeType="afterEffect">
                                  <p:stCondLst>
                                    <p:cond delay="0"/>
                                  </p:stCondLst>
                                  <p:iterate type="lt">
                                    <p:tmAbs val="100"/>
                                  </p:iterate>
                                  <p:childTnLst>
                                    <p:set>
                                      <p:cBhvr>
                                        <p:cTn id="257" fill="hold"/>
                                        <p:tgtEl>
                                          <p:spTgt spid="419"/>
                                        </p:tgtEl>
                                        <p:attrNameLst>
                                          <p:attrName>style.visibility</p:attrName>
                                        </p:attrNameLst>
                                      </p:cBhvr>
                                      <p:to>
                                        <p:strVal val="visible"/>
                                      </p:to>
                                    </p:set>
                                  </p:childTnLst>
                                </p:cTn>
                              </p:par>
                            </p:childTnLst>
                          </p:cTn>
                        </p:par>
                        <p:par>
                          <p:cTn id="258" fill="hold">
                            <p:stCondLst>
                              <p:cond delay="500"/>
                            </p:stCondLst>
                            <p:childTnLst>
                              <p:par>
                                <p:cTn id="259" presetID="23" presetClass="exit" presetSubtype="32" fill="hold" grpId="1" nodeType="afterEffect">
                                  <p:stCondLst>
                                    <p:cond delay="0"/>
                                  </p:stCondLst>
                                  <p:iterate>
                                    <p:tmAbs val="0"/>
                                  </p:iterate>
                                  <p:childTnLst>
                                    <p:anim calcmode="lin" valueType="num">
                                      <p:cBhvr>
                                        <p:cTn id="260" dur="500" fill="hold"/>
                                        <p:tgtEl>
                                          <p:spTgt spid="436"/>
                                        </p:tgtEl>
                                        <p:attrNameLst>
                                          <p:attrName>ppt_w</p:attrName>
                                        </p:attrNameLst>
                                      </p:cBhvr>
                                      <p:tavLst>
                                        <p:tav tm="0">
                                          <p:val>
                                            <p:strVal val="ppt_w"/>
                                          </p:val>
                                        </p:tav>
                                        <p:tav tm="100000">
                                          <p:val>
                                            <p:fltVal val="0"/>
                                          </p:val>
                                        </p:tav>
                                      </p:tavLst>
                                    </p:anim>
                                    <p:anim calcmode="lin" valueType="num">
                                      <p:cBhvr>
                                        <p:cTn id="261" dur="500" fill="hold"/>
                                        <p:tgtEl>
                                          <p:spTgt spid="436"/>
                                        </p:tgtEl>
                                        <p:attrNameLst>
                                          <p:attrName>ppt_h</p:attrName>
                                        </p:attrNameLst>
                                      </p:cBhvr>
                                      <p:tavLst>
                                        <p:tav tm="0">
                                          <p:val>
                                            <p:strVal val="ppt_h"/>
                                          </p:val>
                                        </p:tav>
                                        <p:tav tm="100000">
                                          <p:val>
                                            <p:fltVal val="0"/>
                                          </p:val>
                                        </p:tav>
                                      </p:tavLst>
                                    </p:anim>
                                    <p:set>
                                      <p:cBhvr>
                                        <p:cTn id="262" fill="hold">
                                          <p:stCondLst>
                                            <p:cond delay="499"/>
                                          </p:stCondLst>
                                        </p:cTn>
                                        <p:tgtEl>
                                          <p:spTgt spid="436"/>
                                        </p:tgtEl>
                                        <p:attrNameLst>
                                          <p:attrName>style.visibility</p:attrName>
                                        </p:attrNameLst>
                                      </p:cBhvr>
                                      <p:to>
                                        <p:strVal val="hidden"/>
                                      </p:to>
                                    </p:set>
                                  </p:childTnLst>
                                </p:cTn>
                              </p:par>
                            </p:childTnLst>
                          </p:cTn>
                        </p:par>
                        <p:par>
                          <p:cTn id="263" fill="hold">
                            <p:stCondLst>
                              <p:cond delay="1000"/>
                            </p:stCondLst>
                            <p:childTnLst>
                              <p:par>
                                <p:cTn id="264" presetID="23" presetClass="exit" presetSubtype="32" fill="hold" grpId="1" nodeType="afterEffect">
                                  <p:stCondLst>
                                    <p:cond delay="0"/>
                                  </p:stCondLst>
                                  <p:iterate>
                                    <p:tmAbs val="0"/>
                                  </p:iterate>
                                  <p:childTnLst>
                                    <p:anim calcmode="lin" valueType="num">
                                      <p:cBhvr>
                                        <p:cTn id="265" dur="500" fill="hold"/>
                                        <p:tgtEl>
                                          <p:spTgt spid="434"/>
                                        </p:tgtEl>
                                        <p:attrNameLst>
                                          <p:attrName>ppt_w</p:attrName>
                                        </p:attrNameLst>
                                      </p:cBhvr>
                                      <p:tavLst>
                                        <p:tav tm="0">
                                          <p:val>
                                            <p:strVal val="ppt_w"/>
                                          </p:val>
                                        </p:tav>
                                        <p:tav tm="100000">
                                          <p:val>
                                            <p:fltVal val="0"/>
                                          </p:val>
                                        </p:tav>
                                      </p:tavLst>
                                    </p:anim>
                                    <p:anim calcmode="lin" valueType="num">
                                      <p:cBhvr>
                                        <p:cTn id="266" dur="500" fill="hold"/>
                                        <p:tgtEl>
                                          <p:spTgt spid="434"/>
                                        </p:tgtEl>
                                        <p:attrNameLst>
                                          <p:attrName>ppt_h</p:attrName>
                                        </p:attrNameLst>
                                      </p:cBhvr>
                                      <p:tavLst>
                                        <p:tav tm="0">
                                          <p:val>
                                            <p:strVal val="ppt_h"/>
                                          </p:val>
                                        </p:tav>
                                        <p:tav tm="100000">
                                          <p:val>
                                            <p:fltVal val="0"/>
                                          </p:val>
                                        </p:tav>
                                      </p:tavLst>
                                    </p:anim>
                                    <p:set>
                                      <p:cBhvr>
                                        <p:cTn id="267" fill="hold">
                                          <p:stCondLst>
                                            <p:cond delay="499"/>
                                          </p:stCondLst>
                                        </p:cTn>
                                        <p:tgtEl>
                                          <p:spTgt spid="434"/>
                                        </p:tgtEl>
                                        <p:attrNameLst>
                                          <p:attrName>style.visibility</p:attrName>
                                        </p:attrNameLst>
                                      </p:cBhvr>
                                      <p:to>
                                        <p:strVal val="hidden"/>
                                      </p:to>
                                    </p:set>
                                  </p:childTnLst>
                                </p:cTn>
                              </p:par>
                            </p:childTnLst>
                          </p:cTn>
                        </p:par>
                        <p:par>
                          <p:cTn id="268" fill="hold">
                            <p:stCondLst>
                              <p:cond delay="1500"/>
                            </p:stCondLst>
                            <p:childTnLst>
                              <p:par>
                                <p:cTn id="269" presetID="23" presetClass="exit" presetSubtype="32" fill="hold" grpId="1" nodeType="afterEffect">
                                  <p:stCondLst>
                                    <p:cond delay="0"/>
                                  </p:stCondLst>
                                  <p:iterate>
                                    <p:tmAbs val="0"/>
                                  </p:iterate>
                                  <p:childTnLst>
                                    <p:anim calcmode="lin" valueType="num">
                                      <p:cBhvr>
                                        <p:cTn id="270" dur="500" fill="hold"/>
                                        <p:tgtEl>
                                          <p:spTgt spid="426"/>
                                        </p:tgtEl>
                                        <p:attrNameLst>
                                          <p:attrName>ppt_w</p:attrName>
                                        </p:attrNameLst>
                                      </p:cBhvr>
                                      <p:tavLst>
                                        <p:tav tm="0">
                                          <p:val>
                                            <p:strVal val="ppt_w"/>
                                          </p:val>
                                        </p:tav>
                                        <p:tav tm="100000">
                                          <p:val>
                                            <p:fltVal val="0"/>
                                          </p:val>
                                        </p:tav>
                                      </p:tavLst>
                                    </p:anim>
                                    <p:anim calcmode="lin" valueType="num">
                                      <p:cBhvr>
                                        <p:cTn id="271" dur="500" fill="hold"/>
                                        <p:tgtEl>
                                          <p:spTgt spid="426"/>
                                        </p:tgtEl>
                                        <p:attrNameLst>
                                          <p:attrName>ppt_h</p:attrName>
                                        </p:attrNameLst>
                                      </p:cBhvr>
                                      <p:tavLst>
                                        <p:tav tm="0">
                                          <p:val>
                                            <p:strVal val="ppt_h"/>
                                          </p:val>
                                        </p:tav>
                                        <p:tav tm="100000">
                                          <p:val>
                                            <p:fltVal val="0"/>
                                          </p:val>
                                        </p:tav>
                                      </p:tavLst>
                                    </p:anim>
                                    <p:set>
                                      <p:cBhvr>
                                        <p:cTn id="272" fill="hold">
                                          <p:stCondLst>
                                            <p:cond delay="499"/>
                                          </p:stCondLst>
                                        </p:cTn>
                                        <p:tgtEl>
                                          <p:spTgt spid="426"/>
                                        </p:tgtEl>
                                        <p:attrNameLst>
                                          <p:attrName>style.visibility</p:attrName>
                                        </p:attrNameLst>
                                      </p:cBhvr>
                                      <p:to>
                                        <p:strVal val="hidden"/>
                                      </p:to>
                                    </p:set>
                                  </p:childTnLst>
                                </p:cTn>
                              </p:par>
                            </p:childTnLst>
                          </p:cTn>
                        </p:par>
                        <p:par>
                          <p:cTn id="273" fill="hold">
                            <p:stCondLst>
                              <p:cond delay="2000"/>
                            </p:stCondLst>
                            <p:childTnLst>
                              <p:par>
                                <p:cTn id="274" presetID="23" presetClass="exit" presetSubtype="32" fill="hold" grpId="1" nodeType="afterEffect">
                                  <p:stCondLst>
                                    <p:cond delay="0"/>
                                  </p:stCondLst>
                                  <p:iterate>
                                    <p:tmAbs val="0"/>
                                  </p:iterate>
                                  <p:childTnLst>
                                    <p:anim calcmode="lin" valueType="num">
                                      <p:cBhvr>
                                        <p:cTn id="275" dur="500" fill="hold"/>
                                        <p:tgtEl>
                                          <p:spTgt spid="405"/>
                                        </p:tgtEl>
                                        <p:attrNameLst>
                                          <p:attrName>ppt_w</p:attrName>
                                        </p:attrNameLst>
                                      </p:cBhvr>
                                      <p:tavLst>
                                        <p:tav tm="0">
                                          <p:val>
                                            <p:strVal val="ppt_w"/>
                                          </p:val>
                                        </p:tav>
                                        <p:tav tm="100000">
                                          <p:val>
                                            <p:fltVal val="0"/>
                                          </p:val>
                                        </p:tav>
                                      </p:tavLst>
                                    </p:anim>
                                    <p:anim calcmode="lin" valueType="num">
                                      <p:cBhvr>
                                        <p:cTn id="276" dur="500" fill="hold"/>
                                        <p:tgtEl>
                                          <p:spTgt spid="405"/>
                                        </p:tgtEl>
                                        <p:attrNameLst>
                                          <p:attrName>ppt_h</p:attrName>
                                        </p:attrNameLst>
                                      </p:cBhvr>
                                      <p:tavLst>
                                        <p:tav tm="0">
                                          <p:val>
                                            <p:strVal val="ppt_h"/>
                                          </p:val>
                                        </p:tav>
                                        <p:tav tm="100000">
                                          <p:val>
                                            <p:fltVal val="0"/>
                                          </p:val>
                                        </p:tav>
                                      </p:tavLst>
                                    </p:anim>
                                    <p:set>
                                      <p:cBhvr>
                                        <p:cTn id="277" fill="hold">
                                          <p:stCondLst>
                                            <p:cond delay="499"/>
                                          </p:stCondLst>
                                        </p:cTn>
                                        <p:tgtEl>
                                          <p:spTgt spid="405"/>
                                        </p:tgtEl>
                                        <p:attrNameLst>
                                          <p:attrName>style.visibility</p:attrName>
                                        </p:attrNameLst>
                                      </p:cBhvr>
                                      <p:to>
                                        <p:strVal val="hidden"/>
                                      </p:to>
                                    </p:set>
                                  </p:childTnLst>
                                </p:cTn>
                              </p:par>
                            </p:childTnLst>
                          </p:cTn>
                        </p:par>
                      </p:childTnLst>
                    </p:cTn>
                  </p:par>
                  <p:par>
                    <p:cTn id="278" fill="hold">
                      <p:stCondLst>
                        <p:cond delay="indefinite"/>
                      </p:stCondLst>
                      <p:childTnLst>
                        <p:par>
                          <p:cTn id="279" fill="hold">
                            <p:stCondLst>
                              <p:cond delay="0"/>
                            </p:stCondLst>
                            <p:childTnLst>
                              <p:par>
                                <p:cTn id="280" presetID="10" presetClass="entr" fill="hold" grpId="0" nodeType="clickEffect">
                                  <p:stCondLst>
                                    <p:cond delay="0"/>
                                  </p:stCondLst>
                                  <p:iterate>
                                    <p:tmAbs val="0"/>
                                  </p:iterate>
                                  <p:childTnLst>
                                    <p:set>
                                      <p:cBhvr>
                                        <p:cTn id="281" fill="hold"/>
                                        <p:tgtEl>
                                          <p:spTgt spid="430"/>
                                        </p:tgtEl>
                                        <p:attrNameLst>
                                          <p:attrName>style.visibility</p:attrName>
                                        </p:attrNameLst>
                                      </p:cBhvr>
                                      <p:to>
                                        <p:strVal val="visible"/>
                                      </p:to>
                                    </p:set>
                                    <p:animEffect transition="in" filter="fade">
                                      <p:cBhvr>
                                        <p:cTn id="282" dur="500"/>
                                        <p:tgtEl>
                                          <p:spTgt spid="430"/>
                                        </p:tgtEl>
                                      </p:cBhvr>
                                    </p:animEffect>
                                  </p:childTnLst>
                                </p:cTn>
                              </p:par>
                            </p:childTnLst>
                          </p:cTn>
                        </p:par>
                        <p:par>
                          <p:cTn id="283" fill="hold">
                            <p:stCondLst>
                              <p:cond delay="500"/>
                            </p:stCondLst>
                            <p:childTnLst>
                              <p:par>
                                <p:cTn id="284" presetID="10" presetClass="entr" fill="hold" grpId="0" nodeType="afterEffect">
                                  <p:stCondLst>
                                    <p:cond delay="0"/>
                                  </p:stCondLst>
                                  <p:iterate>
                                    <p:tmAbs val="0"/>
                                  </p:iterate>
                                  <p:childTnLst>
                                    <p:set>
                                      <p:cBhvr>
                                        <p:cTn id="285" fill="hold"/>
                                        <p:tgtEl>
                                          <p:spTgt spid="429"/>
                                        </p:tgtEl>
                                        <p:attrNameLst>
                                          <p:attrName>style.visibility</p:attrName>
                                        </p:attrNameLst>
                                      </p:cBhvr>
                                      <p:to>
                                        <p:strVal val="visible"/>
                                      </p:to>
                                    </p:set>
                                    <p:animEffect transition="in" filter="fade">
                                      <p:cBhvr>
                                        <p:cTn id="286" dur="500"/>
                                        <p:tgtEl>
                                          <p:spTgt spid="429"/>
                                        </p:tgtEl>
                                      </p:cBhvr>
                                    </p:animEffect>
                                  </p:childTnLst>
                                </p:cTn>
                              </p:par>
                            </p:childTnLst>
                          </p:cTn>
                        </p:par>
                        <p:par>
                          <p:cTn id="287" fill="hold">
                            <p:stCondLst>
                              <p:cond delay="1000"/>
                            </p:stCondLst>
                            <p:childTnLst>
                              <p:par>
                                <p:cTn id="288" presetID="10" presetClass="entr" fill="hold" grpId="0" nodeType="afterEffect">
                                  <p:stCondLst>
                                    <p:cond delay="0"/>
                                  </p:stCondLst>
                                  <p:iterate>
                                    <p:tmAbs val="0"/>
                                  </p:iterate>
                                  <p:childTnLst>
                                    <p:set>
                                      <p:cBhvr>
                                        <p:cTn id="289" fill="hold"/>
                                        <p:tgtEl>
                                          <p:spTgt spid="425"/>
                                        </p:tgtEl>
                                        <p:attrNameLst>
                                          <p:attrName>style.visibility</p:attrName>
                                        </p:attrNameLst>
                                      </p:cBhvr>
                                      <p:to>
                                        <p:strVal val="visible"/>
                                      </p:to>
                                    </p:set>
                                    <p:animEffect transition="in" filter="fade">
                                      <p:cBhvr>
                                        <p:cTn id="290" dur="500"/>
                                        <p:tgtEl>
                                          <p:spTgt spid="425"/>
                                        </p:tgtEl>
                                      </p:cBhvr>
                                    </p:animEffect>
                                  </p:childTnLst>
                                </p:cTn>
                              </p:par>
                            </p:childTnLst>
                          </p:cTn>
                        </p:par>
                        <p:par>
                          <p:cTn id="291" fill="hold">
                            <p:stCondLst>
                              <p:cond delay="1500"/>
                            </p:stCondLst>
                            <p:childTnLst>
                              <p:par>
                                <p:cTn id="292" presetID="10" presetClass="entr" fill="hold" grpId="0" nodeType="afterEffect">
                                  <p:stCondLst>
                                    <p:cond delay="200"/>
                                  </p:stCondLst>
                                  <p:iterate>
                                    <p:tmAbs val="0"/>
                                  </p:iterate>
                                  <p:childTnLst>
                                    <p:set>
                                      <p:cBhvr>
                                        <p:cTn id="293" fill="hold"/>
                                        <p:tgtEl>
                                          <p:spTgt spid="427"/>
                                        </p:tgtEl>
                                        <p:attrNameLst>
                                          <p:attrName>style.visibility</p:attrName>
                                        </p:attrNameLst>
                                      </p:cBhvr>
                                      <p:to>
                                        <p:strVal val="visible"/>
                                      </p:to>
                                    </p:set>
                                    <p:animEffect transition="in" filter="fade">
                                      <p:cBhvr>
                                        <p:cTn id="294" dur="500"/>
                                        <p:tgtEl>
                                          <p:spTgt spid="427"/>
                                        </p:tgtEl>
                                      </p:cBhvr>
                                    </p:animEffect>
                                  </p:childTnLst>
                                </p:cTn>
                              </p:par>
                            </p:childTnLst>
                          </p:cTn>
                        </p:par>
                        <p:par>
                          <p:cTn id="295" fill="hold">
                            <p:stCondLst>
                              <p:cond delay="2200"/>
                            </p:stCondLst>
                            <p:childTnLst>
                              <p:par>
                                <p:cTn id="296" presetID="10" presetClass="entr" fill="hold" grpId="0" nodeType="afterEffect">
                                  <p:stCondLst>
                                    <p:cond delay="0"/>
                                  </p:stCondLst>
                                  <p:iterate>
                                    <p:tmAbs val="0"/>
                                  </p:iterate>
                                  <p:childTnLst>
                                    <p:set>
                                      <p:cBhvr>
                                        <p:cTn id="297" fill="hold"/>
                                        <p:tgtEl>
                                          <p:spTgt spid="443"/>
                                        </p:tgtEl>
                                        <p:attrNameLst>
                                          <p:attrName>style.visibility</p:attrName>
                                        </p:attrNameLst>
                                      </p:cBhvr>
                                      <p:to>
                                        <p:strVal val="visible"/>
                                      </p:to>
                                    </p:set>
                                    <p:animEffect transition="in" filter="fade">
                                      <p:cBhvr>
                                        <p:cTn id="298" dur="500"/>
                                        <p:tgtEl>
                                          <p:spTgt spid="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0" animBg="1" advAuto="0"/>
      <p:bldP spid="367" grpId="1" animBg="1" advAuto="0"/>
      <p:bldP spid="395" grpId="0" build="p" bldLvl="5" animBg="1" advAuto="0"/>
      <p:bldP spid="396" grpId="0" animBg="1" advAuto="0"/>
      <p:bldP spid="397" grpId="0" build="p" bldLvl="5" animBg="1" advAuto="0"/>
      <p:bldP spid="398" grpId="0" animBg="1" advAuto="0"/>
      <p:bldP spid="403" grpId="0" animBg="1" advAuto="0"/>
      <p:bldP spid="405" grpId="0" animBg="1" advAuto="0"/>
      <p:bldP spid="405" grpId="1" animBg="1" advAuto="0"/>
      <p:bldP spid="406" grpId="0" animBg="1" advAuto="0"/>
      <p:bldP spid="406" grpId="1" animBg="1" advAuto="0"/>
      <p:bldP spid="411" grpId="0" animBg="1" advAuto="0"/>
      <p:bldP spid="412" grpId="0" animBg="1" advAuto="0"/>
      <p:bldP spid="412" grpId="1" animBg="1" advAuto="0"/>
      <p:bldP spid="413" grpId="0" animBg="1" advAuto="0"/>
      <p:bldP spid="414" grpId="0" animBg="1" advAuto="0"/>
      <p:bldP spid="415" grpId="0" animBg="1" advAuto="0"/>
      <p:bldP spid="416" grpId="0" animBg="1" advAuto="0"/>
      <p:bldP spid="417" grpId="0" animBg="1" advAuto="0"/>
      <p:bldP spid="418" grpId="0" animBg="1" advAuto="0"/>
      <p:bldP spid="419" grpId="0" animBg="1" advAuto="0"/>
      <p:bldP spid="422" grpId="0" animBg="1" advAuto="0"/>
      <p:bldP spid="422" grpId="1" animBg="1" advAuto="0"/>
      <p:bldP spid="423" grpId="0" animBg="1" advAuto="0"/>
      <p:bldP spid="423" grpId="1" animBg="1" advAuto="0"/>
      <p:bldP spid="424" grpId="0" animBg="1" advAuto="0"/>
      <p:bldP spid="424" grpId="1" animBg="1" advAuto="0"/>
      <p:bldP spid="425" grpId="0" animBg="1" advAuto="0"/>
      <p:bldP spid="426" grpId="0" animBg="1" advAuto="0"/>
      <p:bldP spid="426" grpId="1" animBg="1" advAuto="0"/>
      <p:bldP spid="427" grpId="0" animBg="1" advAuto="0"/>
      <p:bldP spid="428" grpId="0" animBg="1" advAuto="0"/>
      <p:bldP spid="429" grpId="0" animBg="1" advAuto="0"/>
      <p:bldP spid="430" grpId="0" animBg="1" advAuto="0"/>
      <p:bldP spid="431" grpId="0" animBg="1" advAuto="0"/>
      <p:bldP spid="431" grpId="1" animBg="1" advAuto="0"/>
      <p:bldP spid="432" grpId="0" animBg="1" advAuto="0"/>
      <p:bldP spid="432" grpId="1" animBg="1" advAuto="0"/>
      <p:bldP spid="433" grpId="0" animBg="1" advAuto="0"/>
      <p:bldP spid="433" grpId="1" animBg="1" advAuto="0"/>
      <p:bldP spid="434" grpId="0" animBg="1" advAuto="0"/>
      <p:bldP spid="434" grpId="1" animBg="1" advAuto="0"/>
      <p:bldP spid="435" grpId="0" animBg="1" advAuto="0"/>
      <p:bldP spid="435" grpId="1" animBg="1" advAuto="0"/>
      <p:bldP spid="436" grpId="0" animBg="1" advAuto="0"/>
      <p:bldP spid="436" grpId="1" animBg="1" advAuto="0"/>
      <p:bldP spid="437" grpId="0" animBg="1" advAuto="0"/>
      <p:bldP spid="437" grpId="1" animBg="1" advAuto="0"/>
      <p:bldP spid="438" grpId="0" animBg="1" advAuto="0"/>
      <p:bldP spid="438" grpId="1" animBg="1" advAuto="0"/>
      <p:bldP spid="439" grpId="0" animBg="1" advAuto="0"/>
      <p:bldP spid="439" grpId="1" animBg="1" advAuto="0"/>
      <p:bldP spid="440" grpId="0" animBg="1" advAuto="0"/>
      <p:bldP spid="440" grpId="1" animBg="1" advAuto="0"/>
      <p:bldP spid="441" grpId="0" animBg="1" advAuto="0"/>
      <p:bldP spid="441" grpId="1" animBg="1" advAuto="0"/>
      <p:bldP spid="442" grpId="0" animBg="1" advAuto="0"/>
      <p:bldP spid="442" grpId="1" animBg="1" advAuto="0"/>
      <p:bldP spid="443"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ursion"/>
          <p:cNvSpPr txBox="1">
            <a:spLocks noGrp="1"/>
          </p:cNvSpPr>
          <p:nvPr>
            <p:ph type="title"/>
          </p:nvPr>
        </p:nvSpPr>
        <p:spPr>
          <a:prstGeom prst="rect">
            <a:avLst/>
          </a:prstGeom>
        </p:spPr>
        <p:txBody>
          <a:bodyPr/>
          <a:lstStyle/>
          <a:p>
            <a:r>
              <a:t>Recursion</a:t>
            </a:r>
          </a:p>
        </p:txBody>
      </p:sp>
      <p:sp>
        <p:nvSpPr>
          <p:cNvPr id="74" name="Powerful Problem-Solving Technique…"/>
          <p:cNvSpPr txBox="1">
            <a:spLocks noGrp="1"/>
          </p:cNvSpPr>
          <p:nvPr>
            <p:ph type="body" idx="1"/>
          </p:nvPr>
        </p:nvSpPr>
        <p:spPr>
          <a:xfrm>
            <a:off x="190500" y="2343150"/>
            <a:ext cx="14688609" cy="11315700"/>
          </a:xfrm>
          <a:prstGeom prst="rect">
            <a:avLst/>
          </a:prstGeom>
        </p:spPr>
        <p:txBody>
          <a:bodyPr/>
          <a:lstStyle/>
          <a:p>
            <a:pPr>
              <a:buBlip>
                <a:blip r:embed="rId3"/>
              </a:buBlip>
            </a:pPr>
            <a:r>
              <a:t>Powerful Problem-Solving Technique</a:t>
            </a:r>
          </a:p>
          <a:p>
            <a:pPr lvl="1">
              <a:buBlip>
                <a:blip r:embed="rId3"/>
              </a:buBlip>
            </a:pPr>
            <a:r>
              <a:t>Breaks a problem into smaller, identical problems</a:t>
            </a:r>
          </a:p>
          <a:p>
            <a:pPr lvl="2">
              <a:buBlip>
                <a:blip r:embed="rId3"/>
              </a:buBlip>
            </a:pPr>
            <a:r>
              <a:t>Break each of these smaller problems into even smaller, identical problems</a:t>
            </a:r>
          </a:p>
          <a:p>
            <a:pPr lvl="1">
              <a:buBlip>
                <a:blip r:embed="rId3"/>
              </a:buBlip>
            </a:pPr>
            <a:r>
              <a:t>Eventually arrive at a stopping case</a:t>
            </a:r>
          </a:p>
          <a:p>
            <a:pPr lvl="2">
              <a:buBlip>
                <a:blip r:embed="rId3"/>
              </a:buBlip>
            </a:pPr>
            <a:r>
              <a:t>The Base Case</a:t>
            </a:r>
          </a:p>
          <a:p>
            <a:pPr lvl="2">
              <a:buBlip>
                <a:blip r:embed="rId3"/>
              </a:buBlip>
            </a:pPr>
            <a:r>
              <a:t>Problem cannot be broken down any farther</a:t>
            </a:r>
          </a:p>
        </p:txBody>
      </p:sp>
      <p:pic>
        <p:nvPicPr>
          <p:cNvPr id="75" name="3422a3d0-6c61-4ea8-927c-5a27384e99b0.jpeg" descr="3422a3d0-6c61-4ea8-927c-5a27384e99b0.jpeg"/>
          <p:cNvPicPr>
            <a:picLocks noChangeAspect="1"/>
          </p:cNvPicPr>
          <p:nvPr/>
        </p:nvPicPr>
        <p:blipFill>
          <a:blip r:embed="rId4"/>
          <a:srcRect l="18090" r="11854"/>
          <a:stretch>
            <a:fillRect/>
          </a:stretch>
        </p:blipFill>
        <p:spPr>
          <a:xfrm>
            <a:off x="15114178" y="2739826"/>
            <a:ext cx="7371297" cy="10522192"/>
          </a:xfrm>
          <a:prstGeom prst="rect">
            <a:avLst/>
          </a:prstGeom>
          <a:ln w="38100">
            <a:solidFill>
              <a:srgbClr val="000000"/>
            </a:solidFill>
            <a:miter lim="400000"/>
          </a:ln>
        </p:spPr>
      </p:pic>
    </p:spTree>
  </p:cSld>
  <p:clrMapOvr>
    <a:masterClrMapping/>
  </p:clrMapOvr>
  <mc:AlternateContent xmlns:mc="http://schemas.openxmlformats.org/markup-compatibility/2006" xmlns:p14="http://schemas.microsoft.com/office/powerpoint/2010/main">
    <mc:Choice Requires="p14">
      <p:transition spd="med" p14:dur="600">
        <p:push/>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type="lt">
                                    <p:tmAbs val="0"/>
                                  </p:iterate>
                                  <p:childTnLst>
                                    <p:set>
                                      <p:cBhvr>
                                        <p:cTn id="6" fill="hold"/>
                                        <p:tgtEl>
                                          <p:spTgt spid="73"/>
                                        </p:tgtEl>
                                        <p:attrNameLst>
                                          <p:attrName>style.visibility</p:attrName>
                                        </p:attrNameLst>
                                      </p:cBhvr>
                                      <p:to>
                                        <p:strVal val="visible"/>
                                      </p:to>
                                    </p:set>
                                    <p:animEffect transition="in" filter="fade">
                                      <p:cBhvr>
                                        <p:cTn id="7" dur="1500"/>
                                        <p:tgtEl>
                                          <p:spTgt spid="73"/>
                                        </p:tgtEl>
                                      </p:cBhvr>
                                    </p:animEffect>
                                  </p:childTnLst>
                                </p:cTn>
                              </p:par>
                            </p:childTnLst>
                          </p:cTn>
                        </p:par>
                        <p:par>
                          <p:cTn id="8" fill="hold">
                            <p:stCondLst>
                              <p:cond delay="1500"/>
                            </p:stCondLst>
                            <p:childTnLst>
                              <p:par>
                                <p:cTn id="9" presetID="10" presetClass="entr" fill="hold" grpId="0" nodeType="afterEffect">
                                  <p:stCondLst>
                                    <p:cond delay="0"/>
                                  </p:stCondLst>
                                  <p:iterate>
                                    <p:tmAbs val="0"/>
                                  </p:iterate>
                                  <p:childTnLst>
                                    <p:set>
                                      <p:cBhvr>
                                        <p:cTn id="10" fill="hold"/>
                                        <p:tgtEl>
                                          <p:spTgt spid="74">
                                            <p:bg/>
                                          </p:spTgt>
                                        </p:tgtEl>
                                        <p:attrNameLst>
                                          <p:attrName>style.visibility</p:attrName>
                                        </p:attrNameLst>
                                      </p:cBhvr>
                                      <p:to>
                                        <p:strVal val="visible"/>
                                      </p:to>
                                    </p:set>
                                    <p:animEffect transition="in" filter="fade">
                                      <p:cBhvr>
                                        <p:cTn id="11" dur="500"/>
                                        <p:tgtEl>
                                          <p:spTgt spid="74">
                                            <p:bg/>
                                          </p:spTgt>
                                        </p:tgtEl>
                                      </p:cBhvr>
                                    </p:animEffect>
                                  </p:childTnLst>
                                </p:cTn>
                              </p:par>
                              <p:par>
                                <p:cTn id="12" presetID="10" presetClass="entr" presetSubtype="0" fill="hold" grpId="0" nodeType="withEffect">
                                  <p:stCondLst>
                                    <p:cond delay="0"/>
                                  </p:stCondLst>
                                  <p:iterate>
                                    <p:tmAbs val="0"/>
                                  </p:iterate>
                                  <p:childTnLst>
                                    <p:set>
                                      <p:cBhvr>
                                        <p:cTn id="13" fill="hold"/>
                                        <p:tgtEl>
                                          <p:spTgt spid="74">
                                            <p:txEl>
                                              <p:pRg st="0" end="0"/>
                                            </p:txEl>
                                          </p:spTgt>
                                        </p:tgtEl>
                                        <p:attrNameLst>
                                          <p:attrName>style.visibility</p:attrName>
                                        </p:attrNameLst>
                                      </p:cBhvr>
                                      <p:to>
                                        <p:strVal val="visible"/>
                                      </p:to>
                                    </p:set>
                                    <p:animEffect transition="in" filter="fade">
                                      <p:cBhvr>
                                        <p:cTn id="14" dur="500"/>
                                        <p:tgtEl>
                                          <p:spTgt spid="74">
                                            <p:txEl>
                                              <p:pRg st="0" end="0"/>
                                            </p:txEl>
                                          </p:spTgt>
                                        </p:tgtEl>
                                      </p:cBhvr>
                                    </p:animEffect>
                                  </p:childTnLst>
                                </p:cTn>
                              </p:par>
                            </p:childTnLst>
                          </p:cTn>
                        </p:par>
                        <p:par>
                          <p:cTn id="15" fill="hold">
                            <p:stCondLst>
                              <p:cond delay="2000"/>
                            </p:stCondLst>
                            <p:childTnLst>
                              <p:par>
                                <p:cTn id="16" presetID="10" presetClass="entr" fill="hold" grpId="0" nodeType="afterEffect">
                                  <p:stCondLst>
                                    <p:cond delay="0"/>
                                  </p:stCondLst>
                                  <p:iterate>
                                    <p:tmAbs val="0"/>
                                  </p:iterate>
                                  <p:childTnLst>
                                    <p:set>
                                      <p:cBhvr>
                                        <p:cTn id="17" fill="hold"/>
                                        <p:tgtEl>
                                          <p:spTgt spid="74">
                                            <p:txEl>
                                              <p:pRg st="1" end="1"/>
                                            </p:txEl>
                                          </p:spTgt>
                                        </p:tgtEl>
                                        <p:attrNameLst>
                                          <p:attrName>style.visibility</p:attrName>
                                        </p:attrNameLst>
                                      </p:cBhvr>
                                      <p:to>
                                        <p:strVal val="visible"/>
                                      </p:to>
                                    </p:set>
                                    <p:animEffect transition="in" filter="fade">
                                      <p:cBhvr>
                                        <p:cTn id="18" dur="500"/>
                                        <p:tgtEl>
                                          <p:spTgt spid="74">
                                            <p:txEl>
                                              <p:pRg st="1" end="1"/>
                                            </p:txEl>
                                          </p:spTgt>
                                        </p:tgtEl>
                                      </p:cBhvr>
                                    </p:animEffect>
                                  </p:childTnLst>
                                </p:cTn>
                              </p:par>
                            </p:childTnLst>
                          </p:cTn>
                        </p:par>
                        <p:par>
                          <p:cTn id="19" fill="hold">
                            <p:stCondLst>
                              <p:cond delay="2500"/>
                            </p:stCondLst>
                            <p:childTnLst>
                              <p:par>
                                <p:cTn id="20" presetID="10" presetClass="entr" fill="hold" grpId="0" nodeType="afterEffect">
                                  <p:stCondLst>
                                    <p:cond delay="0"/>
                                  </p:stCondLst>
                                  <p:iterate>
                                    <p:tmAbs val="0"/>
                                  </p:iterate>
                                  <p:childTnLst>
                                    <p:set>
                                      <p:cBhvr>
                                        <p:cTn id="21" fill="hold"/>
                                        <p:tgtEl>
                                          <p:spTgt spid="74">
                                            <p:txEl>
                                              <p:pRg st="2" end="2"/>
                                            </p:txEl>
                                          </p:spTgt>
                                        </p:tgtEl>
                                        <p:attrNameLst>
                                          <p:attrName>style.visibility</p:attrName>
                                        </p:attrNameLst>
                                      </p:cBhvr>
                                      <p:to>
                                        <p:strVal val="visible"/>
                                      </p:to>
                                    </p:set>
                                    <p:animEffect transition="in" filter="fade">
                                      <p:cBhvr>
                                        <p:cTn id="22" dur="500"/>
                                        <p:tgtEl>
                                          <p:spTgt spid="7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74">
                                            <p:txEl>
                                              <p:pRg st="3" end="3"/>
                                            </p:txEl>
                                          </p:spTgt>
                                        </p:tgtEl>
                                        <p:attrNameLst>
                                          <p:attrName>style.visibility</p:attrName>
                                        </p:attrNameLst>
                                      </p:cBhvr>
                                      <p:to>
                                        <p:strVal val="visible"/>
                                      </p:to>
                                    </p:set>
                                    <p:animEffect transition="in" filter="fade">
                                      <p:cBhvr>
                                        <p:cTn id="27" dur="500"/>
                                        <p:tgtEl>
                                          <p:spTgt spid="74">
                                            <p:txEl>
                                              <p:pRg st="3" end="3"/>
                                            </p:txEl>
                                          </p:spTgt>
                                        </p:tgtEl>
                                      </p:cBhvr>
                                    </p:animEffect>
                                  </p:childTnLst>
                                </p:cTn>
                              </p:par>
                            </p:childTnLst>
                          </p:cTn>
                        </p:par>
                        <p:par>
                          <p:cTn id="28" fill="hold">
                            <p:stCondLst>
                              <p:cond delay="500"/>
                            </p:stCondLst>
                            <p:childTnLst>
                              <p:par>
                                <p:cTn id="29" presetID="10" presetClass="entr" fill="hold" grpId="0" nodeType="afterEffect">
                                  <p:stCondLst>
                                    <p:cond delay="0"/>
                                  </p:stCondLst>
                                  <p:iterate>
                                    <p:tmAbs val="0"/>
                                  </p:iterate>
                                  <p:childTnLst>
                                    <p:set>
                                      <p:cBhvr>
                                        <p:cTn id="30" fill="hold"/>
                                        <p:tgtEl>
                                          <p:spTgt spid="74">
                                            <p:txEl>
                                              <p:pRg st="4" end="4"/>
                                            </p:txEl>
                                          </p:spTgt>
                                        </p:tgtEl>
                                        <p:attrNameLst>
                                          <p:attrName>style.visibility</p:attrName>
                                        </p:attrNameLst>
                                      </p:cBhvr>
                                      <p:to>
                                        <p:strVal val="visible"/>
                                      </p:to>
                                    </p:set>
                                    <p:animEffect transition="in" filter="fade">
                                      <p:cBhvr>
                                        <p:cTn id="31" dur="500"/>
                                        <p:tgtEl>
                                          <p:spTgt spid="74">
                                            <p:txEl>
                                              <p:pRg st="4" end="4"/>
                                            </p:txEl>
                                          </p:spTgt>
                                        </p:tgtEl>
                                      </p:cBhvr>
                                    </p:animEffect>
                                  </p:childTnLst>
                                </p:cTn>
                              </p:par>
                            </p:childTnLst>
                          </p:cTn>
                        </p:par>
                        <p:par>
                          <p:cTn id="32" fill="hold">
                            <p:stCondLst>
                              <p:cond delay="1000"/>
                            </p:stCondLst>
                            <p:childTnLst>
                              <p:par>
                                <p:cTn id="33" presetID="10" presetClass="entr" fill="hold" grpId="0" nodeType="afterEffect">
                                  <p:stCondLst>
                                    <p:cond delay="0"/>
                                  </p:stCondLst>
                                  <p:iterate>
                                    <p:tmAbs val="0"/>
                                  </p:iterate>
                                  <p:childTnLst>
                                    <p:set>
                                      <p:cBhvr>
                                        <p:cTn id="34" fill="hold"/>
                                        <p:tgtEl>
                                          <p:spTgt spid="74">
                                            <p:txEl>
                                              <p:pRg st="5" end="5"/>
                                            </p:txEl>
                                          </p:spTgt>
                                        </p:tgtEl>
                                        <p:attrNameLst>
                                          <p:attrName>style.visibility</p:attrName>
                                        </p:attrNameLst>
                                      </p:cBhvr>
                                      <p:to>
                                        <p:strVal val="visible"/>
                                      </p:to>
                                    </p:set>
                                    <p:animEffect transition="in" filter="fade">
                                      <p:cBhvr>
                                        <p:cTn id="35" dur="500"/>
                                        <p:tgtEl>
                                          <p:spTgt spid="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advAuto="0"/>
      <p:bldP spid="74" grpId="0" build="p" bldLvl="5"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ounting Recursively"/>
          <p:cNvSpPr txBox="1">
            <a:spLocks noGrp="1"/>
          </p:cNvSpPr>
          <p:nvPr>
            <p:ph type="title"/>
          </p:nvPr>
        </p:nvSpPr>
        <p:spPr>
          <a:prstGeom prst="rect">
            <a:avLst/>
          </a:prstGeom>
        </p:spPr>
        <p:txBody>
          <a:bodyPr/>
          <a:lstStyle/>
          <a:p>
            <a:r>
              <a:t>Counting Recursively</a:t>
            </a:r>
          </a:p>
        </p:txBody>
      </p:sp>
      <p:sp>
        <p:nvSpPr>
          <p:cNvPr id="80" name="Counting Down to Zero from a Number…"/>
          <p:cNvSpPr txBox="1">
            <a:spLocks noGrp="1"/>
          </p:cNvSpPr>
          <p:nvPr>
            <p:ph type="body" sz="half" idx="1"/>
          </p:nvPr>
        </p:nvSpPr>
        <p:spPr>
          <a:xfrm>
            <a:off x="130175" y="2343150"/>
            <a:ext cx="17202150" cy="3764072"/>
          </a:xfrm>
          <a:prstGeom prst="rect">
            <a:avLst/>
          </a:prstGeom>
        </p:spPr>
        <p:txBody>
          <a:bodyPr/>
          <a:lstStyle/>
          <a:p>
            <a:pPr>
              <a:spcBef>
                <a:spcPts val="1500"/>
              </a:spcBef>
              <a:buBlip>
                <a:blip r:embed="rId3"/>
              </a:buBlip>
            </a:pPr>
            <a:r>
              <a:rPr dirty="0"/>
              <a:t>Counting Down to Zero from a Number</a:t>
            </a:r>
          </a:p>
          <a:p>
            <a:pPr lvl="1">
              <a:spcBef>
                <a:spcPts val="1500"/>
              </a:spcBef>
              <a:buBlip>
                <a:blip r:embed="rId3"/>
              </a:buBlip>
            </a:pPr>
            <a:r>
              <a:rPr dirty="0"/>
              <a:t>Say the number</a:t>
            </a:r>
          </a:p>
          <a:p>
            <a:pPr lvl="1">
              <a:spcBef>
                <a:spcPts val="1500"/>
              </a:spcBef>
              <a:buBlip>
                <a:blip r:embed="rId3"/>
              </a:buBlip>
            </a:pPr>
            <a:r>
              <a:rPr dirty="0"/>
              <a:t>Ask a friend to count down from the number minus one</a:t>
            </a:r>
          </a:p>
          <a:p>
            <a:pPr lvl="1">
              <a:spcBef>
                <a:spcPts val="1500"/>
              </a:spcBef>
              <a:buBlip>
                <a:blip r:embed="rId3"/>
              </a:buBlip>
            </a:pPr>
            <a:r>
              <a:rPr dirty="0"/>
              <a:t>When someone says zero, stop.</a:t>
            </a:r>
          </a:p>
        </p:txBody>
      </p:sp>
      <p:pic>
        <p:nvPicPr>
          <p:cNvPr id="81" name="image.png" descr="image.png"/>
          <p:cNvPicPr>
            <a:picLocks noChangeAspect="1"/>
          </p:cNvPicPr>
          <p:nvPr/>
        </p:nvPicPr>
        <p:blipFill>
          <a:blip r:embed="rId4"/>
          <a:srcRect l="2680" t="39870" r="86017" b="9630"/>
          <a:stretch>
            <a:fillRect/>
          </a:stretch>
        </p:blipFill>
        <p:spPr>
          <a:xfrm rot="21429163">
            <a:off x="113685" y="9854649"/>
            <a:ext cx="1767813" cy="2726063"/>
          </a:xfrm>
          <a:custGeom>
            <a:avLst/>
            <a:gdLst/>
            <a:ahLst/>
            <a:cxnLst>
              <a:cxn ang="0">
                <a:pos x="wd2" y="hd2"/>
              </a:cxn>
              <a:cxn ang="5400000">
                <a:pos x="wd2" y="hd2"/>
              </a:cxn>
              <a:cxn ang="10800000">
                <a:pos x="wd2" y="hd2"/>
              </a:cxn>
              <a:cxn ang="16200000">
                <a:pos x="wd2" y="hd2"/>
              </a:cxn>
            </a:cxnLst>
            <a:rect l="0" t="0" r="r" b="b"/>
            <a:pathLst>
              <a:path w="21600" h="21600" extrusionOk="0">
                <a:moveTo>
                  <a:pt x="1607" y="0"/>
                </a:moveTo>
                <a:lnTo>
                  <a:pt x="0" y="20955"/>
                </a:lnTo>
                <a:lnTo>
                  <a:pt x="19993" y="21600"/>
                </a:lnTo>
                <a:lnTo>
                  <a:pt x="21600" y="645"/>
                </a:lnTo>
                <a:lnTo>
                  <a:pt x="1607" y="0"/>
                </a:lnTo>
                <a:close/>
              </a:path>
            </a:pathLst>
          </a:custGeom>
          <a:ln w="12700">
            <a:miter lim="400000"/>
          </a:ln>
          <a:effectLst>
            <a:outerShdw blurRad="88900" dist="203200" dir="2700000" rotWithShape="0">
              <a:srgbClr val="424242">
                <a:alpha val="64999"/>
              </a:srgbClr>
            </a:outerShdw>
          </a:effectLst>
        </p:spPr>
      </p:pic>
      <p:pic>
        <p:nvPicPr>
          <p:cNvPr id="82" name="image.png" descr="image.png"/>
          <p:cNvPicPr>
            <a:picLocks noChangeAspect="1"/>
          </p:cNvPicPr>
          <p:nvPr/>
        </p:nvPicPr>
        <p:blipFill>
          <a:blip r:embed="rId5"/>
          <a:srcRect l="49789" t="46578" r="37573" b="8616"/>
          <a:stretch>
            <a:fillRect/>
          </a:stretch>
        </p:blipFill>
        <p:spPr>
          <a:xfrm>
            <a:off x="6978650" y="9899889"/>
            <a:ext cx="2114550" cy="2609850"/>
          </a:xfrm>
          <a:prstGeom prst="rect">
            <a:avLst/>
          </a:prstGeom>
          <a:ln w="12700">
            <a:miter lim="400000"/>
          </a:ln>
          <a:effectLst>
            <a:outerShdw blurRad="88900" dist="203200" dir="2700000" rotWithShape="0">
              <a:srgbClr val="424242">
                <a:alpha val="64999"/>
              </a:srgbClr>
            </a:outerShdw>
          </a:effectLst>
        </p:spPr>
      </p:pic>
      <p:pic>
        <p:nvPicPr>
          <p:cNvPr id="83" name="image.png" descr="image.png"/>
          <p:cNvPicPr>
            <a:picLocks noChangeAspect="1"/>
          </p:cNvPicPr>
          <p:nvPr/>
        </p:nvPicPr>
        <p:blipFill>
          <a:blip r:embed="rId6"/>
          <a:srcRect l="85118" t="46100" r="3185" b="8113"/>
          <a:stretch>
            <a:fillRect/>
          </a:stretch>
        </p:blipFill>
        <p:spPr>
          <a:xfrm>
            <a:off x="10731500" y="9842738"/>
            <a:ext cx="1962150" cy="2667001"/>
          </a:xfrm>
          <a:prstGeom prst="rect">
            <a:avLst/>
          </a:prstGeom>
          <a:ln w="12700">
            <a:miter lim="400000"/>
          </a:ln>
          <a:effectLst>
            <a:outerShdw blurRad="88900" dist="203200" dir="2700000" rotWithShape="0">
              <a:srgbClr val="424242">
                <a:alpha val="64999"/>
              </a:srgbClr>
            </a:outerShdw>
          </a:effectLst>
        </p:spPr>
      </p:pic>
      <p:pic>
        <p:nvPicPr>
          <p:cNvPr id="84" name="image.png" descr="image.png"/>
          <p:cNvPicPr>
            <a:picLocks noChangeAspect="1"/>
          </p:cNvPicPr>
          <p:nvPr/>
        </p:nvPicPr>
        <p:blipFill>
          <a:blip r:embed="rId7"/>
          <a:srcRect l="3825" t="40012" r="86374" b="7901"/>
          <a:stretch>
            <a:fillRect/>
          </a:stretch>
        </p:blipFill>
        <p:spPr>
          <a:xfrm flipH="1">
            <a:off x="14751051" y="9804639"/>
            <a:ext cx="1447801" cy="2609851"/>
          </a:xfrm>
          <a:prstGeom prst="rect">
            <a:avLst/>
          </a:prstGeom>
          <a:ln w="12700">
            <a:miter lim="400000"/>
          </a:ln>
          <a:effectLst>
            <a:outerShdw blurRad="88900" dist="203200" dir="2700000" rotWithShape="0">
              <a:srgbClr val="424242">
                <a:alpha val="64999"/>
              </a:srgbClr>
            </a:outerShdw>
          </a:effectLst>
        </p:spPr>
      </p:pic>
      <p:pic>
        <p:nvPicPr>
          <p:cNvPr id="85" name="image.png" descr="image.png"/>
          <p:cNvPicPr>
            <a:picLocks noChangeAspect="1"/>
          </p:cNvPicPr>
          <p:nvPr/>
        </p:nvPicPr>
        <p:blipFill>
          <a:blip r:embed="rId8"/>
          <a:srcRect l="68269" t="34448" r="19982" b="9251"/>
          <a:stretch>
            <a:fillRect/>
          </a:stretch>
        </p:blipFill>
        <p:spPr>
          <a:xfrm flipH="1">
            <a:off x="18199100" y="9747489"/>
            <a:ext cx="1600200" cy="2724150"/>
          </a:xfrm>
          <a:prstGeom prst="rect">
            <a:avLst/>
          </a:prstGeom>
          <a:ln w="12700">
            <a:miter lim="400000"/>
          </a:ln>
          <a:effectLst>
            <a:outerShdw blurRad="88900" dist="203200" dir="2700000" rotWithShape="0">
              <a:srgbClr val="424242">
                <a:alpha val="64999"/>
              </a:srgbClr>
            </a:outerShdw>
          </a:effectLst>
        </p:spPr>
      </p:pic>
      <p:pic>
        <p:nvPicPr>
          <p:cNvPr id="86" name="image.png" descr="image.png"/>
          <p:cNvPicPr>
            <a:picLocks noChangeAspect="1"/>
          </p:cNvPicPr>
          <p:nvPr/>
        </p:nvPicPr>
        <p:blipFill>
          <a:blip r:embed="rId9"/>
          <a:srcRect l="52325" t="41534" r="35507" b="8465"/>
          <a:stretch>
            <a:fillRect/>
          </a:stretch>
        </p:blipFill>
        <p:spPr>
          <a:xfrm>
            <a:off x="21599525" y="9728438"/>
            <a:ext cx="1866900" cy="2725246"/>
          </a:xfrm>
          <a:prstGeom prst="rect">
            <a:avLst/>
          </a:prstGeom>
          <a:ln w="12700">
            <a:miter lim="400000"/>
          </a:ln>
          <a:effectLst>
            <a:outerShdw blurRad="88900" dist="203200" dir="2700000" rotWithShape="0">
              <a:srgbClr val="424242">
                <a:alpha val="64999"/>
              </a:srgbClr>
            </a:outerShdw>
          </a:effectLst>
        </p:spPr>
      </p:pic>
      <p:pic>
        <p:nvPicPr>
          <p:cNvPr id="87" name="image.png" descr="image.png"/>
          <p:cNvPicPr>
            <a:picLocks noChangeAspect="1"/>
          </p:cNvPicPr>
          <p:nvPr/>
        </p:nvPicPr>
        <p:blipFill>
          <a:blip r:embed="rId10"/>
          <a:srcRect l="21230" t="43081" r="69866" b="9159"/>
          <a:stretch>
            <a:fillRect/>
          </a:stretch>
        </p:blipFill>
        <p:spPr>
          <a:xfrm>
            <a:off x="3740150" y="9899888"/>
            <a:ext cx="1409700" cy="2609851"/>
          </a:xfrm>
          <a:prstGeom prst="rect">
            <a:avLst/>
          </a:prstGeom>
          <a:ln w="12700">
            <a:miter lim="400000"/>
          </a:ln>
          <a:effectLst>
            <a:outerShdw blurRad="88900" dist="203200" dir="2700000" rotWithShape="0">
              <a:srgbClr val="424242">
                <a:alpha val="64999"/>
              </a:srgbClr>
            </a:outerShdw>
          </a:effectLst>
        </p:spPr>
      </p:pic>
      <p:pic>
        <p:nvPicPr>
          <p:cNvPr id="88" name="image.png" descr="image.png"/>
          <p:cNvPicPr>
            <a:picLocks noChangeAspect="1"/>
          </p:cNvPicPr>
          <p:nvPr/>
        </p:nvPicPr>
        <p:blipFill>
          <a:blip r:embed="rId10"/>
          <a:srcRect l="21230" t="43081" r="69866" b="9159"/>
          <a:stretch>
            <a:fillRect/>
          </a:stretch>
        </p:blipFill>
        <p:spPr>
          <a:xfrm flipH="1">
            <a:off x="3740150" y="9899888"/>
            <a:ext cx="1409700" cy="2609851"/>
          </a:xfrm>
          <a:prstGeom prst="rect">
            <a:avLst/>
          </a:prstGeom>
          <a:ln w="12700">
            <a:miter lim="400000"/>
          </a:ln>
          <a:effectLst>
            <a:outerShdw blurRad="88900" dist="203200" dir="2700000" rotWithShape="0">
              <a:srgbClr val="424242">
                <a:alpha val="64999"/>
              </a:srgbClr>
            </a:outerShdw>
          </a:effectLst>
        </p:spPr>
      </p:pic>
      <p:pic>
        <p:nvPicPr>
          <p:cNvPr id="89" name="image.png" descr="image.png"/>
          <p:cNvPicPr>
            <a:picLocks noChangeAspect="1"/>
          </p:cNvPicPr>
          <p:nvPr/>
        </p:nvPicPr>
        <p:blipFill>
          <a:blip r:embed="rId5"/>
          <a:srcRect l="49789" t="46578" r="37573" b="8616"/>
          <a:stretch>
            <a:fillRect/>
          </a:stretch>
        </p:blipFill>
        <p:spPr>
          <a:xfrm flipH="1">
            <a:off x="6978649" y="9899889"/>
            <a:ext cx="2114551" cy="2609850"/>
          </a:xfrm>
          <a:prstGeom prst="rect">
            <a:avLst/>
          </a:prstGeom>
          <a:ln w="12700">
            <a:miter lim="400000"/>
          </a:ln>
          <a:effectLst>
            <a:outerShdw blurRad="88900" dist="203200" dir="2700000" rotWithShape="0">
              <a:srgbClr val="424242">
                <a:alpha val="64999"/>
              </a:srgbClr>
            </a:outerShdw>
          </a:effectLst>
        </p:spPr>
      </p:pic>
      <p:pic>
        <p:nvPicPr>
          <p:cNvPr id="90" name="image.png" descr="image.png"/>
          <p:cNvPicPr>
            <a:picLocks noChangeAspect="1"/>
          </p:cNvPicPr>
          <p:nvPr/>
        </p:nvPicPr>
        <p:blipFill>
          <a:blip r:embed="rId6"/>
          <a:srcRect l="85118" t="46100" r="3185" b="8113"/>
          <a:stretch>
            <a:fillRect/>
          </a:stretch>
        </p:blipFill>
        <p:spPr>
          <a:xfrm flipH="1">
            <a:off x="10731500" y="9804638"/>
            <a:ext cx="1962150" cy="2667001"/>
          </a:xfrm>
          <a:prstGeom prst="rect">
            <a:avLst/>
          </a:prstGeom>
          <a:ln w="12700">
            <a:miter lim="400000"/>
          </a:ln>
          <a:effectLst>
            <a:outerShdw blurRad="88900" dist="203200" dir="2700000" rotWithShape="0">
              <a:srgbClr val="424242">
                <a:alpha val="64999"/>
              </a:srgbClr>
            </a:outerShdw>
          </a:effectLst>
        </p:spPr>
      </p:pic>
      <p:pic>
        <p:nvPicPr>
          <p:cNvPr id="91" name="image.png" descr="image.png"/>
          <p:cNvPicPr>
            <a:picLocks noChangeAspect="1"/>
          </p:cNvPicPr>
          <p:nvPr/>
        </p:nvPicPr>
        <p:blipFill>
          <a:blip r:embed="rId7"/>
          <a:srcRect l="3825" t="40012" r="86374" b="7901"/>
          <a:stretch>
            <a:fillRect/>
          </a:stretch>
        </p:blipFill>
        <p:spPr>
          <a:xfrm>
            <a:off x="14751050" y="9785589"/>
            <a:ext cx="1447800" cy="2609851"/>
          </a:xfrm>
          <a:prstGeom prst="rect">
            <a:avLst/>
          </a:prstGeom>
          <a:ln w="12700">
            <a:miter lim="400000"/>
          </a:ln>
          <a:effectLst>
            <a:outerShdw blurRad="88900" dist="203200" dir="2700000" rotWithShape="0">
              <a:srgbClr val="424242">
                <a:alpha val="64999"/>
              </a:srgbClr>
            </a:outerShdw>
          </a:effectLst>
        </p:spPr>
      </p:pic>
      <p:pic>
        <p:nvPicPr>
          <p:cNvPr id="92" name="image.png" descr="image.png"/>
          <p:cNvPicPr>
            <a:picLocks noChangeAspect="1"/>
          </p:cNvPicPr>
          <p:nvPr/>
        </p:nvPicPr>
        <p:blipFill>
          <a:blip r:embed="rId8"/>
          <a:srcRect l="68269" t="34448" r="19982" b="9251"/>
          <a:stretch>
            <a:fillRect/>
          </a:stretch>
        </p:blipFill>
        <p:spPr>
          <a:xfrm>
            <a:off x="18199100" y="9728439"/>
            <a:ext cx="1600200" cy="2724150"/>
          </a:xfrm>
          <a:prstGeom prst="rect">
            <a:avLst/>
          </a:prstGeom>
          <a:ln w="12700">
            <a:miter lim="400000"/>
          </a:ln>
          <a:effectLst>
            <a:outerShdw blurRad="88900" dist="203200" dir="2700000" rotWithShape="0">
              <a:srgbClr val="424242">
                <a:alpha val="64999"/>
              </a:srgbClr>
            </a:outerShdw>
          </a:effectLst>
        </p:spPr>
      </p:pic>
      <p:sp>
        <p:nvSpPr>
          <p:cNvPr id="93" name="6…"/>
          <p:cNvSpPr/>
          <p:nvPr/>
        </p:nvSpPr>
        <p:spPr>
          <a:xfrm>
            <a:off x="1625600" y="6508989"/>
            <a:ext cx="4495800" cy="3594100"/>
          </a:xfrm>
          <a:custGeom>
            <a:avLst/>
            <a:gdLst/>
            <a:ahLst/>
            <a:cxnLst>
              <a:cxn ang="0">
                <a:pos x="wd2" y="hd2"/>
              </a:cxn>
              <a:cxn ang="5400000">
                <a:pos x="wd2" y="hd2"/>
              </a:cxn>
              <a:cxn ang="10800000">
                <a:pos x="wd2" y="hd2"/>
              </a:cxn>
              <a:cxn ang="16200000">
                <a:pos x="wd2" y="hd2"/>
              </a:cxn>
            </a:cxnLst>
            <a:rect l="0" t="0" r="r" b="b"/>
            <a:pathLst>
              <a:path w="21600" h="21600" extrusionOk="0">
                <a:moveTo>
                  <a:pt x="3844" y="0"/>
                </a:moveTo>
                <a:cubicBezTo>
                  <a:pt x="2833" y="0"/>
                  <a:pt x="2014" y="1025"/>
                  <a:pt x="2014" y="2290"/>
                </a:cubicBezTo>
                <a:lnTo>
                  <a:pt x="2014" y="16944"/>
                </a:lnTo>
                <a:cubicBezTo>
                  <a:pt x="2014" y="17097"/>
                  <a:pt x="2027" y="17245"/>
                  <a:pt x="2050" y="17390"/>
                </a:cubicBezTo>
                <a:lnTo>
                  <a:pt x="0" y="21600"/>
                </a:lnTo>
                <a:lnTo>
                  <a:pt x="3432" y="19170"/>
                </a:lnTo>
                <a:cubicBezTo>
                  <a:pt x="3565" y="19208"/>
                  <a:pt x="3702" y="19234"/>
                  <a:pt x="3844" y="19234"/>
                </a:cubicBezTo>
                <a:lnTo>
                  <a:pt x="19769" y="19234"/>
                </a:lnTo>
                <a:cubicBezTo>
                  <a:pt x="20780" y="19234"/>
                  <a:pt x="21600" y="18209"/>
                  <a:pt x="21600" y="16944"/>
                </a:cubicBezTo>
                <a:lnTo>
                  <a:pt x="21600" y="2290"/>
                </a:lnTo>
                <a:cubicBezTo>
                  <a:pt x="21600" y="1025"/>
                  <a:pt x="20780" y="0"/>
                  <a:pt x="19769" y="0"/>
                </a:cubicBezTo>
                <a:lnTo>
                  <a:pt x="3844" y="0"/>
                </a:lnTo>
                <a:close/>
              </a:path>
            </a:pathLst>
          </a:custGeom>
          <a:gradFill>
            <a:gsLst>
              <a:gs pos="0">
                <a:srgbClr val="FFFFFF"/>
              </a:gs>
              <a:gs pos="100000">
                <a:srgbClr val="FFFB00"/>
              </a:gs>
            </a:gsLst>
            <a:path>
              <a:fillToRect l="50000" t="50000" r="50000" b="50000"/>
            </a:path>
          </a:gradFill>
          <a:ln w="38100">
            <a:solidFill>
              <a:srgbClr val="000000"/>
            </a:solidFill>
            <a:miter lim="400000"/>
          </a:ln>
          <a:effectLst>
            <a:outerShdw blurRad="88900" dist="203200" dir="2700000" rotWithShape="0">
              <a:srgbClr val="424242">
                <a:alpha val="6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pPr defTabSz="876300">
              <a:defRPr b="1">
                <a:effectLst>
                  <a:outerShdw blurRad="38100" dist="12700" dir="5400000" rotWithShape="0">
                    <a:srgbClr val="000000">
                      <a:alpha val="50000"/>
                    </a:srgbClr>
                  </a:outerShdw>
                </a:effectLst>
                <a:latin typeface="Courier New"/>
                <a:ea typeface="Courier New"/>
                <a:cs typeface="Courier New"/>
                <a:sym typeface="Courier New"/>
              </a:defRPr>
            </a:pPr>
            <a:r>
              <a:rPr dirty="0"/>
              <a:t>6</a:t>
            </a:r>
          </a:p>
          <a:p>
            <a:pPr defTabSz="876300">
              <a:defRPr>
                <a:effectLst>
                  <a:outerShdw blurRad="38100" dist="12700" dir="5400000" rotWithShape="0">
                    <a:srgbClr val="000000">
                      <a:alpha val="50000"/>
                    </a:srgbClr>
                  </a:outerShdw>
                </a:effectLst>
              </a:defRPr>
            </a:pPr>
            <a:r>
              <a:rPr sz="5200" dirty="0"/>
              <a:t>You count down from 5</a:t>
            </a:r>
            <a:r>
              <a:rPr dirty="0"/>
              <a:t>.</a:t>
            </a:r>
          </a:p>
        </p:txBody>
      </p:sp>
      <p:sp>
        <p:nvSpPr>
          <p:cNvPr id="94" name="5…"/>
          <p:cNvSpPr/>
          <p:nvPr/>
        </p:nvSpPr>
        <p:spPr>
          <a:xfrm>
            <a:off x="5102224" y="6529517"/>
            <a:ext cx="4657725" cy="3764072"/>
          </a:xfrm>
          <a:custGeom>
            <a:avLst/>
            <a:gdLst/>
            <a:ahLst/>
            <a:cxnLst>
              <a:cxn ang="0">
                <a:pos x="wd2" y="hd2"/>
              </a:cxn>
              <a:cxn ang="5400000">
                <a:pos x="wd2" y="hd2"/>
              </a:cxn>
              <a:cxn ang="10800000">
                <a:pos x="wd2" y="hd2"/>
              </a:cxn>
              <a:cxn ang="16200000">
                <a:pos x="wd2" y="hd2"/>
              </a:cxn>
            </a:cxnLst>
            <a:rect l="0" t="0" r="r" b="b"/>
            <a:pathLst>
              <a:path w="21600" h="21600" extrusionOk="0">
                <a:moveTo>
                  <a:pt x="3844" y="0"/>
                </a:moveTo>
                <a:cubicBezTo>
                  <a:pt x="2833" y="0"/>
                  <a:pt x="2014" y="1025"/>
                  <a:pt x="2014" y="2290"/>
                </a:cubicBezTo>
                <a:lnTo>
                  <a:pt x="2014" y="15914"/>
                </a:lnTo>
                <a:cubicBezTo>
                  <a:pt x="2014" y="16150"/>
                  <a:pt x="2050" y="16372"/>
                  <a:pt x="2103" y="16586"/>
                </a:cubicBezTo>
                <a:lnTo>
                  <a:pt x="0" y="21600"/>
                </a:lnTo>
                <a:lnTo>
                  <a:pt x="3602" y="18173"/>
                </a:lnTo>
                <a:cubicBezTo>
                  <a:pt x="3682" y="18186"/>
                  <a:pt x="3761" y="18204"/>
                  <a:pt x="3844" y="18204"/>
                </a:cubicBezTo>
                <a:lnTo>
                  <a:pt x="19769" y="18204"/>
                </a:lnTo>
                <a:cubicBezTo>
                  <a:pt x="20780" y="18204"/>
                  <a:pt x="21600" y="17178"/>
                  <a:pt x="21600" y="15914"/>
                </a:cubicBezTo>
                <a:lnTo>
                  <a:pt x="21600" y="2290"/>
                </a:lnTo>
                <a:cubicBezTo>
                  <a:pt x="21600" y="1025"/>
                  <a:pt x="20780" y="0"/>
                  <a:pt x="19769" y="0"/>
                </a:cubicBezTo>
                <a:lnTo>
                  <a:pt x="3844" y="0"/>
                </a:lnTo>
                <a:close/>
              </a:path>
            </a:pathLst>
          </a:custGeom>
          <a:gradFill>
            <a:gsLst>
              <a:gs pos="0">
                <a:srgbClr val="FFFFFF"/>
              </a:gs>
              <a:gs pos="100000">
                <a:srgbClr val="FFFB00"/>
              </a:gs>
            </a:gsLst>
            <a:path>
              <a:fillToRect l="50000" t="50000" r="50000" b="50000"/>
            </a:path>
          </a:gradFill>
          <a:ln w="38100">
            <a:solidFill>
              <a:srgbClr val="000000"/>
            </a:solidFill>
            <a:miter lim="400000"/>
          </a:ln>
          <a:effectLst>
            <a:outerShdw blurRad="88900" dist="203200" dir="2700000" rotWithShape="0">
              <a:srgbClr val="424242">
                <a:alpha val="6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pPr defTabSz="876300">
              <a:defRPr b="1">
                <a:effectLst>
                  <a:outerShdw blurRad="38100" dist="12700" dir="5400000" rotWithShape="0">
                    <a:srgbClr val="000000">
                      <a:alpha val="50000"/>
                    </a:srgbClr>
                  </a:outerShdw>
                </a:effectLst>
                <a:latin typeface="Courier New"/>
                <a:ea typeface="Courier New"/>
                <a:cs typeface="Courier New"/>
                <a:sym typeface="Courier New"/>
              </a:defRPr>
            </a:pPr>
            <a:r>
              <a:rPr dirty="0"/>
              <a:t>5</a:t>
            </a:r>
          </a:p>
          <a:p>
            <a:pPr defTabSz="876300">
              <a:defRPr>
                <a:effectLst>
                  <a:outerShdw blurRad="38100" dist="12700" dir="5400000" rotWithShape="0">
                    <a:srgbClr val="000000">
                      <a:alpha val="50000"/>
                    </a:srgbClr>
                  </a:outerShdw>
                </a:effectLst>
              </a:defRPr>
            </a:pPr>
            <a:r>
              <a:rPr sz="5200" dirty="0"/>
              <a:t>You count </a:t>
            </a:r>
            <a:r>
              <a:rPr lang="en-IN" sz="5200" dirty="0"/>
              <a:t>            </a:t>
            </a:r>
            <a:r>
              <a:rPr sz="5200" dirty="0"/>
              <a:t>down from </a:t>
            </a:r>
            <a:r>
              <a:rPr sz="5200" b="1" dirty="0">
                <a:latin typeface="Courier New"/>
                <a:ea typeface="Courier New"/>
                <a:cs typeface="Courier New"/>
                <a:sym typeface="Courier New"/>
              </a:rPr>
              <a:t>4</a:t>
            </a:r>
            <a:r>
              <a:rPr dirty="0"/>
              <a:t>.</a:t>
            </a:r>
          </a:p>
        </p:txBody>
      </p:sp>
      <p:sp>
        <p:nvSpPr>
          <p:cNvPr id="95" name="4…"/>
          <p:cNvSpPr/>
          <p:nvPr/>
        </p:nvSpPr>
        <p:spPr>
          <a:xfrm>
            <a:off x="8731250" y="6680439"/>
            <a:ext cx="4686300" cy="3576529"/>
          </a:xfrm>
          <a:custGeom>
            <a:avLst/>
            <a:gdLst/>
            <a:ahLst/>
            <a:cxnLst>
              <a:cxn ang="0">
                <a:pos x="wd2" y="hd2"/>
              </a:cxn>
              <a:cxn ang="5400000">
                <a:pos x="wd2" y="hd2"/>
              </a:cxn>
              <a:cxn ang="10800000">
                <a:pos x="wd2" y="hd2"/>
              </a:cxn>
              <a:cxn ang="16200000">
                <a:pos x="wd2" y="hd2"/>
              </a:cxn>
            </a:cxnLst>
            <a:rect l="0" t="0" r="r" b="b"/>
            <a:pathLst>
              <a:path w="21600" h="21600" extrusionOk="0">
                <a:moveTo>
                  <a:pt x="3844" y="0"/>
                </a:moveTo>
                <a:cubicBezTo>
                  <a:pt x="2833" y="0"/>
                  <a:pt x="2014" y="1025"/>
                  <a:pt x="2014" y="2290"/>
                </a:cubicBezTo>
                <a:lnTo>
                  <a:pt x="2014" y="15914"/>
                </a:lnTo>
                <a:cubicBezTo>
                  <a:pt x="2014" y="16150"/>
                  <a:pt x="2050" y="16372"/>
                  <a:pt x="2103" y="16586"/>
                </a:cubicBezTo>
                <a:lnTo>
                  <a:pt x="0" y="21600"/>
                </a:lnTo>
                <a:lnTo>
                  <a:pt x="3602" y="18173"/>
                </a:lnTo>
                <a:cubicBezTo>
                  <a:pt x="3682" y="18186"/>
                  <a:pt x="3761" y="18204"/>
                  <a:pt x="3844" y="18204"/>
                </a:cubicBezTo>
                <a:lnTo>
                  <a:pt x="19769" y="18204"/>
                </a:lnTo>
                <a:cubicBezTo>
                  <a:pt x="20780" y="18204"/>
                  <a:pt x="21600" y="17178"/>
                  <a:pt x="21600" y="15914"/>
                </a:cubicBezTo>
                <a:lnTo>
                  <a:pt x="21600" y="2290"/>
                </a:lnTo>
                <a:cubicBezTo>
                  <a:pt x="21600" y="1025"/>
                  <a:pt x="20780" y="0"/>
                  <a:pt x="19769" y="0"/>
                </a:cubicBezTo>
                <a:lnTo>
                  <a:pt x="3844" y="0"/>
                </a:lnTo>
                <a:close/>
              </a:path>
            </a:pathLst>
          </a:custGeom>
          <a:gradFill>
            <a:gsLst>
              <a:gs pos="0">
                <a:srgbClr val="FFFFFF"/>
              </a:gs>
              <a:gs pos="100000">
                <a:srgbClr val="FFFB00"/>
              </a:gs>
            </a:gsLst>
            <a:path>
              <a:fillToRect l="50000" t="50000" r="50000" b="50000"/>
            </a:path>
          </a:gradFill>
          <a:ln w="38100">
            <a:solidFill>
              <a:srgbClr val="000000"/>
            </a:solidFill>
            <a:miter lim="400000"/>
          </a:ln>
          <a:effectLst>
            <a:outerShdw blurRad="88900" dist="203200" dir="2700000" rotWithShape="0">
              <a:srgbClr val="424242">
                <a:alpha val="6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pPr defTabSz="876300">
              <a:defRPr>
                <a:effectLst>
                  <a:outerShdw blurRad="38100" dist="12700" dir="5400000" rotWithShape="0">
                    <a:srgbClr val="000000">
                      <a:alpha val="50000"/>
                    </a:srgbClr>
                  </a:outerShdw>
                </a:effectLst>
              </a:defRPr>
            </a:pPr>
            <a:r>
              <a:rPr b="1" dirty="0">
                <a:latin typeface="Courier New"/>
                <a:ea typeface="Courier New"/>
                <a:cs typeface="Courier New"/>
                <a:sym typeface="Courier New"/>
              </a:rPr>
              <a:t>4</a:t>
            </a:r>
          </a:p>
          <a:p>
            <a:pPr defTabSz="876300">
              <a:defRPr>
                <a:effectLst>
                  <a:outerShdw blurRad="38100" dist="12700" dir="5400000" rotWithShape="0">
                    <a:srgbClr val="000000">
                      <a:alpha val="50000"/>
                    </a:srgbClr>
                  </a:outerShdw>
                </a:effectLst>
              </a:defRPr>
            </a:pPr>
            <a:r>
              <a:rPr dirty="0"/>
              <a:t>You </a:t>
            </a:r>
            <a:r>
              <a:rPr dirty="0" err="1"/>
              <a:t>coun</a:t>
            </a:r>
            <a:r>
              <a:rPr lang="en-IN" dirty="0"/>
              <a:t>t</a:t>
            </a:r>
          </a:p>
          <a:p>
            <a:pPr defTabSz="876300">
              <a:defRPr>
                <a:effectLst>
                  <a:outerShdw blurRad="38100" dist="12700" dir="5400000" rotWithShape="0">
                    <a:srgbClr val="000000">
                      <a:alpha val="50000"/>
                    </a:srgbClr>
                  </a:outerShdw>
                </a:effectLst>
              </a:defRPr>
            </a:pPr>
            <a:r>
              <a:rPr dirty="0"/>
              <a:t> down from </a:t>
            </a:r>
            <a:r>
              <a:rPr b="1" dirty="0">
                <a:latin typeface="Courier New"/>
                <a:ea typeface="Courier New"/>
                <a:cs typeface="Courier New"/>
                <a:sym typeface="Courier New"/>
              </a:rPr>
              <a:t>3</a:t>
            </a:r>
            <a:r>
              <a:rPr dirty="0"/>
              <a:t>.</a:t>
            </a:r>
          </a:p>
        </p:txBody>
      </p:sp>
      <p:sp>
        <p:nvSpPr>
          <p:cNvPr id="96" name="3…"/>
          <p:cNvSpPr/>
          <p:nvPr/>
        </p:nvSpPr>
        <p:spPr>
          <a:xfrm>
            <a:off x="12369799" y="6699489"/>
            <a:ext cx="4657725" cy="3594100"/>
          </a:xfrm>
          <a:custGeom>
            <a:avLst/>
            <a:gdLst/>
            <a:ahLst/>
            <a:cxnLst>
              <a:cxn ang="0">
                <a:pos x="wd2" y="hd2"/>
              </a:cxn>
              <a:cxn ang="5400000">
                <a:pos x="wd2" y="hd2"/>
              </a:cxn>
              <a:cxn ang="10800000">
                <a:pos x="wd2" y="hd2"/>
              </a:cxn>
              <a:cxn ang="16200000">
                <a:pos x="wd2" y="hd2"/>
              </a:cxn>
            </a:cxnLst>
            <a:rect l="0" t="0" r="r" b="b"/>
            <a:pathLst>
              <a:path w="21600" h="21600" extrusionOk="0">
                <a:moveTo>
                  <a:pt x="3844" y="0"/>
                </a:moveTo>
                <a:cubicBezTo>
                  <a:pt x="2833" y="0"/>
                  <a:pt x="2014" y="1025"/>
                  <a:pt x="2014" y="2290"/>
                </a:cubicBezTo>
                <a:lnTo>
                  <a:pt x="2014" y="15914"/>
                </a:lnTo>
                <a:cubicBezTo>
                  <a:pt x="2014" y="16150"/>
                  <a:pt x="2050" y="16372"/>
                  <a:pt x="2103" y="16586"/>
                </a:cubicBezTo>
                <a:lnTo>
                  <a:pt x="0" y="21600"/>
                </a:lnTo>
                <a:lnTo>
                  <a:pt x="3602" y="18173"/>
                </a:lnTo>
                <a:cubicBezTo>
                  <a:pt x="3682" y="18186"/>
                  <a:pt x="3761" y="18204"/>
                  <a:pt x="3844" y="18204"/>
                </a:cubicBezTo>
                <a:lnTo>
                  <a:pt x="19769" y="18204"/>
                </a:lnTo>
                <a:cubicBezTo>
                  <a:pt x="20780" y="18204"/>
                  <a:pt x="21600" y="17178"/>
                  <a:pt x="21600" y="15914"/>
                </a:cubicBezTo>
                <a:lnTo>
                  <a:pt x="21600" y="2290"/>
                </a:lnTo>
                <a:cubicBezTo>
                  <a:pt x="21600" y="1025"/>
                  <a:pt x="20780" y="0"/>
                  <a:pt x="19769" y="0"/>
                </a:cubicBezTo>
                <a:lnTo>
                  <a:pt x="3844" y="0"/>
                </a:lnTo>
                <a:close/>
              </a:path>
            </a:pathLst>
          </a:custGeom>
          <a:gradFill>
            <a:gsLst>
              <a:gs pos="0">
                <a:srgbClr val="FFFFFF"/>
              </a:gs>
              <a:gs pos="100000">
                <a:srgbClr val="FFFB00"/>
              </a:gs>
            </a:gsLst>
            <a:path>
              <a:fillToRect l="50000" t="50000" r="50000" b="50000"/>
            </a:path>
          </a:gradFill>
          <a:ln w="38100">
            <a:solidFill>
              <a:srgbClr val="000000"/>
            </a:solidFill>
            <a:miter lim="400000"/>
          </a:ln>
          <a:effectLst>
            <a:outerShdw blurRad="88900" dist="203200" dir="2700000" rotWithShape="0">
              <a:srgbClr val="424242">
                <a:alpha val="6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pPr defTabSz="876300">
              <a:defRPr>
                <a:effectLst>
                  <a:outerShdw blurRad="38100" dist="12700" dir="5400000" rotWithShape="0">
                    <a:srgbClr val="000000">
                      <a:alpha val="50000"/>
                    </a:srgbClr>
                  </a:outerShdw>
                </a:effectLst>
              </a:defRPr>
            </a:pPr>
            <a:r>
              <a:rPr b="1" dirty="0">
                <a:latin typeface="Courier New"/>
                <a:ea typeface="Courier New"/>
                <a:cs typeface="Courier New"/>
                <a:sym typeface="Courier New"/>
              </a:rPr>
              <a:t>3 </a:t>
            </a:r>
          </a:p>
          <a:p>
            <a:pPr defTabSz="876300">
              <a:defRPr>
                <a:effectLst>
                  <a:outerShdw blurRad="38100" dist="12700" dir="5400000" rotWithShape="0">
                    <a:srgbClr val="000000">
                      <a:alpha val="50000"/>
                    </a:srgbClr>
                  </a:outerShdw>
                </a:effectLst>
              </a:defRPr>
            </a:pPr>
            <a:r>
              <a:rPr dirty="0"/>
              <a:t>You count down from </a:t>
            </a:r>
            <a:r>
              <a:rPr b="1" dirty="0">
                <a:latin typeface="Courier New"/>
                <a:ea typeface="Courier New"/>
                <a:cs typeface="Courier New"/>
                <a:sym typeface="Courier New"/>
              </a:rPr>
              <a:t>2</a:t>
            </a:r>
            <a:r>
              <a:rPr dirty="0"/>
              <a:t>.</a:t>
            </a:r>
          </a:p>
        </p:txBody>
      </p:sp>
      <p:sp>
        <p:nvSpPr>
          <p:cNvPr id="97" name="2…"/>
          <p:cNvSpPr/>
          <p:nvPr/>
        </p:nvSpPr>
        <p:spPr>
          <a:xfrm>
            <a:off x="15970250" y="6680439"/>
            <a:ext cx="4686300" cy="3422650"/>
          </a:xfrm>
          <a:custGeom>
            <a:avLst/>
            <a:gdLst/>
            <a:ahLst/>
            <a:cxnLst>
              <a:cxn ang="0">
                <a:pos x="wd2" y="hd2"/>
              </a:cxn>
              <a:cxn ang="5400000">
                <a:pos x="wd2" y="hd2"/>
              </a:cxn>
              <a:cxn ang="10800000">
                <a:pos x="wd2" y="hd2"/>
              </a:cxn>
              <a:cxn ang="16200000">
                <a:pos x="wd2" y="hd2"/>
              </a:cxn>
            </a:cxnLst>
            <a:rect l="0" t="0" r="r" b="b"/>
            <a:pathLst>
              <a:path w="21600" h="21600" extrusionOk="0">
                <a:moveTo>
                  <a:pt x="3844" y="0"/>
                </a:moveTo>
                <a:cubicBezTo>
                  <a:pt x="2833" y="0"/>
                  <a:pt x="2014" y="1025"/>
                  <a:pt x="2014" y="2290"/>
                </a:cubicBezTo>
                <a:lnTo>
                  <a:pt x="2014" y="15914"/>
                </a:lnTo>
                <a:cubicBezTo>
                  <a:pt x="2014" y="16150"/>
                  <a:pt x="2050" y="16372"/>
                  <a:pt x="2103" y="16586"/>
                </a:cubicBezTo>
                <a:lnTo>
                  <a:pt x="0" y="21600"/>
                </a:lnTo>
                <a:lnTo>
                  <a:pt x="3602" y="18173"/>
                </a:lnTo>
                <a:cubicBezTo>
                  <a:pt x="3682" y="18186"/>
                  <a:pt x="3761" y="18204"/>
                  <a:pt x="3844" y="18204"/>
                </a:cubicBezTo>
                <a:lnTo>
                  <a:pt x="19769" y="18204"/>
                </a:lnTo>
                <a:cubicBezTo>
                  <a:pt x="20780" y="18204"/>
                  <a:pt x="21600" y="17178"/>
                  <a:pt x="21600" y="15914"/>
                </a:cubicBezTo>
                <a:lnTo>
                  <a:pt x="21600" y="2290"/>
                </a:lnTo>
                <a:cubicBezTo>
                  <a:pt x="21600" y="1025"/>
                  <a:pt x="20780" y="0"/>
                  <a:pt x="19769" y="0"/>
                </a:cubicBezTo>
                <a:lnTo>
                  <a:pt x="3844" y="0"/>
                </a:lnTo>
                <a:close/>
              </a:path>
            </a:pathLst>
          </a:custGeom>
          <a:gradFill>
            <a:gsLst>
              <a:gs pos="0">
                <a:srgbClr val="FFFFFF"/>
              </a:gs>
              <a:gs pos="100000">
                <a:srgbClr val="FFFB00"/>
              </a:gs>
            </a:gsLst>
            <a:path>
              <a:fillToRect l="50000" t="50000" r="50000" b="50000"/>
            </a:path>
          </a:gradFill>
          <a:ln w="38100">
            <a:solidFill>
              <a:srgbClr val="000000"/>
            </a:solidFill>
            <a:miter lim="400000"/>
          </a:ln>
          <a:effectLst>
            <a:outerShdw blurRad="88900" dist="203200" dir="2700000" rotWithShape="0">
              <a:srgbClr val="424242">
                <a:alpha val="6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pPr defTabSz="876300">
              <a:defRPr>
                <a:effectLst>
                  <a:outerShdw blurRad="38100" dist="12700" dir="5400000" rotWithShape="0">
                    <a:srgbClr val="000000">
                      <a:alpha val="50000"/>
                    </a:srgbClr>
                  </a:outerShdw>
                </a:effectLst>
              </a:defRPr>
            </a:pPr>
            <a:r>
              <a:rPr b="1" dirty="0">
                <a:latin typeface="Courier New"/>
                <a:ea typeface="Courier New"/>
                <a:cs typeface="Courier New"/>
                <a:sym typeface="Courier New"/>
              </a:rPr>
              <a:t>2 </a:t>
            </a:r>
          </a:p>
          <a:p>
            <a:pPr defTabSz="876300">
              <a:defRPr>
                <a:effectLst>
                  <a:outerShdw blurRad="38100" dist="12700" dir="5400000" rotWithShape="0">
                    <a:srgbClr val="000000">
                      <a:alpha val="50000"/>
                    </a:srgbClr>
                  </a:outerShdw>
                </a:effectLst>
              </a:defRPr>
            </a:pPr>
            <a:r>
              <a:rPr dirty="0"/>
              <a:t>You count down from </a:t>
            </a:r>
            <a:r>
              <a:rPr b="1" dirty="0">
                <a:latin typeface="Courier New"/>
                <a:ea typeface="Courier New"/>
                <a:cs typeface="Courier New"/>
                <a:sym typeface="Courier New"/>
              </a:rPr>
              <a:t>1</a:t>
            </a:r>
            <a:r>
              <a:rPr dirty="0"/>
              <a:t>.</a:t>
            </a:r>
          </a:p>
        </p:txBody>
      </p:sp>
      <p:sp>
        <p:nvSpPr>
          <p:cNvPr id="98" name="1…"/>
          <p:cNvSpPr/>
          <p:nvPr/>
        </p:nvSpPr>
        <p:spPr>
          <a:xfrm>
            <a:off x="19199225" y="6396167"/>
            <a:ext cx="4248150" cy="3860801"/>
          </a:xfrm>
          <a:custGeom>
            <a:avLst/>
            <a:gdLst/>
            <a:ahLst/>
            <a:cxnLst>
              <a:cxn ang="0">
                <a:pos x="wd2" y="hd2"/>
              </a:cxn>
              <a:cxn ang="5400000">
                <a:pos x="wd2" y="hd2"/>
              </a:cxn>
              <a:cxn ang="10800000">
                <a:pos x="wd2" y="hd2"/>
              </a:cxn>
              <a:cxn ang="16200000">
                <a:pos x="wd2" y="hd2"/>
              </a:cxn>
            </a:cxnLst>
            <a:rect l="0" t="0" r="r" b="b"/>
            <a:pathLst>
              <a:path w="21600" h="21600" extrusionOk="0">
                <a:moveTo>
                  <a:pt x="2809" y="0"/>
                </a:moveTo>
                <a:cubicBezTo>
                  <a:pt x="1739" y="0"/>
                  <a:pt x="872" y="954"/>
                  <a:pt x="872" y="2132"/>
                </a:cubicBezTo>
                <a:lnTo>
                  <a:pt x="872" y="14814"/>
                </a:lnTo>
                <a:cubicBezTo>
                  <a:pt x="872" y="15148"/>
                  <a:pt x="948" y="15459"/>
                  <a:pt x="1072" y="15740"/>
                </a:cubicBezTo>
                <a:lnTo>
                  <a:pt x="0" y="21600"/>
                </a:lnTo>
                <a:lnTo>
                  <a:pt x="3259" y="16946"/>
                </a:lnTo>
                <a:lnTo>
                  <a:pt x="19663" y="16946"/>
                </a:lnTo>
                <a:cubicBezTo>
                  <a:pt x="20733" y="16946"/>
                  <a:pt x="21600" y="15992"/>
                  <a:pt x="21600" y="14814"/>
                </a:cubicBezTo>
                <a:lnTo>
                  <a:pt x="21600" y="2132"/>
                </a:lnTo>
                <a:cubicBezTo>
                  <a:pt x="21600" y="954"/>
                  <a:pt x="20733" y="0"/>
                  <a:pt x="19663" y="0"/>
                </a:cubicBezTo>
                <a:lnTo>
                  <a:pt x="2809" y="0"/>
                </a:lnTo>
                <a:close/>
              </a:path>
            </a:pathLst>
          </a:custGeom>
          <a:gradFill>
            <a:gsLst>
              <a:gs pos="0">
                <a:srgbClr val="FFFFFF"/>
              </a:gs>
              <a:gs pos="100000">
                <a:srgbClr val="FFFB00"/>
              </a:gs>
            </a:gsLst>
            <a:path>
              <a:fillToRect l="50000" t="50000" r="50000" b="50000"/>
            </a:path>
          </a:gradFill>
          <a:ln w="38100">
            <a:solidFill>
              <a:srgbClr val="000000"/>
            </a:solidFill>
            <a:miter lim="400000"/>
          </a:ln>
          <a:effectLst>
            <a:outerShdw blurRad="88900" dist="203200" dir="2700000" rotWithShape="0">
              <a:srgbClr val="424242">
                <a:alpha val="6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pPr defTabSz="876300">
              <a:defRPr sz="5200" b="1">
                <a:effectLst>
                  <a:outerShdw blurRad="38100" dist="12700" dir="5400000" rotWithShape="0">
                    <a:srgbClr val="000000">
                      <a:alpha val="50000"/>
                    </a:srgbClr>
                  </a:outerShdw>
                </a:effectLst>
                <a:latin typeface="Courier New"/>
                <a:ea typeface="Courier New"/>
                <a:cs typeface="Courier New"/>
                <a:sym typeface="Courier New"/>
              </a:defRPr>
            </a:pPr>
            <a:r>
              <a:rPr dirty="0"/>
              <a:t>1</a:t>
            </a:r>
          </a:p>
          <a:p>
            <a:pPr defTabSz="876300">
              <a:defRPr sz="5200">
                <a:effectLst>
                  <a:outerShdw blurRad="38100" dist="12700" dir="5400000" rotWithShape="0">
                    <a:srgbClr val="000000">
                      <a:alpha val="50000"/>
                    </a:srgbClr>
                  </a:outerShdw>
                </a:effectLst>
              </a:defRPr>
            </a:pPr>
            <a:r>
              <a:rPr dirty="0"/>
              <a:t>You count down from </a:t>
            </a:r>
            <a:r>
              <a:rPr b="1" dirty="0">
                <a:latin typeface="Courier New"/>
                <a:ea typeface="Courier New"/>
                <a:cs typeface="Courier New"/>
                <a:sym typeface="Courier New"/>
              </a:rPr>
              <a:t>0</a:t>
            </a:r>
            <a:r>
              <a:rPr dirty="0"/>
              <a:t>.</a:t>
            </a:r>
          </a:p>
        </p:txBody>
      </p:sp>
      <p:sp>
        <p:nvSpPr>
          <p:cNvPr id="99" name="0 !"/>
          <p:cNvSpPr/>
          <p:nvPr/>
        </p:nvSpPr>
        <p:spPr>
          <a:xfrm>
            <a:off x="22345277" y="8146773"/>
            <a:ext cx="1814911" cy="1741489"/>
          </a:xfrm>
          <a:custGeom>
            <a:avLst/>
            <a:gdLst/>
            <a:ahLst/>
            <a:cxnLst>
              <a:cxn ang="0">
                <a:pos x="wd2" y="hd2"/>
              </a:cxn>
              <a:cxn ang="5400000">
                <a:pos x="wd2" y="hd2"/>
              </a:cxn>
              <a:cxn ang="10800000">
                <a:pos x="wd2" y="hd2"/>
              </a:cxn>
              <a:cxn ang="16200000">
                <a:pos x="wd2" y="hd2"/>
              </a:cxn>
            </a:cxnLst>
            <a:rect l="0" t="0" r="r" b="b"/>
            <a:pathLst>
              <a:path w="21600" h="21600" extrusionOk="0">
                <a:moveTo>
                  <a:pt x="2966" y="0"/>
                </a:moveTo>
                <a:cubicBezTo>
                  <a:pt x="1837" y="0"/>
                  <a:pt x="921" y="954"/>
                  <a:pt x="921" y="2131"/>
                </a:cubicBezTo>
                <a:lnTo>
                  <a:pt x="921" y="14812"/>
                </a:lnTo>
                <a:cubicBezTo>
                  <a:pt x="921" y="15144"/>
                  <a:pt x="999" y="15457"/>
                  <a:pt x="1129" y="15737"/>
                </a:cubicBezTo>
                <a:lnTo>
                  <a:pt x="0" y="21600"/>
                </a:lnTo>
                <a:lnTo>
                  <a:pt x="3443" y="16943"/>
                </a:lnTo>
                <a:lnTo>
                  <a:pt x="19555" y="16943"/>
                </a:lnTo>
                <a:cubicBezTo>
                  <a:pt x="20684" y="16943"/>
                  <a:pt x="21600" y="15989"/>
                  <a:pt x="21600" y="14812"/>
                </a:cubicBezTo>
                <a:lnTo>
                  <a:pt x="21600" y="2131"/>
                </a:lnTo>
                <a:cubicBezTo>
                  <a:pt x="21600" y="954"/>
                  <a:pt x="20684" y="0"/>
                  <a:pt x="19555" y="0"/>
                </a:cubicBezTo>
                <a:lnTo>
                  <a:pt x="2966" y="0"/>
                </a:lnTo>
                <a:close/>
              </a:path>
            </a:pathLst>
          </a:custGeom>
          <a:gradFill>
            <a:gsLst>
              <a:gs pos="0">
                <a:srgbClr val="FFFFFF"/>
              </a:gs>
              <a:gs pos="100000">
                <a:srgbClr val="FFFB00"/>
              </a:gs>
            </a:gsLst>
            <a:path>
              <a:fillToRect l="50000" t="50000" r="50000" b="50000"/>
            </a:path>
          </a:gradFill>
          <a:ln w="38100">
            <a:solidFill>
              <a:srgbClr val="000000"/>
            </a:solidFill>
            <a:miter lim="400000"/>
          </a:ln>
          <a:effectLst>
            <a:outerShdw blurRad="88900" dist="203200" dir="2700000" rotWithShape="0">
              <a:srgbClr val="424242">
                <a:alpha val="6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sz="5200" b="1">
                <a:effectLst>
                  <a:outerShdw blurRad="38100" dist="12700" dir="5400000" rotWithShape="0">
                    <a:srgbClr val="000000">
                      <a:alpha val="50000"/>
                    </a:srgbClr>
                  </a:outerShdw>
                </a:effectLst>
                <a:latin typeface="Courier New"/>
                <a:ea typeface="Courier New"/>
                <a:cs typeface="Courier New"/>
                <a:sym typeface="Courier New"/>
              </a:defRPr>
            </a:lvl1pPr>
          </a:lstStyle>
          <a:p>
            <a:pPr>
              <a:defRPr b="0">
                <a:latin typeface="Gill Sans"/>
                <a:ea typeface="Gill Sans"/>
                <a:cs typeface="Gill Sans"/>
                <a:sym typeface="Gill Sans"/>
              </a:defRPr>
            </a:pPr>
            <a:r>
              <a:rPr b="1" dirty="0">
                <a:latin typeface="Courier New"/>
                <a:ea typeface="Courier New"/>
                <a:cs typeface="Courier New"/>
                <a:sym typeface="Courier New"/>
              </a:rPr>
              <a:t>0 !</a:t>
            </a:r>
          </a:p>
        </p:txBody>
      </p:sp>
    </p:spTree>
  </p:cSld>
  <p:clrMapOvr>
    <a:masterClrMapping/>
  </p:clrMapOvr>
  <mc:AlternateContent xmlns:mc="http://schemas.openxmlformats.org/markup-compatibility/2006" xmlns:p14="http://schemas.microsoft.com/office/powerpoint/2010/main">
    <mc:Choice Requires="p14">
      <p:transition spd="med" p14:dur="600">
        <p:push/>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type="lt">
                                    <p:tmAbs val="0"/>
                                  </p:iterate>
                                  <p:childTnLst>
                                    <p:set>
                                      <p:cBhvr>
                                        <p:cTn id="6" fill="hold"/>
                                        <p:tgtEl>
                                          <p:spTgt spid="79"/>
                                        </p:tgtEl>
                                        <p:attrNameLst>
                                          <p:attrName>style.visibility</p:attrName>
                                        </p:attrNameLst>
                                      </p:cBhvr>
                                      <p:to>
                                        <p:strVal val="visible"/>
                                      </p:to>
                                    </p:set>
                                    <p:animEffect transition="in" filter="fade">
                                      <p:cBhvr>
                                        <p:cTn id="7" dur="1500"/>
                                        <p:tgtEl>
                                          <p:spTgt spid="79"/>
                                        </p:tgtEl>
                                      </p:cBhvr>
                                    </p:animEffect>
                                  </p:childTnLst>
                                </p:cTn>
                              </p:par>
                            </p:childTnLst>
                          </p:cTn>
                        </p:par>
                        <p:par>
                          <p:cTn id="8" fill="hold">
                            <p:stCondLst>
                              <p:cond delay="1500"/>
                            </p:stCondLst>
                            <p:childTnLst>
                              <p:par>
                                <p:cTn id="9" presetID="10" presetClass="entr" fill="hold" grpId="0" nodeType="afterEffect">
                                  <p:stCondLst>
                                    <p:cond delay="0"/>
                                  </p:stCondLst>
                                  <p:iterate>
                                    <p:tmAbs val="0"/>
                                  </p:iterate>
                                  <p:childTnLst>
                                    <p:set>
                                      <p:cBhvr>
                                        <p:cTn id="10" fill="hold"/>
                                        <p:tgtEl>
                                          <p:spTgt spid="80">
                                            <p:bg/>
                                          </p:spTgt>
                                        </p:tgtEl>
                                        <p:attrNameLst>
                                          <p:attrName>style.visibility</p:attrName>
                                        </p:attrNameLst>
                                      </p:cBhvr>
                                      <p:to>
                                        <p:strVal val="visible"/>
                                      </p:to>
                                    </p:set>
                                    <p:animEffect transition="in" filter="fade">
                                      <p:cBhvr>
                                        <p:cTn id="11" dur="500"/>
                                        <p:tgtEl>
                                          <p:spTgt spid="80">
                                            <p:bg/>
                                          </p:spTgt>
                                        </p:tgtEl>
                                      </p:cBhvr>
                                    </p:animEffect>
                                  </p:childTnLst>
                                </p:cTn>
                              </p:par>
                              <p:par>
                                <p:cTn id="12" presetID="10" presetClass="entr" presetSubtype="0" fill="hold" grpId="0" nodeType="withEffect">
                                  <p:stCondLst>
                                    <p:cond delay="0"/>
                                  </p:stCondLst>
                                  <p:iterate>
                                    <p:tmAbs val="0"/>
                                  </p:iterate>
                                  <p:childTnLst>
                                    <p:set>
                                      <p:cBhvr>
                                        <p:cTn id="13" fill="hold"/>
                                        <p:tgtEl>
                                          <p:spTgt spid="80">
                                            <p:txEl>
                                              <p:pRg st="0" end="0"/>
                                            </p:txEl>
                                          </p:spTgt>
                                        </p:tgtEl>
                                        <p:attrNameLst>
                                          <p:attrName>style.visibility</p:attrName>
                                        </p:attrNameLst>
                                      </p:cBhvr>
                                      <p:to>
                                        <p:strVal val="visible"/>
                                      </p:to>
                                    </p:set>
                                    <p:animEffect transition="in" filter="fade">
                                      <p:cBhvr>
                                        <p:cTn id="14" dur="500"/>
                                        <p:tgtEl>
                                          <p:spTgt spid="8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fill="hold" grpId="0" nodeType="clickEffect">
                                  <p:stCondLst>
                                    <p:cond delay="0"/>
                                  </p:stCondLst>
                                  <p:iterate>
                                    <p:tmAbs val="0"/>
                                  </p:iterate>
                                  <p:childTnLst>
                                    <p:set>
                                      <p:cBhvr>
                                        <p:cTn id="18" fill="hold"/>
                                        <p:tgtEl>
                                          <p:spTgt spid="80">
                                            <p:txEl>
                                              <p:pRg st="1" end="1"/>
                                            </p:txEl>
                                          </p:spTgt>
                                        </p:tgtEl>
                                        <p:attrNameLst>
                                          <p:attrName>style.visibility</p:attrName>
                                        </p:attrNameLst>
                                      </p:cBhvr>
                                      <p:to>
                                        <p:strVal val="visible"/>
                                      </p:to>
                                    </p:set>
                                    <p:animEffect transition="in" filter="fade">
                                      <p:cBhvr>
                                        <p:cTn id="19" dur="500"/>
                                        <p:tgtEl>
                                          <p:spTgt spid="80">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0" nodeType="clickEffect">
                                  <p:stCondLst>
                                    <p:cond delay="0"/>
                                  </p:stCondLst>
                                  <p:iterate>
                                    <p:tmAbs val="0"/>
                                  </p:iterate>
                                  <p:childTnLst>
                                    <p:set>
                                      <p:cBhvr>
                                        <p:cTn id="23" fill="hold"/>
                                        <p:tgtEl>
                                          <p:spTgt spid="80">
                                            <p:txEl>
                                              <p:pRg st="2" end="2"/>
                                            </p:txEl>
                                          </p:spTgt>
                                        </p:tgtEl>
                                        <p:attrNameLst>
                                          <p:attrName>style.visibility</p:attrName>
                                        </p:attrNameLst>
                                      </p:cBhvr>
                                      <p:to>
                                        <p:strVal val="visible"/>
                                      </p:to>
                                    </p:set>
                                    <p:animEffect transition="in" filter="fade">
                                      <p:cBhvr>
                                        <p:cTn id="24" dur="500"/>
                                        <p:tgtEl>
                                          <p:spTgt spid="80">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fill="hold" grpId="0" nodeType="clickEffect">
                                  <p:stCondLst>
                                    <p:cond delay="0"/>
                                  </p:stCondLst>
                                  <p:iterate>
                                    <p:tmAbs val="0"/>
                                  </p:iterate>
                                  <p:childTnLst>
                                    <p:set>
                                      <p:cBhvr>
                                        <p:cTn id="28" fill="hold"/>
                                        <p:tgtEl>
                                          <p:spTgt spid="80">
                                            <p:txEl>
                                              <p:pRg st="3" end="3"/>
                                            </p:txEl>
                                          </p:spTgt>
                                        </p:tgtEl>
                                        <p:attrNameLst>
                                          <p:attrName>style.visibility</p:attrName>
                                        </p:attrNameLst>
                                      </p:cBhvr>
                                      <p:to>
                                        <p:strVal val="visible"/>
                                      </p:to>
                                    </p:set>
                                    <p:animEffect transition="in" filter="fade">
                                      <p:cBhvr>
                                        <p:cTn id="29" dur="500"/>
                                        <p:tgtEl>
                                          <p:spTgt spid="80">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fill="hold" grpId="0" nodeType="clickEffect">
                                  <p:stCondLst>
                                    <p:cond delay="0"/>
                                  </p:stCondLst>
                                  <p:iterate>
                                    <p:tmAbs val="0"/>
                                  </p:iterate>
                                  <p:childTnLst>
                                    <p:set>
                                      <p:cBhvr>
                                        <p:cTn id="33" fill="hold"/>
                                        <p:tgtEl>
                                          <p:spTgt spid="81"/>
                                        </p:tgtEl>
                                        <p:attrNameLst>
                                          <p:attrName>style.visibility</p:attrName>
                                        </p:attrNameLst>
                                      </p:cBhvr>
                                      <p:to>
                                        <p:strVal val="visible"/>
                                      </p:to>
                                    </p:set>
                                    <p:animEffect transition="in" filter="fade">
                                      <p:cBhvr>
                                        <p:cTn id="34" dur="500"/>
                                        <p:tgtEl>
                                          <p:spTgt spid="81"/>
                                        </p:tgtEl>
                                      </p:cBhvr>
                                    </p:animEffect>
                                  </p:childTnLst>
                                </p:cTn>
                              </p:par>
                            </p:childTnLst>
                          </p:cTn>
                        </p:par>
                        <p:par>
                          <p:cTn id="35" fill="hold">
                            <p:stCondLst>
                              <p:cond delay="500"/>
                            </p:stCondLst>
                            <p:childTnLst>
                              <p:par>
                                <p:cTn id="36" presetID="19" presetClass="entr" presetSubtype="10" fill="hold" grpId="0" nodeType="afterEffect">
                                  <p:stCondLst>
                                    <p:cond delay="0"/>
                                  </p:stCondLst>
                                  <p:iterate>
                                    <p:tmAbs val="0"/>
                                  </p:iterate>
                                  <p:childTnLst>
                                    <p:set>
                                      <p:cBhvr>
                                        <p:cTn id="37" fill="hold"/>
                                        <p:tgtEl>
                                          <p:spTgt spid="87"/>
                                        </p:tgtEl>
                                        <p:attrNameLst>
                                          <p:attrName>style.visibility</p:attrName>
                                        </p:attrNameLst>
                                      </p:cBhvr>
                                      <p:to>
                                        <p:strVal val="visible"/>
                                      </p:to>
                                    </p:set>
                                    <p:anim calcmode="lin" valueType="num">
                                      <p:cBhvr>
                                        <p:cTn id="38" dur="500" fill="hold"/>
                                        <p:tgtEl>
                                          <p:spTgt spid="87"/>
                                        </p:tgtEl>
                                        <p:attrNameLst>
                                          <p:attrName>ppt_w</p:attrName>
                                        </p:attrNameLst>
                                      </p:cBhvr>
                                      <p:tavLst>
                                        <p:tav tm="0" fmla="#ppt_w*sin(2.5*pi*$)">
                                          <p:val>
                                            <p:fltVal val="0"/>
                                          </p:val>
                                        </p:tav>
                                        <p:tav tm="100000">
                                          <p:val>
                                            <p:fltVal val="1"/>
                                          </p:val>
                                        </p:tav>
                                      </p:tavLst>
                                    </p:anim>
                                    <p:anim calcmode="lin" valueType="num">
                                      <p:cBhvr>
                                        <p:cTn id="39" dur="500" fill="hold"/>
                                        <p:tgtEl>
                                          <p:spTgt spid="87"/>
                                        </p:tgtEl>
                                        <p:attrNameLst>
                                          <p:attrName>ppt_h</p:attrName>
                                        </p:attrNameLst>
                                      </p:cBhvr>
                                      <p:tavLst>
                                        <p:tav tm="0">
                                          <p:val>
                                            <p:strVal val="#ppt_h"/>
                                          </p:val>
                                        </p:tav>
                                        <p:tav tm="100000">
                                          <p:val>
                                            <p:strVal val="#ppt_h"/>
                                          </p:val>
                                        </p:tav>
                                      </p:tavLst>
                                    </p:anim>
                                  </p:childTnLst>
                                </p:cTn>
                              </p:par>
                            </p:childTnLst>
                          </p:cTn>
                        </p:par>
                        <p:par>
                          <p:cTn id="40" fill="hold">
                            <p:stCondLst>
                              <p:cond delay="1000"/>
                            </p:stCondLst>
                            <p:childTnLst>
                              <p:par>
                                <p:cTn id="41" presetID="4" presetClass="entr" presetSubtype="32" fill="hold" grpId="0" nodeType="afterEffect">
                                  <p:stCondLst>
                                    <p:cond delay="0"/>
                                  </p:stCondLst>
                                  <p:iterate>
                                    <p:tmAbs val="0"/>
                                  </p:iterate>
                                  <p:childTnLst>
                                    <p:set>
                                      <p:cBhvr>
                                        <p:cTn id="42" fill="hold"/>
                                        <p:tgtEl>
                                          <p:spTgt spid="93"/>
                                        </p:tgtEl>
                                        <p:attrNameLst>
                                          <p:attrName>style.visibility</p:attrName>
                                        </p:attrNameLst>
                                      </p:cBhvr>
                                      <p:to>
                                        <p:strVal val="visible"/>
                                      </p:to>
                                    </p:set>
                                    <p:animEffect transition="in" filter="box(out)">
                                      <p:cBhvr>
                                        <p:cTn id="43" dur="500"/>
                                        <p:tgtEl>
                                          <p:spTgt spid="93"/>
                                        </p:tgtEl>
                                      </p:cBhvr>
                                    </p:animEffect>
                                  </p:childTnLst>
                                </p:cTn>
                              </p:par>
                            </p:childTnLst>
                          </p:cTn>
                        </p:par>
                        <p:par>
                          <p:cTn id="44" fill="hold">
                            <p:stCondLst>
                              <p:cond delay="1500"/>
                            </p:stCondLst>
                            <p:childTnLst>
                              <p:par>
                                <p:cTn id="45" presetID="19" presetClass="entr" presetSubtype="10" fill="hold" grpId="0" nodeType="afterEffect">
                                  <p:stCondLst>
                                    <p:cond delay="1500"/>
                                  </p:stCondLst>
                                  <p:iterate>
                                    <p:tmAbs val="0"/>
                                  </p:iterate>
                                  <p:childTnLst>
                                    <p:set>
                                      <p:cBhvr>
                                        <p:cTn id="46" fill="hold"/>
                                        <p:tgtEl>
                                          <p:spTgt spid="88"/>
                                        </p:tgtEl>
                                        <p:attrNameLst>
                                          <p:attrName>style.visibility</p:attrName>
                                        </p:attrNameLst>
                                      </p:cBhvr>
                                      <p:to>
                                        <p:strVal val="visible"/>
                                      </p:to>
                                    </p:set>
                                    <p:anim calcmode="lin" valueType="num">
                                      <p:cBhvr>
                                        <p:cTn id="47" dur="500" fill="hold"/>
                                        <p:tgtEl>
                                          <p:spTgt spid="88"/>
                                        </p:tgtEl>
                                        <p:attrNameLst>
                                          <p:attrName>ppt_w</p:attrName>
                                        </p:attrNameLst>
                                      </p:cBhvr>
                                      <p:tavLst>
                                        <p:tav tm="0" fmla="#ppt_w*sin(2.5*pi*$)">
                                          <p:val>
                                            <p:fltVal val="0"/>
                                          </p:val>
                                        </p:tav>
                                        <p:tav tm="100000">
                                          <p:val>
                                            <p:fltVal val="1"/>
                                          </p:val>
                                        </p:tav>
                                      </p:tavLst>
                                    </p:anim>
                                    <p:anim calcmode="lin" valueType="num">
                                      <p:cBhvr>
                                        <p:cTn id="48" dur="500" fill="hold"/>
                                        <p:tgtEl>
                                          <p:spTgt spid="88"/>
                                        </p:tgtEl>
                                        <p:attrNameLst>
                                          <p:attrName>ppt_h</p:attrName>
                                        </p:attrNameLst>
                                      </p:cBhvr>
                                      <p:tavLst>
                                        <p:tav tm="0">
                                          <p:val>
                                            <p:strVal val="#ppt_h"/>
                                          </p:val>
                                        </p:tav>
                                        <p:tav tm="100000">
                                          <p:val>
                                            <p:strVal val="#ppt_h"/>
                                          </p:val>
                                        </p:tav>
                                      </p:tavLst>
                                    </p:anim>
                                  </p:childTnLst>
                                </p:cTn>
                              </p:par>
                            </p:childTnLst>
                          </p:cTn>
                        </p:par>
                        <p:par>
                          <p:cTn id="49" fill="hold">
                            <p:stCondLst>
                              <p:cond delay="3500"/>
                            </p:stCondLst>
                            <p:childTnLst>
                              <p:par>
                                <p:cTn id="50" presetID="19" presetClass="exit" presetSubtype="10" fill="hold" grpId="1" nodeType="afterEffect">
                                  <p:stCondLst>
                                    <p:cond delay="0"/>
                                  </p:stCondLst>
                                  <p:iterate type="lt">
                                    <p:tmAbs val="0"/>
                                  </p:iterate>
                                  <p:childTnLst>
                                    <p:anim calcmode="lin" valueType="num">
                                      <p:cBhvr>
                                        <p:cTn id="51" dur="500" fill="hold"/>
                                        <p:tgtEl>
                                          <p:spTgt spid="93"/>
                                        </p:tgtEl>
                                        <p:attrNameLst>
                                          <p:attrName>ppt_h</p:attrName>
                                        </p:attrNameLst>
                                      </p:cBhvr>
                                      <p:tavLst>
                                        <p:tav tm="0">
                                          <p:val>
                                            <p:strVal val="ppt_h"/>
                                          </p:val>
                                        </p:tav>
                                        <p:tav tm="100000">
                                          <p:val>
                                            <p:strVal val="ppt_h"/>
                                          </p:val>
                                        </p:tav>
                                      </p:tavLst>
                                    </p:anim>
                                    <p:anim calcmode="lin" valueType="num">
                                      <p:cBhvr>
                                        <p:cTn id="52" dur="500" fill="hold"/>
                                        <p:tgtEl>
                                          <p:spTgt spid="9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set>
                                      <p:cBhvr>
                                        <p:cTn id="53" fill="hold">
                                          <p:stCondLst>
                                            <p:cond delay="499"/>
                                          </p:stCondLst>
                                        </p:cTn>
                                        <p:tgtEl>
                                          <p:spTgt spid="93"/>
                                        </p:tgtEl>
                                        <p:attrNameLst>
                                          <p:attrName>style.visibility</p:attrName>
                                        </p:attrNameLst>
                                      </p:cBhvr>
                                      <p:to>
                                        <p:strVal val="hidden"/>
                                      </p:to>
                                    </p:set>
                                  </p:childTnLst>
                                </p:cTn>
                              </p:par>
                            </p:childTnLst>
                          </p:cTn>
                        </p:par>
                        <p:par>
                          <p:cTn id="54" fill="hold">
                            <p:stCondLst>
                              <p:cond delay="4000"/>
                            </p:stCondLst>
                            <p:childTnLst>
                              <p:par>
                                <p:cTn id="55" presetID="19" presetClass="exit" presetSubtype="10" fill="hold" grpId="1" nodeType="afterEffect">
                                  <p:stCondLst>
                                    <p:cond delay="0"/>
                                  </p:stCondLst>
                                  <p:iterate>
                                    <p:tmAbs val="0"/>
                                  </p:iterate>
                                  <p:childTnLst>
                                    <p:anim calcmode="lin" valueType="num">
                                      <p:cBhvr>
                                        <p:cTn id="56" dur="500" fill="hold"/>
                                        <p:tgtEl>
                                          <p:spTgt spid="87"/>
                                        </p:tgtEl>
                                        <p:attrNameLst>
                                          <p:attrName>ppt_h</p:attrName>
                                        </p:attrNameLst>
                                      </p:cBhvr>
                                      <p:tavLst>
                                        <p:tav tm="0">
                                          <p:val>
                                            <p:strVal val="ppt_h"/>
                                          </p:val>
                                        </p:tav>
                                        <p:tav tm="100000">
                                          <p:val>
                                            <p:strVal val="ppt_h"/>
                                          </p:val>
                                        </p:tav>
                                      </p:tavLst>
                                    </p:anim>
                                    <p:anim calcmode="lin" valueType="num">
                                      <p:cBhvr>
                                        <p:cTn id="57" dur="500" fill="hold"/>
                                        <p:tgtEl>
                                          <p:spTgt spid="8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set>
                                      <p:cBhvr>
                                        <p:cTn id="58" fill="hold">
                                          <p:stCondLst>
                                            <p:cond delay="499"/>
                                          </p:stCondLst>
                                        </p:cTn>
                                        <p:tgtEl>
                                          <p:spTgt spid="87"/>
                                        </p:tgtEl>
                                        <p:attrNameLst>
                                          <p:attrName>style.visibility</p:attrName>
                                        </p:attrNameLst>
                                      </p:cBhvr>
                                      <p:to>
                                        <p:strVal val="hidden"/>
                                      </p:to>
                                    </p:set>
                                  </p:childTnLst>
                                </p:cTn>
                              </p:par>
                            </p:childTnLst>
                          </p:cTn>
                        </p:par>
                        <p:par>
                          <p:cTn id="59" fill="hold">
                            <p:stCondLst>
                              <p:cond delay="4500"/>
                            </p:stCondLst>
                            <p:childTnLst>
                              <p:par>
                                <p:cTn id="60" presetID="19" presetClass="entr" presetSubtype="10" fill="hold" grpId="0" nodeType="afterEffect">
                                  <p:stCondLst>
                                    <p:cond delay="0"/>
                                  </p:stCondLst>
                                  <p:iterate>
                                    <p:tmAbs val="0"/>
                                  </p:iterate>
                                  <p:childTnLst>
                                    <p:set>
                                      <p:cBhvr>
                                        <p:cTn id="61" fill="hold"/>
                                        <p:tgtEl>
                                          <p:spTgt spid="82"/>
                                        </p:tgtEl>
                                        <p:attrNameLst>
                                          <p:attrName>style.visibility</p:attrName>
                                        </p:attrNameLst>
                                      </p:cBhvr>
                                      <p:to>
                                        <p:strVal val="visible"/>
                                      </p:to>
                                    </p:set>
                                    <p:anim calcmode="lin" valueType="num">
                                      <p:cBhvr>
                                        <p:cTn id="62" dur="500" fill="hold"/>
                                        <p:tgtEl>
                                          <p:spTgt spid="82"/>
                                        </p:tgtEl>
                                        <p:attrNameLst>
                                          <p:attrName>ppt_w</p:attrName>
                                        </p:attrNameLst>
                                      </p:cBhvr>
                                      <p:tavLst>
                                        <p:tav tm="0" fmla="#ppt_w*sin(2.5*pi*$)">
                                          <p:val>
                                            <p:fltVal val="0"/>
                                          </p:val>
                                        </p:tav>
                                        <p:tav tm="100000">
                                          <p:val>
                                            <p:fltVal val="1"/>
                                          </p:val>
                                        </p:tav>
                                      </p:tavLst>
                                    </p:anim>
                                    <p:anim calcmode="lin" valueType="num">
                                      <p:cBhvr>
                                        <p:cTn id="63" dur="500" fill="hold"/>
                                        <p:tgtEl>
                                          <p:spTgt spid="82"/>
                                        </p:tgtEl>
                                        <p:attrNameLst>
                                          <p:attrName>ppt_h</p:attrName>
                                        </p:attrNameLst>
                                      </p:cBhvr>
                                      <p:tavLst>
                                        <p:tav tm="0">
                                          <p:val>
                                            <p:strVal val="#ppt_h"/>
                                          </p:val>
                                        </p:tav>
                                        <p:tav tm="100000">
                                          <p:val>
                                            <p:strVal val="#ppt_h"/>
                                          </p:val>
                                        </p:tav>
                                      </p:tavLst>
                                    </p:anim>
                                  </p:childTnLst>
                                </p:cTn>
                              </p:par>
                            </p:childTnLst>
                          </p:cTn>
                        </p:par>
                        <p:par>
                          <p:cTn id="64" fill="hold">
                            <p:stCondLst>
                              <p:cond delay="5000"/>
                            </p:stCondLst>
                            <p:childTnLst>
                              <p:par>
                                <p:cTn id="65" presetID="4" presetClass="entr" presetSubtype="32" fill="hold" grpId="0" nodeType="afterEffect">
                                  <p:stCondLst>
                                    <p:cond delay="0"/>
                                  </p:stCondLst>
                                  <p:iterate>
                                    <p:tmAbs val="0"/>
                                  </p:iterate>
                                  <p:childTnLst>
                                    <p:set>
                                      <p:cBhvr>
                                        <p:cTn id="66" fill="hold"/>
                                        <p:tgtEl>
                                          <p:spTgt spid="94"/>
                                        </p:tgtEl>
                                        <p:attrNameLst>
                                          <p:attrName>style.visibility</p:attrName>
                                        </p:attrNameLst>
                                      </p:cBhvr>
                                      <p:to>
                                        <p:strVal val="visible"/>
                                      </p:to>
                                    </p:set>
                                    <p:animEffect transition="in" filter="box(out)">
                                      <p:cBhvr>
                                        <p:cTn id="67" dur="500"/>
                                        <p:tgtEl>
                                          <p:spTgt spid="94"/>
                                        </p:tgtEl>
                                      </p:cBhvr>
                                    </p:animEffect>
                                  </p:childTnLst>
                                </p:cTn>
                              </p:par>
                            </p:childTnLst>
                          </p:cTn>
                        </p:par>
                        <p:par>
                          <p:cTn id="68" fill="hold">
                            <p:stCondLst>
                              <p:cond delay="5500"/>
                            </p:stCondLst>
                            <p:childTnLst>
                              <p:par>
                                <p:cTn id="69" presetID="19" presetClass="entr" presetSubtype="10" fill="hold" grpId="0" nodeType="afterEffect">
                                  <p:stCondLst>
                                    <p:cond delay="1500"/>
                                  </p:stCondLst>
                                  <p:iterate>
                                    <p:tmAbs val="0"/>
                                  </p:iterate>
                                  <p:childTnLst>
                                    <p:set>
                                      <p:cBhvr>
                                        <p:cTn id="70" fill="hold"/>
                                        <p:tgtEl>
                                          <p:spTgt spid="89"/>
                                        </p:tgtEl>
                                        <p:attrNameLst>
                                          <p:attrName>style.visibility</p:attrName>
                                        </p:attrNameLst>
                                      </p:cBhvr>
                                      <p:to>
                                        <p:strVal val="visible"/>
                                      </p:to>
                                    </p:set>
                                    <p:anim calcmode="lin" valueType="num">
                                      <p:cBhvr>
                                        <p:cTn id="71" dur="500" fill="hold"/>
                                        <p:tgtEl>
                                          <p:spTgt spid="89"/>
                                        </p:tgtEl>
                                        <p:attrNameLst>
                                          <p:attrName>ppt_w</p:attrName>
                                        </p:attrNameLst>
                                      </p:cBhvr>
                                      <p:tavLst>
                                        <p:tav tm="0" fmla="#ppt_w*sin(2.5*pi*$)">
                                          <p:val>
                                            <p:fltVal val="0"/>
                                          </p:val>
                                        </p:tav>
                                        <p:tav tm="100000">
                                          <p:val>
                                            <p:fltVal val="1"/>
                                          </p:val>
                                        </p:tav>
                                      </p:tavLst>
                                    </p:anim>
                                    <p:anim calcmode="lin" valueType="num">
                                      <p:cBhvr>
                                        <p:cTn id="72" dur="500" fill="hold"/>
                                        <p:tgtEl>
                                          <p:spTgt spid="89"/>
                                        </p:tgtEl>
                                        <p:attrNameLst>
                                          <p:attrName>ppt_h</p:attrName>
                                        </p:attrNameLst>
                                      </p:cBhvr>
                                      <p:tavLst>
                                        <p:tav tm="0">
                                          <p:val>
                                            <p:strVal val="#ppt_h"/>
                                          </p:val>
                                        </p:tav>
                                        <p:tav tm="100000">
                                          <p:val>
                                            <p:strVal val="#ppt_h"/>
                                          </p:val>
                                        </p:tav>
                                      </p:tavLst>
                                    </p:anim>
                                  </p:childTnLst>
                                </p:cTn>
                              </p:par>
                            </p:childTnLst>
                          </p:cTn>
                        </p:par>
                        <p:par>
                          <p:cTn id="73" fill="hold">
                            <p:stCondLst>
                              <p:cond delay="7500"/>
                            </p:stCondLst>
                            <p:childTnLst>
                              <p:par>
                                <p:cTn id="74" presetID="19" presetClass="exit" presetSubtype="10" fill="hold" grpId="1" nodeType="afterEffect">
                                  <p:stCondLst>
                                    <p:cond delay="0"/>
                                  </p:stCondLst>
                                  <p:iterate type="lt">
                                    <p:tmAbs val="0"/>
                                  </p:iterate>
                                  <p:childTnLst>
                                    <p:anim calcmode="lin" valueType="num">
                                      <p:cBhvr>
                                        <p:cTn id="75" dur="500" fill="hold"/>
                                        <p:tgtEl>
                                          <p:spTgt spid="94"/>
                                        </p:tgtEl>
                                        <p:attrNameLst>
                                          <p:attrName>ppt_h</p:attrName>
                                        </p:attrNameLst>
                                      </p:cBhvr>
                                      <p:tavLst>
                                        <p:tav tm="0">
                                          <p:val>
                                            <p:strVal val="ppt_h"/>
                                          </p:val>
                                        </p:tav>
                                        <p:tav tm="100000">
                                          <p:val>
                                            <p:strVal val="ppt_h"/>
                                          </p:val>
                                        </p:tav>
                                      </p:tavLst>
                                    </p:anim>
                                    <p:anim calcmode="lin" valueType="num">
                                      <p:cBhvr>
                                        <p:cTn id="76" dur="500" fill="hold"/>
                                        <p:tgtEl>
                                          <p:spTgt spid="9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set>
                                      <p:cBhvr>
                                        <p:cTn id="77" fill="hold">
                                          <p:stCondLst>
                                            <p:cond delay="499"/>
                                          </p:stCondLst>
                                        </p:cTn>
                                        <p:tgtEl>
                                          <p:spTgt spid="94"/>
                                        </p:tgtEl>
                                        <p:attrNameLst>
                                          <p:attrName>style.visibility</p:attrName>
                                        </p:attrNameLst>
                                      </p:cBhvr>
                                      <p:to>
                                        <p:strVal val="hidden"/>
                                      </p:to>
                                    </p:set>
                                  </p:childTnLst>
                                </p:cTn>
                              </p:par>
                            </p:childTnLst>
                          </p:cTn>
                        </p:par>
                        <p:par>
                          <p:cTn id="78" fill="hold">
                            <p:stCondLst>
                              <p:cond delay="8000"/>
                            </p:stCondLst>
                            <p:childTnLst>
                              <p:par>
                                <p:cTn id="79" presetID="19" presetClass="exit" presetSubtype="10" fill="hold" grpId="1" nodeType="afterEffect">
                                  <p:stCondLst>
                                    <p:cond delay="0"/>
                                  </p:stCondLst>
                                  <p:iterate>
                                    <p:tmAbs val="0"/>
                                  </p:iterate>
                                  <p:childTnLst>
                                    <p:anim calcmode="lin" valueType="num">
                                      <p:cBhvr>
                                        <p:cTn id="80" dur="500" fill="hold"/>
                                        <p:tgtEl>
                                          <p:spTgt spid="82"/>
                                        </p:tgtEl>
                                        <p:attrNameLst>
                                          <p:attrName>ppt_h</p:attrName>
                                        </p:attrNameLst>
                                      </p:cBhvr>
                                      <p:tavLst>
                                        <p:tav tm="0">
                                          <p:val>
                                            <p:strVal val="ppt_h"/>
                                          </p:val>
                                        </p:tav>
                                        <p:tav tm="100000">
                                          <p:val>
                                            <p:strVal val="ppt_h"/>
                                          </p:val>
                                        </p:tav>
                                      </p:tavLst>
                                    </p:anim>
                                    <p:anim calcmode="lin" valueType="num">
                                      <p:cBhvr>
                                        <p:cTn id="81" dur="500" fill="hold"/>
                                        <p:tgtEl>
                                          <p:spTgt spid="8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set>
                                      <p:cBhvr>
                                        <p:cTn id="82" fill="hold">
                                          <p:stCondLst>
                                            <p:cond delay="499"/>
                                          </p:stCondLst>
                                        </p:cTn>
                                        <p:tgtEl>
                                          <p:spTgt spid="82"/>
                                        </p:tgtEl>
                                        <p:attrNameLst>
                                          <p:attrName>style.visibility</p:attrName>
                                        </p:attrNameLst>
                                      </p:cBhvr>
                                      <p:to>
                                        <p:strVal val="hidden"/>
                                      </p:to>
                                    </p:set>
                                  </p:childTnLst>
                                </p:cTn>
                              </p:par>
                            </p:childTnLst>
                          </p:cTn>
                        </p:par>
                        <p:par>
                          <p:cTn id="83" fill="hold">
                            <p:stCondLst>
                              <p:cond delay="8500"/>
                            </p:stCondLst>
                            <p:childTnLst>
                              <p:par>
                                <p:cTn id="84" presetID="19" presetClass="entr" presetSubtype="10" fill="hold" grpId="0" nodeType="afterEffect">
                                  <p:stCondLst>
                                    <p:cond delay="0"/>
                                  </p:stCondLst>
                                  <p:iterate>
                                    <p:tmAbs val="0"/>
                                  </p:iterate>
                                  <p:childTnLst>
                                    <p:set>
                                      <p:cBhvr>
                                        <p:cTn id="85" fill="hold"/>
                                        <p:tgtEl>
                                          <p:spTgt spid="83"/>
                                        </p:tgtEl>
                                        <p:attrNameLst>
                                          <p:attrName>style.visibility</p:attrName>
                                        </p:attrNameLst>
                                      </p:cBhvr>
                                      <p:to>
                                        <p:strVal val="visible"/>
                                      </p:to>
                                    </p:set>
                                    <p:anim calcmode="lin" valueType="num">
                                      <p:cBhvr>
                                        <p:cTn id="86" dur="500" fill="hold"/>
                                        <p:tgtEl>
                                          <p:spTgt spid="83"/>
                                        </p:tgtEl>
                                        <p:attrNameLst>
                                          <p:attrName>ppt_w</p:attrName>
                                        </p:attrNameLst>
                                      </p:cBhvr>
                                      <p:tavLst>
                                        <p:tav tm="0" fmla="#ppt_w*sin(2.5*pi*$)">
                                          <p:val>
                                            <p:fltVal val="0"/>
                                          </p:val>
                                        </p:tav>
                                        <p:tav tm="100000">
                                          <p:val>
                                            <p:fltVal val="1"/>
                                          </p:val>
                                        </p:tav>
                                      </p:tavLst>
                                    </p:anim>
                                    <p:anim calcmode="lin" valueType="num">
                                      <p:cBhvr>
                                        <p:cTn id="87" dur="500" fill="hold"/>
                                        <p:tgtEl>
                                          <p:spTgt spid="83"/>
                                        </p:tgtEl>
                                        <p:attrNameLst>
                                          <p:attrName>ppt_h</p:attrName>
                                        </p:attrNameLst>
                                      </p:cBhvr>
                                      <p:tavLst>
                                        <p:tav tm="0">
                                          <p:val>
                                            <p:strVal val="#ppt_h"/>
                                          </p:val>
                                        </p:tav>
                                        <p:tav tm="100000">
                                          <p:val>
                                            <p:strVal val="#ppt_h"/>
                                          </p:val>
                                        </p:tav>
                                      </p:tavLst>
                                    </p:anim>
                                  </p:childTnLst>
                                </p:cTn>
                              </p:par>
                            </p:childTnLst>
                          </p:cTn>
                        </p:par>
                        <p:par>
                          <p:cTn id="88" fill="hold">
                            <p:stCondLst>
                              <p:cond delay="9000"/>
                            </p:stCondLst>
                            <p:childTnLst>
                              <p:par>
                                <p:cTn id="89" presetID="4" presetClass="entr" presetSubtype="32" fill="hold" grpId="0" nodeType="afterEffect">
                                  <p:stCondLst>
                                    <p:cond delay="0"/>
                                  </p:stCondLst>
                                  <p:iterate>
                                    <p:tmAbs val="0"/>
                                  </p:iterate>
                                  <p:childTnLst>
                                    <p:set>
                                      <p:cBhvr>
                                        <p:cTn id="90" fill="hold"/>
                                        <p:tgtEl>
                                          <p:spTgt spid="95"/>
                                        </p:tgtEl>
                                        <p:attrNameLst>
                                          <p:attrName>style.visibility</p:attrName>
                                        </p:attrNameLst>
                                      </p:cBhvr>
                                      <p:to>
                                        <p:strVal val="visible"/>
                                      </p:to>
                                    </p:set>
                                    <p:animEffect transition="in" filter="box(out)">
                                      <p:cBhvr>
                                        <p:cTn id="91" dur="500"/>
                                        <p:tgtEl>
                                          <p:spTgt spid="95"/>
                                        </p:tgtEl>
                                      </p:cBhvr>
                                    </p:animEffect>
                                  </p:childTnLst>
                                </p:cTn>
                              </p:par>
                            </p:childTnLst>
                          </p:cTn>
                        </p:par>
                        <p:par>
                          <p:cTn id="92" fill="hold">
                            <p:stCondLst>
                              <p:cond delay="9500"/>
                            </p:stCondLst>
                            <p:childTnLst>
                              <p:par>
                                <p:cTn id="93" presetID="19" presetClass="entr" presetSubtype="10" fill="hold" grpId="0" nodeType="afterEffect">
                                  <p:stCondLst>
                                    <p:cond delay="1500"/>
                                  </p:stCondLst>
                                  <p:iterate>
                                    <p:tmAbs val="0"/>
                                  </p:iterate>
                                  <p:childTnLst>
                                    <p:set>
                                      <p:cBhvr>
                                        <p:cTn id="94" fill="hold"/>
                                        <p:tgtEl>
                                          <p:spTgt spid="90"/>
                                        </p:tgtEl>
                                        <p:attrNameLst>
                                          <p:attrName>style.visibility</p:attrName>
                                        </p:attrNameLst>
                                      </p:cBhvr>
                                      <p:to>
                                        <p:strVal val="visible"/>
                                      </p:to>
                                    </p:set>
                                    <p:anim calcmode="lin" valueType="num">
                                      <p:cBhvr>
                                        <p:cTn id="95" dur="500" fill="hold"/>
                                        <p:tgtEl>
                                          <p:spTgt spid="90"/>
                                        </p:tgtEl>
                                        <p:attrNameLst>
                                          <p:attrName>ppt_w</p:attrName>
                                        </p:attrNameLst>
                                      </p:cBhvr>
                                      <p:tavLst>
                                        <p:tav tm="0" fmla="#ppt_w*sin(2.5*pi*$)">
                                          <p:val>
                                            <p:fltVal val="0"/>
                                          </p:val>
                                        </p:tav>
                                        <p:tav tm="100000">
                                          <p:val>
                                            <p:fltVal val="1"/>
                                          </p:val>
                                        </p:tav>
                                      </p:tavLst>
                                    </p:anim>
                                    <p:anim calcmode="lin" valueType="num">
                                      <p:cBhvr>
                                        <p:cTn id="96" dur="500" fill="hold"/>
                                        <p:tgtEl>
                                          <p:spTgt spid="90"/>
                                        </p:tgtEl>
                                        <p:attrNameLst>
                                          <p:attrName>ppt_h</p:attrName>
                                        </p:attrNameLst>
                                      </p:cBhvr>
                                      <p:tavLst>
                                        <p:tav tm="0">
                                          <p:val>
                                            <p:strVal val="#ppt_h"/>
                                          </p:val>
                                        </p:tav>
                                        <p:tav tm="100000">
                                          <p:val>
                                            <p:strVal val="#ppt_h"/>
                                          </p:val>
                                        </p:tav>
                                      </p:tavLst>
                                    </p:anim>
                                  </p:childTnLst>
                                </p:cTn>
                              </p:par>
                            </p:childTnLst>
                          </p:cTn>
                        </p:par>
                        <p:par>
                          <p:cTn id="97" fill="hold">
                            <p:stCondLst>
                              <p:cond delay="11500"/>
                            </p:stCondLst>
                            <p:childTnLst>
                              <p:par>
                                <p:cTn id="98" presetID="19" presetClass="exit" presetSubtype="10" fill="hold" grpId="1" nodeType="afterEffect">
                                  <p:stCondLst>
                                    <p:cond delay="0"/>
                                  </p:stCondLst>
                                  <p:iterate type="lt">
                                    <p:tmAbs val="0"/>
                                  </p:iterate>
                                  <p:childTnLst>
                                    <p:anim calcmode="lin" valueType="num">
                                      <p:cBhvr>
                                        <p:cTn id="99" dur="500" fill="hold"/>
                                        <p:tgtEl>
                                          <p:spTgt spid="95"/>
                                        </p:tgtEl>
                                        <p:attrNameLst>
                                          <p:attrName>ppt_h</p:attrName>
                                        </p:attrNameLst>
                                      </p:cBhvr>
                                      <p:tavLst>
                                        <p:tav tm="0">
                                          <p:val>
                                            <p:strVal val="ppt_h"/>
                                          </p:val>
                                        </p:tav>
                                        <p:tav tm="100000">
                                          <p:val>
                                            <p:strVal val="ppt_h"/>
                                          </p:val>
                                        </p:tav>
                                      </p:tavLst>
                                    </p:anim>
                                    <p:anim calcmode="lin" valueType="num">
                                      <p:cBhvr>
                                        <p:cTn id="100" dur="500" fill="hold"/>
                                        <p:tgtEl>
                                          <p:spTgt spid="9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set>
                                      <p:cBhvr>
                                        <p:cTn id="101" fill="hold">
                                          <p:stCondLst>
                                            <p:cond delay="499"/>
                                          </p:stCondLst>
                                        </p:cTn>
                                        <p:tgtEl>
                                          <p:spTgt spid="95"/>
                                        </p:tgtEl>
                                        <p:attrNameLst>
                                          <p:attrName>style.visibility</p:attrName>
                                        </p:attrNameLst>
                                      </p:cBhvr>
                                      <p:to>
                                        <p:strVal val="hidden"/>
                                      </p:to>
                                    </p:set>
                                  </p:childTnLst>
                                </p:cTn>
                              </p:par>
                            </p:childTnLst>
                          </p:cTn>
                        </p:par>
                        <p:par>
                          <p:cTn id="102" fill="hold">
                            <p:stCondLst>
                              <p:cond delay="12000"/>
                            </p:stCondLst>
                            <p:childTnLst>
                              <p:par>
                                <p:cTn id="103" presetID="19" presetClass="exit" presetSubtype="10" fill="hold" grpId="1" nodeType="afterEffect">
                                  <p:stCondLst>
                                    <p:cond delay="0"/>
                                  </p:stCondLst>
                                  <p:iterate>
                                    <p:tmAbs val="0"/>
                                  </p:iterate>
                                  <p:childTnLst>
                                    <p:anim calcmode="lin" valueType="num">
                                      <p:cBhvr>
                                        <p:cTn id="104" dur="500" fill="hold"/>
                                        <p:tgtEl>
                                          <p:spTgt spid="83"/>
                                        </p:tgtEl>
                                        <p:attrNameLst>
                                          <p:attrName>ppt_h</p:attrName>
                                        </p:attrNameLst>
                                      </p:cBhvr>
                                      <p:tavLst>
                                        <p:tav tm="0">
                                          <p:val>
                                            <p:strVal val="ppt_h"/>
                                          </p:val>
                                        </p:tav>
                                        <p:tav tm="100000">
                                          <p:val>
                                            <p:strVal val="ppt_h"/>
                                          </p:val>
                                        </p:tav>
                                      </p:tavLst>
                                    </p:anim>
                                    <p:anim calcmode="lin" valueType="num">
                                      <p:cBhvr>
                                        <p:cTn id="105" dur="500" fill="hold"/>
                                        <p:tgtEl>
                                          <p:spTgt spid="8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set>
                                      <p:cBhvr>
                                        <p:cTn id="106" fill="hold">
                                          <p:stCondLst>
                                            <p:cond delay="499"/>
                                          </p:stCondLst>
                                        </p:cTn>
                                        <p:tgtEl>
                                          <p:spTgt spid="83"/>
                                        </p:tgtEl>
                                        <p:attrNameLst>
                                          <p:attrName>style.visibility</p:attrName>
                                        </p:attrNameLst>
                                      </p:cBhvr>
                                      <p:to>
                                        <p:strVal val="hidden"/>
                                      </p:to>
                                    </p:set>
                                  </p:childTnLst>
                                </p:cTn>
                              </p:par>
                            </p:childTnLst>
                          </p:cTn>
                        </p:par>
                        <p:par>
                          <p:cTn id="107" fill="hold">
                            <p:stCondLst>
                              <p:cond delay="12500"/>
                            </p:stCondLst>
                            <p:childTnLst>
                              <p:par>
                                <p:cTn id="108" presetID="19" presetClass="entr" presetSubtype="10" fill="hold" grpId="0" nodeType="afterEffect">
                                  <p:stCondLst>
                                    <p:cond delay="0"/>
                                  </p:stCondLst>
                                  <p:iterate>
                                    <p:tmAbs val="0"/>
                                  </p:iterate>
                                  <p:childTnLst>
                                    <p:set>
                                      <p:cBhvr>
                                        <p:cTn id="109" fill="hold"/>
                                        <p:tgtEl>
                                          <p:spTgt spid="84"/>
                                        </p:tgtEl>
                                        <p:attrNameLst>
                                          <p:attrName>style.visibility</p:attrName>
                                        </p:attrNameLst>
                                      </p:cBhvr>
                                      <p:to>
                                        <p:strVal val="visible"/>
                                      </p:to>
                                    </p:set>
                                    <p:anim calcmode="lin" valueType="num">
                                      <p:cBhvr>
                                        <p:cTn id="110" dur="500" fill="hold"/>
                                        <p:tgtEl>
                                          <p:spTgt spid="84"/>
                                        </p:tgtEl>
                                        <p:attrNameLst>
                                          <p:attrName>ppt_w</p:attrName>
                                        </p:attrNameLst>
                                      </p:cBhvr>
                                      <p:tavLst>
                                        <p:tav tm="0" fmla="#ppt_w*sin(2.5*pi*$)">
                                          <p:val>
                                            <p:fltVal val="0"/>
                                          </p:val>
                                        </p:tav>
                                        <p:tav tm="100000">
                                          <p:val>
                                            <p:fltVal val="1"/>
                                          </p:val>
                                        </p:tav>
                                      </p:tavLst>
                                    </p:anim>
                                    <p:anim calcmode="lin" valueType="num">
                                      <p:cBhvr>
                                        <p:cTn id="111" dur="500" fill="hold"/>
                                        <p:tgtEl>
                                          <p:spTgt spid="84"/>
                                        </p:tgtEl>
                                        <p:attrNameLst>
                                          <p:attrName>ppt_h</p:attrName>
                                        </p:attrNameLst>
                                      </p:cBhvr>
                                      <p:tavLst>
                                        <p:tav tm="0">
                                          <p:val>
                                            <p:strVal val="#ppt_h"/>
                                          </p:val>
                                        </p:tav>
                                        <p:tav tm="100000">
                                          <p:val>
                                            <p:strVal val="#ppt_h"/>
                                          </p:val>
                                        </p:tav>
                                      </p:tavLst>
                                    </p:anim>
                                  </p:childTnLst>
                                </p:cTn>
                              </p:par>
                            </p:childTnLst>
                          </p:cTn>
                        </p:par>
                        <p:par>
                          <p:cTn id="112" fill="hold">
                            <p:stCondLst>
                              <p:cond delay="13000"/>
                            </p:stCondLst>
                            <p:childTnLst>
                              <p:par>
                                <p:cTn id="113" presetID="4" presetClass="entr" presetSubtype="32" fill="hold" grpId="0" nodeType="afterEffect">
                                  <p:stCondLst>
                                    <p:cond delay="0"/>
                                  </p:stCondLst>
                                  <p:iterate>
                                    <p:tmAbs val="0"/>
                                  </p:iterate>
                                  <p:childTnLst>
                                    <p:set>
                                      <p:cBhvr>
                                        <p:cTn id="114" fill="hold"/>
                                        <p:tgtEl>
                                          <p:spTgt spid="96"/>
                                        </p:tgtEl>
                                        <p:attrNameLst>
                                          <p:attrName>style.visibility</p:attrName>
                                        </p:attrNameLst>
                                      </p:cBhvr>
                                      <p:to>
                                        <p:strVal val="visible"/>
                                      </p:to>
                                    </p:set>
                                    <p:animEffect transition="in" filter="box(out)">
                                      <p:cBhvr>
                                        <p:cTn id="115" dur="500"/>
                                        <p:tgtEl>
                                          <p:spTgt spid="96"/>
                                        </p:tgtEl>
                                      </p:cBhvr>
                                    </p:animEffect>
                                  </p:childTnLst>
                                </p:cTn>
                              </p:par>
                            </p:childTnLst>
                          </p:cTn>
                        </p:par>
                        <p:par>
                          <p:cTn id="116" fill="hold">
                            <p:stCondLst>
                              <p:cond delay="13500"/>
                            </p:stCondLst>
                            <p:childTnLst>
                              <p:par>
                                <p:cTn id="117" presetID="19" presetClass="exit" presetSubtype="10" fill="hold" grpId="1" nodeType="afterEffect">
                                  <p:stCondLst>
                                    <p:cond delay="1500"/>
                                  </p:stCondLst>
                                  <p:iterate>
                                    <p:tmAbs val="0"/>
                                  </p:iterate>
                                  <p:childTnLst>
                                    <p:anim calcmode="lin" valueType="num">
                                      <p:cBhvr>
                                        <p:cTn id="118" dur="500" fill="hold"/>
                                        <p:tgtEl>
                                          <p:spTgt spid="84"/>
                                        </p:tgtEl>
                                        <p:attrNameLst>
                                          <p:attrName>ppt_h</p:attrName>
                                        </p:attrNameLst>
                                      </p:cBhvr>
                                      <p:tavLst>
                                        <p:tav tm="0">
                                          <p:val>
                                            <p:strVal val="ppt_h"/>
                                          </p:val>
                                        </p:tav>
                                        <p:tav tm="100000">
                                          <p:val>
                                            <p:strVal val="ppt_h"/>
                                          </p:val>
                                        </p:tav>
                                      </p:tavLst>
                                    </p:anim>
                                    <p:anim calcmode="lin" valueType="num">
                                      <p:cBhvr>
                                        <p:cTn id="119" dur="500" fill="hold"/>
                                        <p:tgtEl>
                                          <p:spTgt spid="8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set>
                                      <p:cBhvr>
                                        <p:cTn id="120" fill="hold">
                                          <p:stCondLst>
                                            <p:cond delay="499"/>
                                          </p:stCondLst>
                                        </p:cTn>
                                        <p:tgtEl>
                                          <p:spTgt spid="84"/>
                                        </p:tgtEl>
                                        <p:attrNameLst>
                                          <p:attrName>style.visibility</p:attrName>
                                        </p:attrNameLst>
                                      </p:cBhvr>
                                      <p:to>
                                        <p:strVal val="hidden"/>
                                      </p:to>
                                    </p:set>
                                  </p:childTnLst>
                                </p:cTn>
                              </p:par>
                            </p:childTnLst>
                          </p:cTn>
                        </p:par>
                        <p:par>
                          <p:cTn id="121" fill="hold">
                            <p:stCondLst>
                              <p:cond delay="15500"/>
                            </p:stCondLst>
                            <p:childTnLst>
                              <p:par>
                                <p:cTn id="122" presetID="19" presetClass="exit" presetSubtype="10" fill="hold" grpId="1" nodeType="afterEffect">
                                  <p:stCondLst>
                                    <p:cond delay="0"/>
                                  </p:stCondLst>
                                  <p:iterate type="lt">
                                    <p:tmAbs val="0"/>
                                  </p:iterate>
                                  <p:childTnLst>
                                    <p:anim calcmode="lin" valueType="num">
                                      <p:cBhvr>
                                        <p:cTn id="123" dur="500" fill="hold"/>
                                        <p:tgtEl>
                                          <p:spTgt spid="96"/>
                                        </p:tgtEl>
                                        <p:attrNameLst>
                                          <p:attrName>ppt_h</p:attrName>
                                        </p:attrNameLst>
                                      </p:cBhvr>
                                      <p:tavLst>
                                        <p:tav tm="0">
                                          <p:val>
                                            <p:strVal val="ppt_h"/>
                                          </p:val>
                                        </p:tav>
                                        <p:tav tm="100000">
                                          <p:val>
                                            <p:strVal val="ppt_h"/>
                                          </p:val>
                                        </p:tav>
                                      </p:tavLst>
                                    </p:anim>
                                    <p:anim calcmode="lin" valueType="num">
                                      <p:cBhvr>
                                        <p:cTn id="124" dur="500" fill="hold"/>
                                        <p:tgtEl>
                                          <p:spTgt spid="9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set>
                                      <p:cBhvr>
                                        <p:cTn id="125" fill="hold">
                                          <p:stCondLst>
                                            <p:cond delay="499"/>
                                          </p:stCondLst>
                                        </p:cTn>
                                        <p:tgtEl>
                                          <p:spTgt spid="96"/>
                                        </p:tgtEl>
                                        <p:attrNameLst>
                                          <p:attrName>style.visibility</p:attrName>
                                        </p:attrNameLst>
                                      </p:cBhvr>
                                      <p:to>
                                        <p:strVal val="hidden"/>
                                      </p:to>
                                    </p:set>
                                  </p:childTnLst>
                                </p:cTn>
                              </p:par>
                            </p:childTnLst>
                          </p:cTn>
                        </p:par>
                        <p:par>
                          <p:cTn id="126" fill="hold">
                            <p:stCondLst>
                              <p:cond delay="16000"/>
                            </p:stCondLst>
                            <p:childTnLst>
                              <p:par>
                                <p:cTn id="127" presetID="19" presetClass="entr" presetSubtype="10" fill="hold" grpId="0" nodeType="afterEffect">
                                  <p:stCondLst>
                                    <p:cond delay="0"/>
                                  </p:stCondLst>
                                  <p:iterate>
                                    <p:tmAbs val="0"/>
                                  </p:iterate>
                                  <p:childTnLst>
                                    <p:set>
                                      <p:cBhvr>
                                        <p:cTn id="128" fill="hold"/>
                                        <p:tgtEl>
                                          <p:spTgt spid="91"/>
                                        </p:tgtEl>
                                        <p:attrNameLst>
                                          <p:attrName>style.visibility</p:attrName>
                                        </p:attrNameLst>
                                      </p:cBhvr>
                                      <p:to>
                                        <p:strVal val="visible"/>
                                      </p:to>
                                    </p:set>
                                    <p:anim calcmode="lin" valueType="num">
                                      <p:cBhvr>
                                        <p:cTn id="129" dur="500" fill="hold"/>
                                        <p:tgtEl>
                                          <p:spTgt spid="91"/>
                                        </p:tgtEl>
                                        <p:attrNameLst>
                                          <p:attrName>ppt_w</p:attrName>
                                        </p:attrNameLst>
                                      </p:cBhvr>
                                      <p:tavLst>
                                        <p:tav tm="0" fmla="#ppt_w*sin(2.5*pi*$)">
                                          <p:val>
                                            <p:fltVal val="0"/>
                                          </p:val>
                                        </p:tav>
                                        <p:tav tm="100000">
                                          <p:val>
                                            <p:fltVal val="1"/>
                                          </p:val>
                                        </p:tav>
                                      </p:tavLst>
                                    </p:anim>
                                    <p:anim calcmode="lin" valueType="num">
                                      <p:cBhvr>
                                        <p:cTn id="130" dur="500" fill="hold"/>
                                        <p:tgtEl>
                                          <p:spTgt spid="91"/>
                                        </p:tgtEl>
                                        <p:attrNameLst>
                                          <p:attrName>ppt_h</p:attrName>
                                        </p:attrNameLst>
                                      </p:cBhvr>
                                      <p:tavLst>
                                        <p:tav tm="0">
                                          <p:val>
                                            <p:strVal val="#ppt_h"/>
                                          </p:val>
                                        </p:tav>
                                        <p:tav tm="100000">
                                          <p:val>
                                            <p:strVal val="#ppt_h"/>
                                          </p:val>
                                        </p:tav>
                                      </p:tavLst>
                                    </p:anim>
                                  </p:childTnLst>
                                </p:cTn>
                              </p:par>
                            </p:childTnLst>
                          </p:cTn>
                        </p:par>
                        <p:par>
                          <p:cTn id="131" fill="hold">
                            <p:stCondLst>
                              <p:cond delay="16500"/>
                            </p:stCondLst>
                            <p:childTnLst>
                              <p:par>
                                <p:cTn id="132" presetID="19" presetClass="entr" presetSubtype="10" fill="hold" grpId="0" nodeType="afterEffect">
                                  <p:stCondLst>
                                    <p:cond delay="0"/>
                                  </p:stCondLst>
                                  <p:iterate>
                                    <p:tmAbs val="0"/>
                                  </p:iterate>
                                  <p:childTnLst>
                                    <p:set>
                                      <p:cBhvr>
                                        <p:cTn id="133" fill="hold"/>
                                        <p:tgtEl>
                                          <p:spTgt spid="85"/>
                                        </p:tgtEl>
                                        <p:attrNameLst>
                                          <p:attrName>style.visibility</p:attrName>
                                        </p:attrNameLst>
                                      </p:cBhvr>
                                      <p:to>
                                        <p:strVal val="visible"/>
                                      </p:to>
                                    </p:set>
                                    <p:anim calcmode="lin" valueType="num">
                                      <p:cBhvr>
                                        <p:cTn id="134" dur="500" fill="hold"/>
                                        <p:tgtEl>
                                          <p:spTgt spid="85"/>
                                        </p:tgtEl>
                                        <p:attrNameLst>
                                          <p:attrName>ppt_w</p:attrName>
                                        </p:attrNameLst>
                                      </p:cBhvr>
                                      <p:tavLst>
                                        <p:tav tm="0" fmla="#ppt_w*sin(2.5*pi*$)">
                                          <p:val>
                                            <p:fltVal val="0"/>
                                          </p:val>
                                        </p:tav>
                                        <p:tav tm="100000">
                                          <p:val>
                                            <p:fltVal val="1"/>
                                          </p:val>
                                        </p:tav>
                                      </p:tavLst>
                                    </p:anim>
                                    <p:anim calcmode="lin" valueType="num">
                                      <p:cBhvr>
                                        <p:cTn id="135" dur="500" fill="hold"/>
                                        <p:tgtEl>
                                          <p:spTgt spid="85"/>
                                        </p:tgtEl>
                                        <p:attrNameLst>
                                          <p:attrName>ppt_h</p:attrName>
                                        </p:attrNameLst>
                                      </p:cBhvr>
                                      <p:tavLst>
                                        <p:tav tm="0">
                                          <p:val>
                                            <p:strVal val="#ppt_h"/>
                                          </p:val>
                                        </p:tav>
                                        <p:tav tm="100000">
                                          <p:val>
                                            <p:strVal val="#ppt_h"/>
                                          </p:val>
                                        </p:tav>
                                      </p:tavLst>
                                    </p:anim>
                                  </p:childTnLst>
                                </p:cTn>
                              </p:par>
                            </p:childTnLst>
                          </p:cTn>
                        </p:par>
                        <p:par>
                          <p:cTn id="136" fill="hold">
                            <p:stCondLst>
                              <p:cond delay="17000"/>
                            </p:stCondLst>
                            <p:childTnLst>
                              <p:par>
                                <p:cTn id="137" presetID="4" presetClass="entr" presetSubtype="32" fill="hold" grpId="0" nodeType="afterEffect">
                                  <p:stCondLst>
                                    <p:cond delay="0"/>
                                  </p:stCondLst>
                                  <p:iterate>
                                    <p:tmAbs val="0"/>
                                  </p:iterate>
                                  <p:childTnLst>
                                    <p:set>
                                      <p:cBhvr>
                                        <p:cTn id="138" fill="hold"/>
                                        <p:tgtEl>
                                          <p:spTgt spid="97"/>
                                        </p:tgtEl>
                                        <p:attrNameLst>
                                          <p:attrName>style.visibility</p:attrName>
                                        </p:attrNameLst>
                                      </p:cBhvr>
                                      <p:to>
                                        <p:strVal val="visible"/>
                                      </p:to>
                                    </p:set>
                                    <p:animEffect transition="in" filter="box(out)">
                                      <p:cBhvr>
                                        <p:cTn id="139" dur="500"/>
                                        <p:tgtEl>
                                          <p:spTgt spid="97"/>
                                        </p:tgtEl>
                                      </p:cBhvr>
                                    </p:animEffect>
                                  </p:childTnLst>
                                </p:cTn>
                              </p:par>
                            </p:childTnLst>
                          </p:cTn>
                        </p:par>
                        <p:par>
                          <p:cTn id="140" fill="hold">
                            <p:stCondLst>
                              <p:cond delay="17500"/>
                            </p:stCondLst>
                            <p:childTnLst>
                              <p:par>
                                <p:cTn id="141" presetID="19" presetClass="exit" presetSubtype="10" fill="hold" grpId="1" nodeType="afterEffect">
                                  <p:stCondLst>
                                    <p:cond delay="1500"/>
                                  </p:stCondLst>
                                  <p:iterate>
                                    <p:tmAbs val="0"/>
                                  </p:iterate>
                                  <p:childTnLst>
                                    <p:anim calcmode="lin" valueType="num">
                                      <p:cBhvr>
                                        <p:cTn id="142" dur="500" fill="hold"/>
                                        <p:tgtEl>
                                          <p:spTgt spid="85"/>
                                        </p:tgtEl>
                                        <p:attrNameLst>
                                          <p:attrName>ppt_h</p:attrName>
                                        </p:attrNameLst>
                                      </p:cBhvr>
                                      <p:tavLst>
                                        <p:tav tm="0">
                                          <p:val>
                                            <p:strVal val="ppt_h"/>
                                          </p:val>
                                        </p:tav>
                                        <p:tav tm="100000">
                                          <p:val>
                                            <p:strVal val="ppt_h"/>
                                          </p:val>
                                        </p:tav>
                                      </p:tavLst>
                                    </p:anim>
                                    <p:anim calcmode="lin" valueType="num">
                                      <p:cBhvr>
                                        <p:cTn id="143" dur="500" fill="hold"/>
                                        <p:tgtEl>
                                          <p:spTgt spid="8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set>
                                      <p:cBhvr>
                                        <p:cTn id="144" fill="hold">
                                          <p:stCondLst>
                                            <p:cond delay="499"/>
                                          </p:stCondLst>
                                        </p:cTn>
                                        <p:tgtEl>
                                          <p:spTgt spid="85"/>
                                        </p:tgtEl>
                                        <p:attrNameLst>
                                          <p:attrName>style.visibility</p:attrName>
                                        </p:attrNameLst>
                                      </p:cBhvr>
                                      <p:to>
                                        <p:strVal val="hidden"/>
                                      </p:to>
                                    </p:set>
                                  </p:childTnLst>
                                </p:cTn>
                              </p:par>
                            </p:childTnLst>
                          </p:cTn>
                        </p:par>
                        <p:par>
                          <p:cTn id="145" fill="hold">
                            <p:stCondLst>
                              <p:cond delay="19500"/>
                            </p:stCondLst>
                            <p:childTnLst>
                              <p:par>
                                <p:cTn id="146" presetID="19" presetClass="exit" presetSubtype="10" fill="hold" grpId="1" nodeType="afterEffect">
                                  <p:stCondLst>
                                    <p:cond delay="0"/>
                                  </p:stCondLst>
                                  <p:iterate type="lt">
                                    <p:tmAbs val="0"/>
                                  </p:iterate>
                                  <p:childTnLst>
                                    <p:anim calcmode="lin" valueType="num">
                                      <p:cBhvr>
                                        <p:cTn id="147" dur="500" fill="hold"/>
                                        <p:tgtEl>
                                          <p:spTgt spid="97"/>
                                        </p:tgtEl>
                                        <p:attrNameLst>
                                          <p:attrName>ppt_h</p:attrName>
                                        </p:attrNameLst>
                                      </p:cBhvr>
                                      <p:tavLst>
                                        <p:tav tm="0">
                                          <p:val>
                                            <p:strVal val="ppt_h"/>
                                          </p:val>
                                        </p:tav>
                                        <p:tav tm="100000">
                                          <p:val>
                                            <p:strVal val="ppt_h"/>
                                          </p:val>
                                        </p:tav>
                                      </p:tavLst>
                                    </p:anim>
                                    <p:anim calcmode="lin" valueType="num">
                                      <p:cBhvr>
                                        <p:cTn id="148" dur="500" fill="hold"/>
                                        <p:tgtEl>
                                          <p:spTgt spid="9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set>
                                      <p:cBhvr>
                                        <p:cTn id="149" fill="hold">
                                          <p:stCondLst>
                                            <p:cond delay="499"/>
                                          </p:stCondLst>
                                        </p:cTn>
                                        <p:tgtEl>
                                          <p:spTgt spid="97"/>
                                        </p:tgtEl>
                                        <p:attrNameLst>
                                          <p:attrName>style.visibility</p:attrName>
                                        </p:attrNameLst>
                                      </p:cBhvr>
                                      <p:to>
                                        <p:strVal val="hidden"/>
                                      </p:to>
                                    </p:set>
                                  </p:childTnLst>
                                </p:cTn>
                              </p:par>
                            </p:childTnLst>
                          </p:cTn>
                        </p:par>
                        <p:par>
                          <p:cTn id="150" fill="hold">
                            <p:stCondLst>
                              <p:cond delay="20000"/>
                            </p:stCondLst>
                            <p:childTnLst>
                              <p:par>
                                <p:cTn id="151" presetID="19" presetClass="entr" presetSubtype="10" fill="hold" grpId="0" nodeType="afterEffect">
                                  <p:stCondLst>
                                    <p:cond delay="0"/>
                                  </p:stCondLst>
                                  <p:iterate>
                                    <p:tmAbs val="0"/>
                                  </p:iterate>
                                  <p:childTnLst>
                                    <p:set>
                                      <p:cBhvr>
                                        <p:cTn id="152" fill="hold"/>
                                        <p:tgtEl>
                                          <p:spTgt spid="92"/>
                                        </p:tgtEl>
                                        <p:attrNameLst>
                                          <p:attrName>style.visibility</p:attrName>
                                        </p:attrNameLst>
                                      </p:cBhvr>
                                      <p:to>
                                        <p:strVal val="visible"/>
                                      </p:to>
                                    </p:set>
                                    <p:anim calcmode="lin" valueType="num">
                                      <p:cBhvr>
                                        <p:cTn id="153" dur="500" fill="hold"/>
                                        <p:tgtEl>
                                          <p:spTgt spid="92"/>
                                        </p:tgtEl>
                                        <p:attrNameLst>
                                          <p:attrName>ppt_w</p:attrName>
                                        </p:attrNameLst>
                                      </p:cBhvr>
                                      <p:tavLst>
                                        <p:tav tm="0" fmla="#ppt_w*sin(2.5*pi*$)">
                                          <p:val>
                                            <p:fltVal val="0"/>
                                          </p:val>
                                        </p:tav>
                                        <p:tav tm="100000">
                                          <p:val>
                                            <p:fltVal val="1"/>
                                          </p:val>
                                        </p:tav>
                                      </p:tavLst>
                                    </p:anim>
                                    <p:anim calcmode="lin" valueType="num">
                                      <p:cBhvr>
                                        <p:cTn id="154" dur="500" fill="hold"/>
                                        <p:tgtEl>
                                          <p:spTgt spid="92"/>
                                        </p:tgtEl>
                                        <p:attrNameLst>
                                          <p:attrName>ppt_h</p:attrName>
                                        </p:attrNameLst>
                                      </p:cBhvr>
                                      <p:tavLst>
                                        <p:tav tm="0">
                                          <p:val>
                                            <p:strVal val="#ppt_h"/>
                                          </p:val>
                                        </p:tav>
                                        <p:tav tm="100000">
                                          <p:val>
                                            <p:strVal val="#ppt_h"/>
                                          </p:val>
                                        </p:tav>
                                      </p:tavLst>
                                    </p:anim>
                                  </p:childTnLst>
                                </p:cTn>
                              </p:par>
                            </p:childTnLst>
                          </p:cTn>
                        </p:par>
                        <p:par>
                          <p:cTn id="155" fill="hold">
                            <p:stCondLst>
                              <p:cond delay="20500"/>
                            </p:stCondLst>
                            <p:childTnLst>
                              <p:par>
                                <p:cTn id="156" presetID="19" presetClass="entr" presetSubtype="10" fill="hold" grpId="0" nodeType="afterEffect">
                                  <p:stCondLst>
                                    <p:cond delay="0"/>
                                  </p:stCondLst>
                                  <p:iterate>
                                    <p:tmAbs val="0"/>
                                  </p:iterate>
                                  <p:childTnLst>
                                    <p:set>
                                      <p:cBhvr>
                                        <p:cTn id="157" fill="hold"/>
                                        <p:tgtEl>
                                          <p:spTgt spid="86"/>
                                        </p:tgtEl>
                                        <p:attrNameLst>
                                          <p:attrName>style.visibility</p:attrName>
                                        </p:attrNameLst>
                                      </p:cBhvr>
                                      <p:to>
                                        <p:strVal val="visible"/>
                                      </p:to>
                                    </p:set>
                                    <p:anim calcmode="lin" valueType="num">
                                      <p:cBhvr>
                                        <p:cTn id="158" dur="500" fill="hold"/>
                                        <p:tgtEl>
                                          <p:spTgt spid="86"/>
                                        </p:tgtEl>
                                        <p:attrNameLst>
                                          <p:attrName>ppt_w</p:attrName>
                                        </p:attrNameLst>
                                      </p:cBhvr>
                                      <p:tavLst>
                                        <p:tav tm="0" fmla="#ppt_w*sin(2.5*pi*$)">
                                          <p:val>
                                            <p:fltVal val="0"/>
                                          </p:val>
                                        </p:tav>
                                        <p:tav tm="100000">
                                          <p:val>
                                            <p:fltVal val="1"/>
                                          </p:val>
                                        </p:tav>
                                      </p:tavLst>
                                    </p:anim>
                                    <p:anim calcmode="lin" valueType="num">
                                      <p:cBhvr>
                                        <p:cTn id="159" dur="500" fill="hold"/>
                                        <p:tgtEl>
                                          <p:spTgt spid="86"/>
                                        </p:tgtEl>
                                        <p:attrNameLst>
                                          <p:attrName>ppt_h</p:attrName>
                                        </p:attrNameLst>
                                      </p:cBhvr>
                                      <p:tavLst>
                                        <p:tav tm="0">
                                          <p:val>
                                            <p:strVal val="#ppt_h"/>
                                          </p:val>
                                        </p:tav>
                                        <p:tav tm="100000">
                                          <p:val>
                                            <p:strVal val="#ppt_h"/>
                                          </p:val>
                                        </p:tav>
                                      </p:tavLst>
                                    </p:anim>
                                  </p:childTnLst>
                                </p:cTn>
                              </p:par>
                            </p:childTnLst>
                          </p:cTn>
                        </p:par>
                        <p:par>
                          <p:cTn id="160" fill="hold">
                            <p:stCondLst>
                              <p:cond delay="21000"/>
                            </p:stCondLst>
                            <p:childTnLst>
                              <p:par>
                                <p:cTn id="161" presetID="4" presetClass="entr" presetSubtype="32" fill="hold" grpId="0" nodeType="afterEffect">
                                  <p:stCondLst>
                                    <p:cond delay="0"/>
                                  </p:stCondLst>
                                  <p:iterate>
                                    <p:tmAbs val="0"/>
                                  </p:iterate>
                                  <p:childTnLst>
                                    <p:set>
                                      <p:cBhvr>
                                        <p:cTn id="162" fill="hold"/>
                                        <p:tgtEl>
                                          <p:spTgt spid="98"/>
                                        </p:tgtEl>
                                        <p:attrNameLst>
                                          <p:attrName>style.visibility</p:attrName>
                                        </p:attrNameLst>
                                      </p:cBhvr>
                                      <p:to>
                                        <p:strVal val="visible"/>
                                      </p:to>
                                    </p:set>
                                    <p:animEffect transition="in" filter="box(out)">
                                      <p:cBhvr>
                                        <p:cTn id="163" dur="500"/>
                                        <p:tgtEl>
                                          <p:spTgt spid="98"/>
                                        </p:tgtEl>
                                      </p:cBhvr>
                                    </p:animEffect>
                                  </p:childTnLst>
                                </p:cTn>
                              </p:par>
                            </p:childTnLst>
                          </p:cTn>
                        </p:par>
                        <p:par>
                          <p:cTn id="164" fill="hold">
                            <p:stCondLst>
                              <p:cond delay="21500"/>
                            </p:stCondLst>
                            <p:childTnLst>
                              <p:par>
                                <p:cTn id="165" presetID="19" presetClass="exit" presetSubtype="10" fill="hold" grpId="1" nodeType="afterEffect">
                                  <p:stCondLst>
                                    <p:cond delay="500"/>
                                  </p:stCondLst>
                                  <p:iterate type="lt">
                                    <p:tmAbs val="0"/>
                                  </p:iterate>
                                  <p:childTnLst>
                                    <p:anim calcmode="lin" valueType="num">
                                      <p:cBhvr>
                                        <p:cTn id="166" dur="2000" fill="hold"/>
                                        <p:tgtEl>
                                          <p:spTgt spid="98"/>
                                        </p:tgtEl>
                                        <p:attrNameLst>
                                          <p:attrName>ppt_h</p:attrName>
                                        </p:attrNameLst>
                                      </p:cBhvr>
                                      <p:tavLst>
                                        <p:tav tm="0">
                                          <p:val>
                                            <p:strVal val="ppt_h"/>
                                          </p:val>
                                        </p:tav>
                                        <p:tav tm="100000">
                                          <p:val>
                                            <p:strVal val="ppt_h"/>
                                          </p:val>
                                        </p:tav>
                                      </p:tavLst>
                                    </p:anim>
                                    <p:anim calcmode="lin" valueType="num">
                                      <p:cBhvr>
                                        <p:cTn id="167" dur="2000" fill="hold"/>
                                        <p:tgtEl>
                                          <p:spTgt spid="9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set>
                                      <p:cBhvr>
                                        <p:cTn id="168" fill="hold">
                                          <p:stCondLst>
                                            <p:cond delay="1999"/>
                                          </p:stCondLst>
                                        </p:cTn>
                                        <p:tgtEl>
                                          <p:spTgt spid="98"/>
                                        </p:tgtEl>
                                        <p:attrNameLst>
                                          <p:attrName>style.visibility</p:attrName>
                                        </p:attrNameLst>
                                      </p:cBhvr>
                                      <p:to>
                                        <p:strVal val="hidden"/>
                                      </p:to>
                                    </p:set>
                                  </p:childTnLst>
                                </p:cTn>
                              </p:par>
                            </p:childTnLst>
                          </p:cTn>
                        </p:par>
                        <p:par>
                          <p:cTn id="169" fill="hold">
                            <p:stCondLst>
                              <p:cond delay="24000"/>
                            </p:stCondLst>
                            <p:childTnLst>
                              <p:par>
                                <p:cTn id="170" presetID="4" presetClass="entr" presetSubtype="32" fill="hold" grpId="0" nodeType="afterEffect">
                                  <p:stCondLst>
                                    <p:cond delay="0"/>
                                  </p:stCondLst>
                                  <p:iterate>
                                    <p:tmAbs val="0"/>
                                  </p:iterate>
                                  <p:childTnLst>
                                    <p:set>
                                      <p:cBhvr>
                                        <p:cTn id="171" fill="hold"/>
                                        <p:tgtEl>
                                          <p:spTgt spid="99"/>
                                        </p:tgtEl>
                                        <p:attrNameLst>
                                          <p:attrName>style.visibility</p:attrName>
                                        </p:attrNameLst>
                                      </p:cBhvr>
                                      <p:to>
                                        <p:strVal val="visible"/>
                                      </p:to>
                                    </p:set>
                                    <p:animEffect transition="in" filter="box(out)">
                                      <p:cBhvr>
                                        <p:cTn id="172" dur="500"/>
                                        <p:tgtEl>
                                          <p:spTgt spid="99"/>
                                        </p:tgtEl>
                                      </p:cBhvr>
                                    </p:animEffect>
                                  </p:childTnLst>
                                </p:cTn>
                              </p:par>
                            </p:childTnLst>
                          </p:cTn>
                        </p:par>
                        <p:par>
                          <p:cTn id="173" fill="hold">
                            <p:stCondLst>
                              <p:cond delay="24500"/>
                            </p:stCondLst>
                            <p:childTnLst>
                              <p:par>
                                <p:cTn id="174" presetID="19" presetClass="exit" presetSubtype="10" fill="hold" grpId="1" nodeType="afterEffect">
                                  <p:stCondLst>
                                    <p:cond delay="500"/>
                                  </p:stCondLst>
                                  <p:iterate type="lt">
                                    <p:tmAbs val="0"/>
                                  </p:iterate>
                                  <p:childTnLst>
                                    <p:anim calcmode="lin" valueType="num">
                                      <p:cBhvr>
                                        <p:cTn id="175" dur="2000" fill="hold"/>
                                        <p:tgtEl>
                                          <p:spTgt spid="99"/>
                                        </p:tgtEl>
                                        <p:attrNameLst>
                                          <p:attrName>ppt_h</p:attrName>
                                        </p:attrNameLst>
                                      </p:cBhvr>
                                      <p:tavLst>
                                        <p:tav tm="0">
                                          <p:val>
                                            <p:strVal val="ppt_h"/>
                                          </p:val>
                                        </p:tav>
                                        <p:tav tm="100000">
                                          <p:val>
                                            <p:strVal val="ppt_h"/>
                                          </p:val>
                                        </p:tav>
                                      </p:tavLst>
                                    </p:anim>
                                    <p:anim calcmode="lin" valueType="num">
                                      <p:cBhvr>
                                        <p:cTn id="176" dur="2000" fill="hold"/>
                                        <p:tgtEl>
                                          <p:spTgt spid="9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set>
                                      <p:cBhvr>
                                        <p:cTn id="177" fill="hold">
                                          <p:stCondLst>
                                            <p:cond delay="1999"/>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advAuto="0"/>
      <p:bldP spid="80" grpId="0" build="p" bldLvl="5" animBg="1" advAuto="0"/>
      <p:bldP spid="81" grpId="0" animBg="1" advAuto="0"/>
      <p:bldP spid="82" grpId="0" animBg="1" advAuto="0"/>
      <p:bldP spid="82" grpId="1" animBg="1" advAuto="0"/>
      <p:bldP spid="83" grpId="0" animBg="1" advAuto="0"/>
      <p:bldP spid="83" grpId="1" animBg="1" advAuto="0"/>
      <p:bldP spid="84" grpId="0" animBg="1" advAuto="0"/>
      <p:bldP spid="84" grpId="1" animBg="1" advAuto="0"/>
      <p:bldP spid="85" grpId="0" animBg="1" advAuto="0"/>
      <p:bldP spid="85" grpId="1" animBg="1" advAuto="0"/>
      <p:bldP spid="86" grpId="0" animBg="1" advAuto="0"/>
      <p:bldP spid="87" grpId="0" animBg="1" advAuto="0"/>
      <p:bldP spid="87" grpId="1" animBg="1" advAuto="0"/>
      <p:bldP spid="88" grpId="0" animBg="1" advAuto="0"/>
      <p:bldP spid="89" grpId="0" animBg="1" advAuto="0"/>
      <p:bldP spid="90" grpId="0" animBg="1" advAuto="0"/>
      <p:bldP spid="91" grpId="0" animBg="1" advAuto="0"/>
      <p:bldP spid="92" grpId="0" animBg="1" advAuto="0"/>
      <p:bldP spid="93" grpId="0" animBg="1" advAuto="0"/>
      <p:bldP spid="93" grpId="1" animBg="1" advAuto="0"/>
      <p:bldP spid="94" grpId="0" animBg="1" advAuto="0"/>
      <p:bldP spid="94" grpId="1" animBg="1" advAuto="0"/>
      <p:bldP spid="95" grpId="0" animBg="1" advAuto="0"/>
      <p:bldP spid="95" grpId="1" animBg="1" advAuto="0"/>
      <p:bldP spid="96" grpId="0" animBg="1" advAuto="0"/>
      <p:bldP spid="96" grpId="1" animBg="1" advAuto="0"/>
      <p:bldP spid="97" grpId="0" animBg="1" advAuto="0"/>
      <p:bldP spid="97" grpId="1" animBg="1" advAuto="0"/>
      <p:bldP spid="98" grpId="0" animBg="1" advAuto="0"/>
      <p:bldP spid="98" grpId="1" animBg="1" advAuto="0"/>
      <p:bldP spid="99" grpId="0" animBg="1" advAuto="0"/>
      <p:bldP spid="99" grpId="1"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haracteristics of Recursion"/>
          <p:cNvSpPr txBox="1">
            <a:spLocks noGrp="1"/>
          </p:cNvSpPr>
          <p:nvPr>
            <p:ph type="title"/>
          </p:nvPr>
        </p:nvSpPr>
        <p:spPr>
          <a:prstGeom prst="rect">
            <a:avLst/>
          </a:prstGeom>
        </p:spPr>
        <p:txBody>
          <a:bodyPr/>
          <a:lstStyle/>
          <a:p>
            <a:r>
              <a:t>Characteristics of Recursion</a:t>
            </a:r>
          </a:p>
        </p:txBody>
      </p:sp>
      <p:sp>
        <p:nvSpPr>
          <p:cNvPr id="104" name="A Recursive Function…"/>
          <p:cNvSpPr txBox="1">
            <a:spLocks noGrp="1"/>
          </p:cNvSpPr>
          <p:nvPr>
            <p:ph type="body" idx="1"/>
          </p:nvPr>
        </p:nvSpPr>
        <p:spPr>
          <a:xfrm>
            <a:off x="190500" y="2343150"/>
            <a:ext cx="13620750" cy="11315700"/>
          </a:xfrm>
          <a:prstGeom prst="rect">
            <a:avLst/>
          </a:prstGeom>
        </p:spPr>
        <p:txBody>
          <a:bodyPr>
            <a:normAutofit/>
          </a:bodyPr>
          <a:lstStyle/>
          <a:p>
            <a:pPr marL="622300" indent="-622300" defTabSz="802767">
              <a:spcBef>
                <a:spcPts val="2600"/>
              </a:spcBef>
              <a:buBlip>
                <a:blip r:embed="rId3"/>
              </a:buBlip>
              <a:defRPr sz="5880"/>
            </a:pPr>
            <a:r>
              <a:t>A Recursive Function</a:t>
            </a:r>
          </a:p>
          <a:p>
            <a:pPr marL="1003458" lvl="1" indent="-630078" defTabSz="802767">
              <a:spcBef>
                <a:spcPts val="2600"/>
              </a:spcBef>
              <a:buBlip>
                <a:blip r:embed="rId3"/>
              </a:buBlip>
              <a:defRPr sz="5292"/>
            </a:pPr>
            <a:r>
              <a:t>Is a function that </a:t>
            </a:r>
            <a:r>
              <a:rPr b="1" i="1"/>
              <a:t>calls itself</a:t>
            </a:r>
            <a:r>
              <a:t> and asks:</a:t>
            </a:r>
          </a:p>
          <a:p>
            <a:pPr marL="1378633" lvl="2" indent="-631873" defTabSz="802767">
              <a:spcBef>
                <a:spcPts val="2600"/>
              </a:spcBef>
              <a:buBlip>
                <a:blip r:embed="rId3"/>
              </a:buBlip>
              <a:defRPr sz="4312"/>
            </a:pPr>
            <a:r>
              <a:t>What part of the so</a:t>
            </a:r>
            <a:r>
              <a:rPr sz="4508"/>
              <a:t>lution can you </a:t>
            </a:r>
            <a:r>
              <a:rPr sz="4508" b="1"/>
              <a:t>contribute</a:t>
            </a:r>
            <a:r>
              <a:rPr sz="4508"/>
              <a:t> directly?</a:t>
            </a:r>
          </a:p>
          <a:p>
            <a:pPr marL="1407355" lvl="2" indent="-660595" defTabSz="802767">
              <a:spcBef>
                <a:spcPts val="2600"/>
              </a:spcBef>
              <a:buBlip>
                <a:blip r:embed="rId3"/>
              </a:buBlip>
              <a:defRPr sz="4312"/>
            </a:pPr>
            <a:r>
              <a:rPr sz="4508"/>
              <a:t>What </a:t>
            </a:r>
            <a:r>
              <a:rPr sz="4508" b="1"/>
              <a:t>smaller but identical problem</a:t>
            </a:r>
            <a:r>
              <a:rPr sz="4508"/>
              <a:t> has a solution that, when taken with your contribution, provides the solution to the original problem?</a:t>
            </a:r>
          </a:p>
          <a:p>
            <a:pPr marL="1407355" lvl="2" indent="-660595" defTabSz="802767">
              <a:spcBef>
                <a:spcPts val="2600"/>
              </a:spcBef>
              <a:buBlip>
                <a:blip r:embed="rId3"/>
              </a:buBlip>
              <a:defRPr sz="4312"/>
            </a:pPr>
            <a:r>
              <a:rPr sz="4508"/>
              <a:t>When does the </a:t>
            </a:r>
            <a:r>
              <a:rPr sz="4508" b="1"/>
              <a:t>process end</a:t>
            </a:r>
            <a:r>
              <a:rPr sz="4508"/>
              <a:t>? </a:t>
            </a:r>
          </a:p>
          <a:p>
            <a:pPr marL="1723292" lvl="3" indent="-603152" defTabSz="802767">
              <a:spcBef>
                <a:spcPts val="2600"/>
              </a:spcBef>
              <a:buBlip>
                <a:blip r:embed="rId3"/>
              </a:buBlip>
              <a:defRPr sz="4116" i="1"/>
            </a:pPr>
            <a:r>
              <a:t>What smaller but identical problem has a known solution (the base case)?</a:t>
            </a:r>
          </a:p>
          <a:p>
            <a:pPr marL="1407355" lvl="2" indent="-660595" defTabSz="802767">
              <a:spcBef>
                <a:spcPts val="2600"/>
              </a:spcBef>
              <a:buBlip>
                <a:blip r:embed="rId3"/>
              </a:buBlip>
              <a:defRPr sz="4312"/>
            </a:pPr>
            <a:r>
              <a:rPr sz="4508"/>
              <a:t>How will you know</a:t>
            </a:r>
            <a:r>
              <a:t> when you have reached the base case?</a:t>
            </a:r>
          </a:p>
        </p:txBody>
      </p:sp>
      <p:sp>
        <p:nvSpPr>
          <p:cNvPr id="105" name="Rectangle"/>
          <p:cNvSpPr/>
          <p:nvPr/>
        </p:nvSpPr>
        <p:spPr>
          <a:xfrm>
            <a:off x="13830300" y="3448050"/>
            <a:ext cx="10153650" cy="9112010"/>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06" name="Rounded Rectangle"/>
          <p:cNvSpPr/>
          <p:nvPr/>
        </p:nvSpPr>
        <p:spPr>
          <a:xfrm>
            <a:off x="14744700" y="6819900"/>
            <a:ext cx="7219950" cy="876300"/>
          </a:xfrm>
          <a:prstGeom prst="roundRect">
            <a:avLst>
              <a:gd name="adj" fmla="val 19283"/>
            </a:avLst>
          </a:prstGeom>
          <a:solidFill>
            <a:srgbClr val="FFFB00"/>
          </a:solidFill>
          <a:ln w="50800">
            <a:solidFill>
              <a:srgbClr val="5E5E5E"/>
            </a:solidFill>
            <a:miter lim="400000"/>
          </a:ln>
          <a:effectLst>
            <a:outerShdw blurRad="152400" dist="127000" dir="1980000" rotWithShape="0">
              <a:srgbClr val="000000"/>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07" name="Rounded Rectangle"/>
          <p:cNvSpPr/>
          <p:nvPr/>
        </p:nvSpPr>
        <p:spPr>
          <a:xfrm>
            <a:off x="14725650" y="7562850"/>
            <a:ext cx="5886450" cy="876300"/>
          </a:xfrm>
          <a:prstGeom prst="roundRect">
            <a:avLst>
              <a:gd name="adj" fmla="val 19283"/>
            </a:avLst>
          </a:prstGeom>
          <a:solidFill>
            <a:srgbClr val="FFFB00"/>
          </a:solidFill>
          <a:ln w="50800">
            <a:solidFill>
              <a:srgbClr val="5E5E5E"/>
            </a:solidFill>
            <a:miter lim="400000"/>
          </a:ln>
          <a:effectLst>
            <a:outerShdw blurRad="152400" dist="127000" dir="1980000" rotWithShape="0">
              <a:srgbClr val="000000"/>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08" name="Rounded Rectangle"/>
          <p:cNvSpPr/>
          <p:nvPr/>
        </p:nvSpPr>
        <p:spPr>
          <a:xfrm>
            <a:off x="14325600" y="4286250"/>
            <a:ext cx="8020050" cy="1352550"/>
          </a:xfrm>
          <a:prstGeom prst="roundRect">
            <a:avLst>
              <a:gd name="adj" fmla="val 12493"/>
            </a:avLst>
          </a:prstGeom>
          <a:solidFill>
            <a:srgbClr val="FFFB00"/>
          </a:solidFill>
          <a:ln w="50800">
            <a:solidFill>
              <a:srgbClr val="5E5E5E"/>
            </a:solidFill>
            <a:miter lim="400000"/>
          </a:ln>
          <a:effectLst>
            <a:outerShdw blurRad="152400" dist="127000" dir="1980000" rotWithShape="0">
              <a:srgbClr val="000000"/>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09" name="Rounded Rectangle"/>
          <p:cNvSpPr/>
          <p:nvPr/>
        </p:nvSpPr>
        <p:spPr>
          <a:xfrm>
            <a:off x="14325600" y="4191000"/>
            <a:ext cx="4552950" cy="723900"/>
          </a:xfrm>
          <a:prstGeom prst="roundRect">
            <a:avLst>
              <a:gd name="adj" fmla="val 23343"/>
            </a:avLst>
          </a:prstGeom>
          <a:solidFill>
            <a:srgbClr val="FFFB00"/>
          </a:solidFill>
          <a:ln w="50800">
            <a:solidFill>
              <a:srgbClr val="5E5E5E"/>
            </a:solidFill>
            <a:miter lim="400000"/>
          </a:ln>
          <a:effectLst>
            <a:outerShdw blurRad="152400" dist="127000" dir="1980000" rotWithShape="0">
              <a:srgbClr val="000000"/>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10" name="Rounded Rectangle"/>
          <p:cNvSpPr/>
          <p:nvPr/>
        </p:nvSpPr>
        <p:spPr>
          <a:xfrm>
            <a:off x="14687550" y="7620000"/>
            <a:ext cx="2090540" cy="723900"/>
          </a:xfrm>
          <a:prstGeom prst="roundRect">
            <a:avLst>
              <a:gd name="adj" fmla="val 23343"/>
            </a:avLst>
          </a:prstGeom>
          <a:solidFill>
            <a:srgbClr val="FFFB00"/>
          </a:solidFill>
          <a:ln w="50800">
            <a:solidFill>
              <a:srgbClr val="5E5E5E"/>
            </a:solidFill>
            <a:miter lim="400000"/>
          </a:ln>
          <a:effectLst>
            <a:outerShdw blurRad="152400" dist="127000" dir="1980000" rotWithShape="0">
              <a:srgbClr val="000000"/>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11" name="void countDown(int number)…"/>
          <p:cNvSpPr/>
          <p:nvPr/>
        </p:nvSpPr>
        <p:spPr>
          <a:xfrm>
            <a:off x="14020800" y="3524250"/>
            <a:ext cx="10001250" cy="6629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433FF"/>
                </a:solidFill>
              </a:rPr>
              <a:t>void</a:t>
            </a:r>
            <a:r>
              <a:t> </a:t>
            </a:r>
            <a:r>
              <a:rPr>
                <a:solidFill>
                  <a:srgbClr val="000000"/>
                </a:solidFill>
              </a:rPr>
              <a:t>countDown(</a:t>
            </a:r>
            <a:r>
              <a:rPr>
                <a:solidFill>
                  <a:srgbClr val="0433FF"/>
                </a:solidFill>
              </a:rPr>
              <a:t>int</a:t>
            </a:r>
            <a:r>
              <a:rPr>
                <a:solidFill>
                  <a:srgbClr val="000000"/>
                </a:solidFill>
              </a:rPr>
              <a:t> number)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if</a:t>
            </a:r>
            <a:r>
              <a:rPr>
                <a:solidFill>
                  <a:srgbClr val="000000"/>
                </a:solidFill>
              </a:rPr>
              <a:t> (number == 0)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solidFill>
                <a:srgbClr val="000000"/>
              </a:solidFill>
            </a:endParaRPr>
          </a:p>
          <a:p>
            <a:pPr lvl="1"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std::cout &lt;&lt; number &lt;&lt; std::endl;</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solidFill>
                <a:srgbClr val="0000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else</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00000"/>
                </a:solidFill>
              </a:rPr>
              <a:t> {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solidFill>
                <a:srgbClr val="0000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std::cout &lt;&lt; number &lt;&lt; std::endl;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solidFill>
                <a:srgbClr val="0000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countDown(number - 1);</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solidFill>
                <a:srgbClr val="0000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00000"/>
                </a:solidFill>
              </a:rPr>
              <a:t> }</a:t>
            </a:r>
            <a:r>
              <a:t> // end if</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r>
              <a:t> // end countDown</a:t>
            </a:r>
            <a:endParaRPr>
              <a:solidFill>
                <a:srgbClr val="4F8F00"/>
              </a:solidFill>
            </a:endParaRPr>
          </a:p>
        </p:txBody>
      </p:sp>
    </p:spTree>
  </p:cSld>
  <p:clrMapOvr>
    <a:masterClrMapping/>
  </p:clrMapOvr>
  <mc:AlternateContent xmlns:mc="http://schemas.openxmlformats.org/markup-compatibility/2006" xmlns:p14="http://schemas.microsoft.com/office/powerpoint/2010/main">
    <mc:Choice Requires="p14">
      <p:transition spd="med" p14:dur="600">
        <p:push/>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type="lt">
                                    <p:tmAbs val="0"/>
                                  </p:iterate>
                                  <p:childTnLst>
                                    <p:set>
                                      <p:cBhvr>
                                        <p:cTn id="6" fill="hold"/>
                                        <p:tgtEl>
                                          <p:spTgt spid="103"/>
                                        </p:tgtEl>
                                        <p:attrNameLst>
                                          <p:attrName>style.visibility</p:attrName>
                                        </p:attrNameLst>
                                      </p:cBhvr>
                                      <p:to>
                                        <p:strVal val="visible"/>
                                      </p:to>
                                    </p:set>
                                    <p:animEffect transition="in" filter="fade">
                                      <p:cBhvr>
                                        <p:cTn id="7" dur="1500"/>
                                        <p:tgtEl>
                                          <p:spTgt spid="103"/>
                                        </p:tgtEl>
                                      </p:cBhvr>
                                    </p:animEffect>
                                  </p:childTnLst>
                                </p:cTn>
                              </p:par>
                            </p:childTnLst>
                          </p:cTn>
                        </p:par>
                        <p:par>
                          <p:cTn id="8" fill="hold">
                            <p:stCondLst>
                              <p:cond delay="1500"/>
                            </p:stCondLst>
                            <p:childTnLst>
                              <p:par>
                                <p:cTn id="9" presetID="10" presetClass="entr" fill="hold" grpId="0" nodeType="afterEffect">
                                  <p:stCondLst>
                                    <p:cond delay="0"/>
                                  </p:stCondLst>
                                  <p:iterate>
                                    <p:tmAbs val="0"/>
                                  </p:iterate>
                                  <p:childTnLst>
                                    <p:set>
                                      <p:cBhvr>
                                        <p:cTn id="10" fill="hold"/>
                                        <p:tgtEl>
                                          <p:spTgt spid="104">
                                            <p:bg/>
                                          </p:spTgt>
                                        </p:tgtEl>
                                        <p:attrNameLst>
                                          <p:attrName>style.visibility</p:attrName>
                                        </p:attrNameLst>
                                      </p:cBhvr>
                                      <p:to>
                                        <p:strVal val="visible"/>
                                      </p:to>
                                    </p:set>
                                    <p:animEffect transition="in" filter="fade">
                                      <p:cBhvr>
                                        <p:cTn id="11" dur="500"/>
                                        <p:tgtEl>
                                          <p:spTgt spid="104">
                                            <p:bg/>
                                          </p:spTgt>
                                        </p:tgtEl>
                                      </p:cBhvr>
                                    </p:animEffect>
                                  </p:childTnLst>
                                </p:cTn>
                              </p:par>
                              <p:par>
                                <p:cTn id="12" presetID="10" presetClass="entr" presetSubtype="0" fill="hold" grpId="0" nodeType="withEffect">
                                  <p:stCondLst>
                                    <p:cond delay="0"/>
                                  </p:stCondLst>
                                  <p:iterate>
                                    <p:tmAbs val="0"/>
                                  </p:iterate>
                                  <p:childTnLst>
                                    <p:set>
                                      <p:cBhvr>
                                        <p:cTn id="13" fill="hold"/>
                                        <p:tgtEl>
                                          <p:spTgt spid="104">
                                            <p:txEl>
                                              <p:pRg st="0" end="0"/>
                                            </p:txEl>
                                          </p:spTgt>
                                        </p:tgtEl>
                                        <p:attrNameLst>
                                          <p:attrName>style.visibility</p:attrName>
                                        </p:attrNameLst>
                                      </p:cBhvr>
                                      <p:to>
                                        <p:strVal val="visible"/>
                                      </p:to>
                                    </p:set>
                                    <p:animEffect transition="in" filter="fade">
                                      <p:cBhvr>
                                        <p:cTn id="14" dur="500"/>
                                        <p:tgtEl>
                                          <p:spTgt spid="104">
                                            <p:txEl>
                                              <p:pRg st="0" end="0"/>
                                            </p:txEl>
                                          </p:spTgt>
                                        </p:tgtEl>
                                      </p:cBhvr>
                                    </p:animEffect>
                                  </p:childTnLst>
                                </p:cTn>
                              </p:par>
                            </p:childTnLst>
                          </p:cTn>
                        </p:par>
                        <p:par>
                          <p:cTn id="15" fill="hold">
                            <p:stCondLst>
                              <p:cond delay="2000"/>
                            </p:stCondLst>
                            <p:childTnLst>
                              <p:par>
                                <p:cTn id="16" presetID="10" presetClass="entr" fill="hold" grpId="0" nodeType="afterEffect">
                                  <p:stCondLst>
                                    <p:cond delay="0"/>
                                  </p:stCondLst>
                                  <p:iterate>
                                    <p:tmAbs val="0"/>
                                  </p:iterate>
                                  <p:childTnLst>
                                    <p:set>
                                      <p:cBhvr>
                                        <p:cTn id="17" fill="hold"/>
                                        <p:tgtEl>
                                          <p:spTgt spid="104">
                                            <p:txEl>
                                              <p:pRg st="1" end="1"/>
                                            </p:txEl>
                                          </p:spTgt>
                                        </p:tgtEl>
                                        <p:attrNameLst>
                                          <p:attrName>style.visibility</p:attrName>
                                        </p:attrNameLst>
                                      </p:cBhvr>
                                      <p:to>
                                        <p:strVal val="visible"/>
                                      </p:to>
                                    </p:set>
                                    <p:animEffect transition="in" filter="fade">
                                      <p:cBhvr>
                                        <p:cTn id="18" dur="500"/>
                                        <p:tgtEl>
                                          <p:spTgt spid="104">
                                            <p:txEl>
                                              <p:pRg st="1" end="1"/>
                                            </p:txEl>
                                          </p:spTgt>
                                        </p:tgtEl>
                                      </p:cBhvr>
                                    </p:animEffect>
                                  </p:childTnLst>
                                </p:cTn>
                              </p:par>
                            </p:childTnLst>
                          </p:cTn>
                        </p:par>
                        <p:par>
                          <p:cTn id="19" fill="hold">
                            <p:stCondLst>
                              <p:cond delay="2500"/>
                            </p:stCondLst>
                            <p:childTnLst>
                              <p:par>
                                <p:cTn id="20" presetID="23" presetClass="entr" presetSubtype="16" fill="hold" grpId="0" nodeType="afterEffect">
                                  <p:stCondLst>
                                    <p:cond delay="0"/>
                                  </p:stCondLst>
                                  <p:iterate>
                                    <p:tmAbs val="0"/>
                                  </p:iterate>
                                  <p:childTnLst>
                                    <p:set>
                                      <p:cBhvr>
                                        <p:cTn id="21" fill="hold"/>
                                        <p:tgtEl>
                                          <p:spTgt spid="105"/>
                                        </p:tgtEl>
                                        <p:attrNameLst>
                                          <p:attrName>style.visibility</p:attrName>
                                        </p:attrNameLst>
                                      </p:cBhvr>
                                      <p:to>
                                        <p:strVal val="visible"/>
                                      </p:to>
                                    </p:set>
                                    <p:anim calcmode="lin" valueType="num">
                                      <p:cBhvr>
                                        <p:cTn id="22" dur="500" fill="hold"/>
                                        <p:tgtEl>
                                          <p:spTgt spid="105"/>
                                        </p:tgtEl>
                                        <p:attrNameLst>
                                          <p:attrName>ppt_w</p:attrName>
                                        </p:attrNameLst>
                                      </p:cBhvr>
                                      <p:tavLst>
                                        <p:tav tm="0">
                                          <p:val>
                                            <p:fltVal val="0"/>
                                          </p:val>
                                        </p:tav>
                                        <p:tav tm="100000">
                                          <p:val>
                                            <p:strVal val="#ppt_w"/>
                                          </p:val>
                                        </p:tav>
                                      </p:tavLst>
                                    </p:anim>
                                    <p:anim calcmode="lin" valueType="num">
                                      <p:cBhvr>
                                        <p:cTn id="23" dur="500" fill="hold"/>
                                        <p:tgtEl>
                                          <p:spTgt spid="105"/>
                                        </p:tgtEl>
                                        <p:attrNameLst>
                                          <p:attrName>ppt_h</p:attrName>
                                        </p:attrNameLst>
                                      </p:cBhvr>
                                      <p:tavLst>
                                        <p:tav tm="0">
                                          <p:val>
                                            <p:fltVal val="0"/>
                                          </p:val>
                                        </p:tav>
                                        <p:tav tm="100000">
                                          <p:val>
                                            <p:strVal val="#ppt_h"/>
                                          </p:val>
                                        </p:tav>
                                      </p:tavLst>
                                    </p:anim>
                                  </p:childTnLst>
                                </p:cTn>
                              </p:par>
                            </p:childTnLst>
                          </p:cTn>
                        </p:par>
                        <p:par>
                          <p:cTn id="24" fill="hold">
                            <p:stCondLst>
                              <p:cond delay="3000"/>
                            </p:stCondLst>
                            <p:childTnLst>
                              <p:par>
                                <p:cTn id="25" presetID="1" presetClass="entr" presetSubtype="0" fill="hold" grpId="0" nodeType="afterEffect">
                                  <p:stCondLst>
                                    <p:cond delay="0"/>
                                  </p:stCondLst>
                                  <p:iterate type="lt">
                                    <p:tmAbs val="100"/>
                                  </p:iterate>
                                  <p:childTnLst>
                                    <p:set>
                                      <p:cBhvr>
                                        <p:cTn id="26" fill="hold"/>
                                        <p:tgtEl>
                                          <p:spTgt spid="1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iterate>
                                    <p:tmAbs val="0"/>
                                  </p:iterate>
                                  <p:childTnLst>
                                    <p:set>
                                      <p:cBhvr>
                                        <p:cTn id="30" fill="hold"/>
                                        <p:tgtEl>
                                          <p:spTgt spid="110"/>
                                        </p:tgtEl>
                                        <p:attrNameLst>
                                          <p:attrName>style.visibility</p:attrName>
                                        </p:attrNameLst>
                                      </p:cBhvr>
                                      <p:to>
                                        <p:strVal val="visible"/>
                                      </p:to>
                                    </p:set>
                                    <p:anim calcmode="lin" valueType="num">
                                      <p:cBhvr>
                                        <p:cTn id="31" dur="500" fill="hold"/>
                                        <p:tgtEl>
                                          <p:spTgt spid="110"/>
                                        </p:tgtEl>
                                        <p:attrNameLst>
                                          <p:attrName>ppt_w</p:attrName>
                                        </p:attrNameLst>
                                      </p:cBhvr>
                                      <p:tavLst>
                                        <p:tav tm="0">
                                          <p:val>
                                            <p:fltVal val="0"/>
                                          </p:val>
                                        </p:tav>
                                        <p:tav tm="100000">
                                          <p:val>
                                            <p:strVal val="#ppt_w"/>
                                          </p:val>
                                        </p:tav>
                                      </p:tavLst>
                                    </p:anim>
                                    <p:anim calcmode="lin" valueType="num">
                                      <p:cBhvr>
                                        <p:cTn id="32" dur="500" fill="hold"/>
                                        <p:tgtEl>
                                          <p:spTgt spid="110"/>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fill="hold" grpId="0" nodeType="clickEffect">
                                  <p:stCondLst>
                                    <p:cond delay="0"/>
                                  </p:stCondLst>
                                  <p:iterate>
                                    <p:tmAbs val="0"/>
                                  </p:iterate>
                                  <p:childTnLst>
                                    <p:set>
                                      <p:cBhvr>
                                        <p:cTn id="36" fill="hold"/>
                                        <p:tgtEl>
                                          <p:spTgt spid="104">
                                            <p:txEl>
                                              <p:pRg st="2" end="2"/>
                                            </p:txEl>
                                          </p:spTgt>
                                        </p:tgtEl>
                                        <p:attrNameLst>
                                          <p:attrName>style.visibility</p:attrName>
                                        </p:attrNameLst>
                                      </p:cBhvr>
                                      <p:to>
                                        <p:strVal val="visible"/>
                                      </p:to>
                                    </p:set>
                                    <p:animEffect transition="in" filter="fade">
                                      <p:cBhvr>
                                        <p:cTn id="37" dur="500"/>
                                        <p:tgtEl>
                                          <p:spTgt spid="104">
                                            <p:txEl>
                                              <p:pRg st="2" end="2"/>
                                            </p:txEl>
                                          </p:spTgt>
                                        </p:tgtEl>
                                      </p:cBhvr>
                                    </p:animEffect>
                                  </p:childTnLst>
                                </p:cTn>
                              </p:par>
                            </p:childTnLst>
                          </p:cTn>
                        </p:par>
                        <p:par>
                          <p:cTn id="38" fill="hold">
                            <p:stCondLst>
                              <p:cond delay="500"/>
                            </p:stCondLst>
                            <p:childTnLst>
                              <p:par>
                                <p:cTn id="39" presetID="23" presetClass="entr" presetSubtype="16" fill="hold" grpId="0" nodeType="afterEffect">
                                  <p:stCondLst>
                                    <p:cond delay="0"/>
                                  </p:stCondLst>
                                  <p:iterate>
                                    <p:tmAbs val="0"/>
                                  </p:iterate>
                                  <p:childTnLst>
                                    <p:set>
                                      <p:cBhvr>
                                        <p:cTn id="40" fill="hold"/>
                                        <p:tgtEl>
                                          <p:spTgt spid="106"/>
                                        </p:tgtEl>
                                        <p:attrNameLst>
                                          <p:attrName>style.visibility</p:attrName>
                                        </p:attrNameLst>
                                      </p:cBhvr>
                                      <p:to>
                                        <p:strVal val="visible"/>
                                      </p:to>
                                    </p:set>
                                    <p:anim calcmode="lin" valueType="num">
                                      <p:cBhvr>
                                        <p:cTn id="41" dur="500" fill="hold"/>
                                        <p:tgtEl>
                                          <p:spTgt spid="106"/>
                                        </p:tgtEl>
                                        <p:attrNameLst>
                                          <p:attrName>ppt_w</p:attrName>
                                        </p:attrNameLst>
                                      </p:cBhvr>
                                      <p:tavLst>
                                        <p:tav tm="0">
                                          <p:val>
                                            <p:fltVal val="0"/>
                                          </p:val>
                                        </p:tav>
                                        <p:tav tm="100000">
                                          <p:val>
                                            <p:strVal val="#ppt_w"/>
                                          </p:val>
                                        </p:tav>
                                      </p:tavLst>
                                    </p:anim>
                                    <p:anim calcmode="lin" valueType="num">
                                      <p:cBhvr>
                                        <p:cTn id="42" dur="500" fill="hold"/>
                                        <p:tgtEl>
                                          <p:spTgt spid="106"/>
                                        </p:tgtEl>
                                        <p:attrNameLst>
                                          <p:attrName>ppt_h</p:attrName>
                                        </p:attrNameLst>
                                      </p:cBhvr>
                                      <p:tavLst>
                                        <p:tav tm="0">
                                          <p:val>
                                            <p:fltVal val="0"/>
                                          </p:val>
                                        </p:tav>
                                        <p:tav tm="100000">
                                          <p:val>
                                            <p:strVal val="#ppt_h"/>
                                          </p:val>
                                        </p:tav>
                                      </p:tavLst>
                                    </p:anim>
                                  </p:childTnLst>
                                </p:cTn>
                              </p:par>
                            </p:childTnLst>
                          </p:cTn>
                        </p:par>
                        <p:par>
                          <p:cTn id="43" fill="hold">
                            <p:stCondLst>
                              <p:cond delay="1000"/>
                            </p:stCondLst>
                            <p:childTnLst>
                              <p:par>
                                <p:cTn id="44" presetID="10" presetClass="exit" fill="hold" grpId="1" nodeType="afterEffect">
                                  <p:stCondLst>
                                    <p:cond delay="0"/>
                                  </p:stCondLst>
                                  <p:iterate>
                                    <p:tmAbs val="0"/>
                                  </p:iterate>
                                  <p:childTnLst>
                                    <p:animEffect transition="out" filter="fade">
                                      <p:cBhvr>
                                        <p:cTn id="45" dur="500" fill="hold"/>
                                        <p:tgtEl>
                                          <p:spTgt spid="110"/>
                                        </p:tgtEl>
                                      </p:cBhvr>
                                    </p:animEffect>
                                    <p:set>
                                      <p:cBhvr>
                                        <p:cTn id="46" fill="hold">
                                          <p:stCondLst>
                                            <p:cond delay="499"/>
                                          </p:stCondLst>
                                        </p:cTn>
                                        <p:tgtEl>
                                          <p:spTgt spid="11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fill="hold" grpId="0" nodeType="clickEffect">
                                  <p:stCondLst>
                                    <p:cond delay="0"/>
                                  </p:stCondLst>
                                  <p:iterate>
                                    <p:tmAbs val="0"/>
                                  </p:iterate>
                                  <p:childTnLst>
                                    <p:set>
                                      <p:cBhvr>
                                        <p:cTn id="50" fill="hold"/>
                                        <p:tgtEl>
                                          <p:spTgt spid="104">
                                            <p:txEl>
                                              <p:pRg st="3" end="3"/>
                                            </p:txEl>
                                          </p:spTgt>
                                        </p:tgtEl>
                                        <p:attrNameLst>
                                          <p:attrName>style.visibility</p:attrName>
                                        </p:attrNameLst>
                                      </p:cBhvr>
                                      <p:to>
                                        <p:strVal val="visible"/>
                                      </p:to>
                                    </p:set>
                                    <p:animEffect transition="in" filter="fade">
                                      <p:cBhvr>
                                        <p:cTn id="51" dur="500"/>
                                        <p:tgtEl>
                                          <p:spTgt spid="104">
                                            <p:txEl>
                                              <p:pRg st="3" end="3"/>
                                            </p:txEl>
                                          </p:spTgt>
                                        </p:tgtEl>
                                      </p:cBhvr>
                                    </p:animEffect>
                                  </p:childTnLst>
                                </p:cTn>
                              </p:par>
                            </p:childTnLst>
                          </p:cTn>
                        </p:par>
                        <p:par>
                          <p:cTn id="52" fill="hold">
                            <p:stCondLst>
                              <p:cond delay="500"/>
                            </p:stCondLst>
                            <p:childTnLst>
                              <p:par>
                                <p:cTn id="53" presetID="23" presetClass="entr" presetSubtype="16" fill="hold" grpId="0" nodeType="afterEffect">
                                  <p:stCondLst>
                                    <p:cond delay="0"/>
                                  </p:stCondLst>
                                  <p:iterate>
                                    <p:tmAbs val="0"/>
                                  </p:iterate>
                                  <p:childTnLst>
                                    <p:set>
                                      <p:cBhvr>
                                        <p:cTn id="54" fill="hold"/>
                                        <p:tgtEl>
                                          <p:spTgt spid="107"/>
                                        </p:tgtEl>
                                        <p:attrNameLst>
                                          <p:attrName>style.visibility</p:attrName>
                                        </p:attrNameLst>
                                      </p:cBhvr>
                                      <p:to>
                                        <p:strVal val="visible"/>
                                      </p:to>
                                    </p:set>
                                    <p:anim calcmode="lin" valueType="num">
                                      <p:cBhvr>
                                        <p:cTn id="55" dur="500" fill="hold"/>
                                        <p:tgtEl>
                                          <p:spTgt spid="107"/>
                                        </p:tgtEl>
                                        <p:attrNameLst>
                                          <p:attrName>ppt_w</p:attrName>
                                        </p:attrNameLst>
                                      </p:cBhvr>
                                      <p:tavLst>
                                        <p:tav tm="0">
                                          <p:val>
                                            <p:fltVal val="0"/>
                                          </p:val>
                                        </p:tav>
                                        <p:tav tm="100000">
                                          <p:val>
                                            <p:strVal val="#ppt_w"/>
                                          </p:val>
                                        </p:tav>
                                      </p:tavLst>
                                    </p:anim>
                                    <p:anim calcmode="lin" valueType="num">
                                      <p:cBhvr>
                                        <p:cTn id="56" dur="500" fill="hold"/>
                                        <p:tgtEl>
                                          <p:spTgt spid="107"/>
                                        </p:tgtEl>
                                        <p:attrNameLst>
                                          <p:attrName>ppt_h</p:attrName>
                                        </p:attrNameLst>
                                      </p:cBhvr>
                                      <p:tavLst>
                                        <p:tav tm="0">
                                          <p:val>
                                            <p:fltVal val="0"/>
                                          </p:val>
                                        </p:tav>
                                        <p:tav tm="100000">
                                          <p:val>
                                            <p:strVal val="#ppt_h"/>
                                          </p:val>
                                        </p:tav>
                                      </p:tavLst>
                                    </p:anim>
                                  </p:childTnLst>
                                </p:cTn>
                              </p:par>
                            </p:childTnLst>
                          </p:cTn>
                        </p:par>
                        <p:par>
                          <p:cTn id="57" fill="hold">
                            <p:stCondLst>
                              <p:cond delay="1000"/>
                            </p:stCondLst>
                            <p:childTnLst>
                              <p:par>
                                <p:cTn id="58" presetID="10" presetClass="exit" fill="hold" grpId="1" nodeType="afterEffect">
                                  <p:stCondLst>
                                    <p:cond delay="0"/>
                                  </p:stCondLst>
                                  <p:iterate>
                                    <p:tmAbs val="0"/>
                                  </p:iterate>
                                  <p:childTnLst>
                                    <p:animEffect transition="out" filter="fade">
                                      <p:cBhvr>
                                        <p:cTn id="59" dur="1000" fill="hold"/>
                                        <p:tgtEl>
                                          <p:spTgt spid="106"/>
                                        </p:tgtEl>
                                      </p:cBhvr>
                                    </p:animEffect>
                                    <p:set>
                                      <p:cBhvr>
                                        <p:cTn id="60" fill="hold">
                                          <p:stCondLst>
                                            <p:cond delay="999"/>
                                          </p:stCondLst>
                                        </p:cTn>
                                        <p:tgtEl>
                                          <p:spTgt spid="10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fill="hold" grpId="0" nodeType="clickEffect">
                                  <p:stCondLst>
                                    <p:cond delay="0"/>
                                  </p:stCondLst>
                                  <p:iterate>
                                    <p:tmAbs val="0"/>
                                  </p:iterate>
                                  <p:childTnLst>
                                    <p:set>
                                      <p:cBhvr>
                                        <p:cTn id="64" fill="hold"/>
                                        <p:tgtEl>
                                          <p:spTgt spid="104">
                                            <p:txEl>
                                              <p:pRg st="4" end="4"/>
                                            </p:txEl>
                                          </p:spTgt>
                                        </p:tgtEl>
                                        <p:attrNameLst>
                                          <p:attrName>style.visibility</p:attrName>
                                        </p:attrNameLst>
                                      </p:cBhvr>
                                      <p:to>
                                        <p:strVal val="visible"/>
                                      </p:to>
                                    </p:set>
                                    <p:animEffect transition="in" filter="fade">
                                      <p:cBhvr>
                                        <p:cTn id="65" dur="500"/>
                                        <p:tgtEl>
                                          <p:spTgt spid="104">
                                            <p:txEl>
                                              <p:pRg st="4" end="4"/>
                                            </p:txEl>
                                          </p:spTgt>
                                        </p:tgtEl>
                                      </p:cBhvr>
                                    </p:animEffect>
                                  </p:childTnLst>
                                </p:cTn>
                              </p:par>
                            </p:childTnLst>
                          </p:cTn>
                        </p:par>
                        <p:par>
                          <p:cTn id="66" fill="hold">
                            <p:stCondLst>
                              <p:cond delay="500"/>
                            </p:stCondLst>
                            <p:childTnLst>
                              <p:par>
                                <p:cTn id="67" presetID="10" presetClass="entr" fill="hold" grpId="0" nodeType="afterEffect">
                                  <p:stCondLst>
                                    <p:cond delay="0"/>
                                  </p:stCondLst>
                                  <p:iterate>
                                    <p:tmAbs val="0"/>
                                  </p:iterate>
                                  <p:childTnLst>
                                    <p:set>
                                      <p:cBhvr>
                                        <p:cTn id="68" fill="hold"/>
                                        <p:tgtEl>
                                          <p:spTgt spid="104">
                                            <p:txEl>
                                              <p:pRg st="5" end="5"/>
                                            </p:txEl>
                                          </p:spTgt>
                                        </p:tgtEl>
                                        <p:attrNameLst>
                                          <p:attrName>style.visibility</p:attrName>
                                        </p:attrNameLst>
                                      </p:cBhvr>
                                      <p:to>
                                        <p:strVal val="visible"/>
                                      </p:to>
                                    </p:set>
                                    <p:animEffect transition="in" filter="fade">
                                      <p:cBhvr>
                                        <p:cTn id="69" dur="500"/>
                                        <p:tgtEl>
                                          <p:spTgt spid="104">
                                            <p:txEl>
                                              <p:pRg st="5" end="5"/>
                                            </p:txEl>
                                          </p:spTgt>
                                        </p:tgtEl>
                                      </p:cBhvr>
                                    </p:animEffect>
                                  </p:childTnLst>
                                </p:cTn>
                              </p:par>
                            </p:childTnLst>
                          </p:cTn>
                        </p:par>
                        <p:par>
                          <p:cTn id="70" fill="hold">
                            <p:stCondLst>
                              <p:cond delay="1000"/>
                            </p:stCondLst>
                            <p:childTnLst>
                              <p:par>
                                <p:cTn id="71" presetID="23" presetClass="entr" presetSubtype="16" fill="hold" grpId="0" nodeType="afterEffect">
                                  <p:stCondLst>
                                    <p:cond delay="0"/>
                                  </p:stCondLst>
                                  <p:iterate>
                                    <p:tmAbs val="0"/>
                                  </p:iterate>
                                  <p:childTnLst>
                                    <p:set>
                                      <p:cBhvr>
                                        <p:cTn id="72" fill="hold"/>
                                        <p:tgtEl>
                                          <p:spTgt spid="108"/>
                                        </p:tgtEl>
                                        <p:attrNameLst>
                                          <p:attrName>style.visibility</p:attrName>
                                        </p:attrNameLst>
                                      </p:cBhvr>
                                      <p:to>
                                        <p:strVal val="visible"/>
                                      </p:to>
                                    </p:set>
                                    <p:anim calcmode="lin" valueType="num">
                                      <p:cBhvr>
                                        <p:cTn id="73" dur="500" fill="hold"/>
                                        <p:tgtEl>
                                          <p:spTgt spid="108"/>
                                        </p:tgtEl>
                                        <p:attrNameLst>
                                          <p:attrName>ppt_w</p:attrName>
                                        </p:attrNameLst>
                                      </p:cBhvr>
                                      <p:tavLst>
                                        <p:tav tm="0">
                                          <p:val>
                                            <p:fltVal val="0"/>
                                          </p:val>
                                        </p:tav>
                                        <p:tav tm="100000">
                                          <p:val>
                                            <p:strVal val="#ppt_w"/>
                                          </p:val>
                                        </p:tav>
                                      </p:tavLst>
                                    </p:anim>
                                    <p:anim calcmode="lin" valueType="num">
                                      <p:cBhvr>
                                        <p:cTn id="74" dur="500" fill="hold"/>
                                        <p:tgtEl>
                                          <p:spTgt spid="108"/>
                                        </p:tgtEl>
                                        <p:attrNameLst>
                                          <p:attrName>ppt_h</p:attrName>
                                        </p:attrNameLst>
                                      </p:cBhvr>
                                      <p:tavLst>
                                        <p:tav tm="0">
                                          <p:val>
                                            <p:fltVal val="0"/>
                                          </p:val>
                                        </p:tav>
                                        <p:tav tm="100000">
                                          <p:val>
                                            <p:strVal val="#ppt_h"/>
                                          </p:val>
                                        </p:tav>
                                      </p:tavLst>
                                    </p:anim>
                                  </p:childTnLst>
                                </p:cTn>
                              </p:par>
                            </p:childTnLst>
                          </p:cTn>
                        </p:par>
                        <p:par>
                          <p:cTn id="75" fill="hold">
                            <p:stCondLst>
                              <p:cond delay="1500"/>
                            </p:stCondLst>
                            <p:childTnLst>
                              <p:par>
                                <p:cTn id="76" presetID="10" presetClass="exit" fill="hold" grpId="1" nodeType="afterEffect">
                                  <p:stCondLst>
                                    <p:cond delay="0"/>
                                  </p:stCondLst>
                                  <p:iterate>
                                    <p:tmAbs val="0"/>
                                  </p:iterate>
                                  <p:childTnLst>
                                    <p:animEffect transition="out" filter="fade">
                                      <p:cBhvr>
                                        <p:cTn id="77" dur="1000" fill="hold"/>
                                        <p:tgtEl>
                                          <p:spTgt spid="107"/>
                                        </p:tgtEl>
                                      </p:cBhvr>
                                    </p:animEffect>
                                    <p:set>
                                      <p:cBhvr>
                                        <p:cTn id="78" fill="hold">
                                          <p:stCondLst>
                                            <p:cond delay="999"/>
                                          </p:stCondLst>
                                        </p:cTn>
                                        <p:tgtEl>
                                          <p:spTgt spid="10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fill="hold" grpId="0" nodeType="clickEffect">
                                  <p:stCondLst>
                                    <p:cond delay="0"/>
                                  </p:stCondLst>
                                  <p:iterate>
                                    <p:tmAbs val="0"/>
                                  </p:iterate>
                                  <p:childTnLst>
                                    <p:set>
                                      <p:cBhvr>
                                        <p:cTn id="82" fill="hold"/>
                                        <p:tgtEl>
                                          <p:spTgt spid="104">
                                            <p:txEl>
                                              <p:pRg st="6" end="6"/>
                                            </p:txEl>
                                          </p:spTgt>
                                        </p:tgtEl>
                                        <p:attrNameLst>
                                          <p:attrName>style.visibility</p:attrName>
                                        </p:attrNameLst>
                                      </p:cBhvr>
                                      <p:to>
                                        <p:strVal val="visible"/>
                                      </p:to>
                                    </p:set>
                                    <p:animEffect transition="in" filter="fade">
                                      <p:cBhvr>
                                        <p:cTn id="83" dur="500"/>
                                        <p:tgtEl>
                                          <p:spTgt spid="104">
                                            <p:txEl>
                                              <p:pRg st="6" end="6"/>
                                            </p:txEl>
                                          </p:spTgt>
                                        </p:tgtEl>
                                      </p:cBhvr>
                                    </p:animEffect>
                                  </p:childTnLst>
                                </p:cTn>
                              </p:par>
                            </p:childTnLst>
                          </p:cTn>
                        </p:par>
                        <p:par>
                          <p:cTn id="84" fill="hold">
                            <p:stCondLst>
                              <p:cond delay="500"/>
                            </p:stCondLst>
                            <p:childTnLst>
                              <p:par>
                                <p:cTn id="85" presetID="23" presetClass="entr" presetSubtype="16" fill="hold" grpId="0" nodeType="afterEffect">
                                  <p:stCondLst>
                                    <p:cond delay="0"/>
                                  </p:stCondLst>
                                  <p:iterate>
                                    <p:tmAbs val="0"/>
                                  </p:iterate>
                                  <p:childTnLst>
                                    <p:set>
                                      <p:cBhvr>
                                        <p:cTn id="86" fill="hold"/>
                                        <p:tgtEl>
                                          <p:spTgt spid="109"/>
                                        </p:tgtEl>
                                        <p:attrNameLst>
                                          <p:attrName>style.visibility</p:attrName>
                                        </p:attrNameLst>
                                      </p:cBhvr>
                                      <p:to>
                                        <p:strVal val="visible"/>
                                      </p:to>
                                    </p:set>
                                    <p:anim calcmode="lin" valueType="num">
                                      <p:cBhvr>
                                        <p:cTn id="87" dur="500" fill="hold"/>
                                        <p:tgtEl>
                                          <p:spTgt spid="109"/>
                                        </p:tgtEl>
                                        <p:attrNameLst>
                                          <p:attrName>ppt_w</p:attrName>
                                        </p:attrNameLst>
                                      </p:cBhvr>
                                      <p:tavLst>
                                        <p:tav tm="0">
                                          <p:val>
                                            <p:fltVal val="0"/>
                                          </p:val>
                                        </p:tav>
                                        <p:tav tm="100000">
                                          <p:val>
                                            <p:strVal val="#ppt_w"/>
                                          </p:val>
                                        </p:tav>
                                      </p:tavLst>
                                    </p:anim>
                                    <p:anim calcmode="lin" valueType="num">
                                      <p:cBhvr>
                                        <p:cTn id="88" dur="500" fill="hold"/>
                                        <p:tgtEl>
                                          <p:spTgt spid="109"/>
                                        </p:tgtEl>
                                        <p:attrNameLst>
                                          <p:attrName>ppt_h</p:attrName>
                                        </p:attrNameLst>
                                      </p:cBhvr>
                                      <p:tavLst>
                                        <p:tav tm="0">
                                          <p:val>
                                            <p:fltVal val="0"/>
                                          </p:val>
                                        </p:tav>
                                        <p:tav tm="100000">
                                          <p:val>
                                            <p:strVal val="#ppt_h"/>
                                          </p:val>
                                        </p:tav>
                                      </p:tavLst>
                                    </p:anim>
                                  </p:childTnLst>
                                </p:cTn>
                              </p:par>
                            </p:childTnLst>
                          </p:cTn>
                        </p:par>
                        <p:par>
                          <p:cTn id="89" fill="hold">
                            <p:stCondLst>
                              <p:cond delay="1000"/>
                            </p:stCondLst>
                            <p:childTnLst>
                              <p:par>
                                <p:cTn id="90" presetID="10" presetClass="exit" fill="hold" grpId="1" nodeType="afterEffect">
                                  <p:stCondLst>
                                    <p:cond delay="0"/>
                                  </p:stCondLst>
                                  <p:iterate>
                                    <p:tmAbs val="0"/>
                                  </p:iterate>
                                  <p:childTnLst>
                                    <p:animEffect transition="out" filter="fade">
                                      <p:cBhvr>
                                        <p:cTn id="91" dur="1000" fill="hold"/>
                                        <p:tgtEl>
                                          <p:spTgt spid="108"/>
                                        </p:tgtEl>
                                      </p:cBhvr>
                                    </p:animEffect>
                                    <p:set>
                                      <p:cBhvr>
                                        <p:cTn id="92" fill="hold">
                                          <p:stCondLst>
                                            <p:cond delay="999"/>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advAuto="0"/>
      <p:bldP spid="104" grpId="0" build="p" bldLvl="5" animBg="1" advAuto="0"/>
      <p:bldP spid="105" grpId="0" animBg="1" advAuto="0"/>
      <p:bldP spid="106" grpId="0" animBg="1" advAuto="0"/>
      <p:bldP spid="106" grpId="1" animBg="1" advAuto="0"/>
      <p:bldP spid="107" grpId="0" animBg="1" advAuto="0"/>
      <p:bldP spid="107" grpId="1" animBg="1" advAuto="0"/>
      <p:bldP spid="108" grpId="0" animBg="1" advAuto="0"/>
      <p:bldP spid="108" grpId="1" animBg="1" advAuto="0"/>
      <p:bldP spid="109" grpId="0" animBg="1" advAuto="0"/>
      <p:bldP spid="110" grpId="0" animBg="1" advAuto="0"/>
      <p:bldP spid="110" grpId="1" animBg="1" advAuto="0"/>
      <p:bldP spid="111"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Mechanics of Recursion"/>
          <p:cNvSpPr txBox="1">
            <a:spLocks noGrp="1"/>
          </p:cNvSpPr>
          <p:nvPr>
            <p:ph type="title"/>
          </p:nvPr>
        </p:nvSpPr>
        <p:spPr>
          <a:prstGeom prst="rect">
            <a:avLst/>
          </a:prstGeom>
        </p:spPr>
        <p:txBody>
          <a:bodyPr/>
          <a:lstStyle/>
          <a:p>
            <a:r>
              <a:t>Mechanics of Recursion</a:t>
            </a:r>
          </a:p>
        </p:txBody>
      </p:sp>
      <p:sp>
        <p:nvSpPr>
          <p:cNvPr id="116" name="Recursive functions . . .…"/>
          <p:cNvSpPr txBox="1">
            <a:spLocks noGrp="1"/>
          </p:cNvSpPr>
          <p:nvPr>
            <p:ph type="body" idx="1"/>
          </p:nvPr>
        </p:nvSpPr>
        <p:spPr>
          <a:xfrm>
            <a:off x="190500" y="2343150"/>
            <a:ext cx="13030200" cy="10423944"/>
          </a:xfrm>
          <a:prstGeom prst="rect">
            <a:avLst/>
          </a:prstGeom>
        </p:spPr>
        <p:txBody>
          <a:bodyPr/>
          <a:lstStyle/>
          <a:p>
            <a:pPr marL="550333" indent="-550333">
              <a:spcBef>
                <a:spcPts val="2400"/>
              </a:spcBef>
              <a:buBlip>
                <a:blip r:embed="rId3"/>
              </a:buBlip>
              <a:defRPr sz="5200"/>
            </a:pPr>
            <a:r>
              <a:rPr dirty="0"/>
              <a:t>Recursive functions . . . </a:t>
            </a:r>
          </a:p>
          <a:p>
            <a:pPr marL="928687" lvl="1" indent="-547687">
              <a:spcBef>
                <a:spcPts val="2400"/>
              </a:spcBef>
              <a:buBlip>
                <a:blip r:embed="rId3"/>
              </a:buBlip>
              <a:defRPr sz="4600"/>
            </a:pPr>
            <a:r>
              <a:rPr dirty="0"/>
              <a:t>Must be given an input value to start</a:t>
            </a:r>
          </a:p>
          <a:p>
            <a:pPr marL="1289538" lvl="2" indent="-527538">
              <a:spcBef>
                <a:spcPts val="2400"/>
              </a:spcBef>
              <a:buBlip>
                <a:blip r:embed="rId3"/>
              </a:buBlip>
              <a:defRPr sz="3600"/>
            </a:pPr>
            <a:r>
              <a:rPr dirty="0"/>
              <a:t>Either as an argument or input from the user</a:t>
            </a:r>
          </a:p>
          <a:p>
            <a:pPr marL="928687" lvl="1" indent="-547687">
              <a:spcBef>
                <a:spcPts val="2400"/>
              </a:spcBef>
              <a:buBlip>
                <a:blip r:embed="rId3"/>
              </a:buBlip>
              <a:defRPr sz="4600"/>
            </a:pPr>
            <a:r>
              <a:rPr dirty="0"/>
              <a:t>Function logic must involve this value and use it to obtain different (smaller) cases</a:t>
            </a:r>
          </a:p>
          <a:p>
            <a:pPr marL="1289538" lvl="2" indent="-527538">
              <a:spcBef>
                <a:spcPts val="2400"/>
              </a:spcBef>
              <a:buBlip>
                <a:blip r:embed="rId3"/>
              </a:buBlip>
              <a:defRPr sz="3600"/>
            </a:pPr>
            <a:r>
              <a:rPr dirty="0"/>
              <a:t>Often an </a:t>
            </a:r>
            <a:r>
              <a:rPr b="1" dirty="0">
                <a:latin typeface="Courier New"/>
                <a:ea typeface="Courier New"/>
                <a:cs typeface="Courier New"/>
                <a:sym typeface="Courier New"/>
              </a:rPr>
              <a:t>if</a:t>
            </a:r>
            <a:r>
              <a:rPr dirty="0"/>
              <a:t> or </a:t>
            </a:r>
            <a:r>
              <a:rPr b="1" dirty="0">
                <a:latin typeface="Courier New"/>
                <a:ea typeface="Courier New"/>
                <a:cs typeface="Courier New"/>
                <a:sym typeface="Courier New"/>
              </a:rPr>
              <a:t>switch</a:t>
            </a:r>
            <a:r>
              <a:rPr dirty="0"/>
              <a:t> statement is used</a:t>
            </a:r>
          </a:p>
          <a:p>
            <a:pPr marL="928687" lvl="1" indent="-547687">
              <a:spcBef>
                <a:spcPts val="2400"/>
              </a:spcBef>
              <a:buBlip>
                <a:blip r:embed="rId3"/>
              </a:buBlip>
              <a:defRPr sz="4600"/>
            </a:pPr>
            <a:r>
              <a:rPr dirty="0"/>
              <a:t>One of these cases must not require recursion to solve. These are the base cases.</a:t>
            </a:r>
          </a:p>
          <a:p>
            <a:pPr marL="928687" lvl="1" indent="-547687">
              <a:spcBef>
                <a:spcPts val="2400"/>
              </a:spcBef>
              <a:buBlip>
                <a:blip r:embed="rId3"/>
              </a:buBlip>
              <a:defRPr sz="4600"/>
            </a:pPr>
            <a:r>
              <a:rPr dirty="0"/>
              <a:t>One or more of these cases must include a recursive invocation of the function.</a:t>
            </a:r>
          </a:p>
          <a:p>
            <a:pPr marL="928687" lvl="1" indent="-547687">
              <a:spcBef>
                <a:spcPts val="2400"/>
              </a:spcBef>
              <a:buBlip>
                <a:blip r:embed="rId3"/>
              </a:buBlip>
              <a:defRPr sz="4600"/>
            </a:pPr>
            <a:r>
              <a:rPr dirty="0"/>
              <a:t>Each of these cases must be smaller versions of the problem that converge on the base case.</a:t>
            </a:r>
          </a:p>
        </p:txBody>
      </p:sp>
      <p:sp>
        <p:nvSpPr>
          <p:cNvPr id="117" name="Rectangle"/>
          <p:cNvSpPr/>
          <p:nvPr/>
        </p:nvSpPr>
        <p:spPr>
          <a:xfrm>
            <a:off x="13830300" y="3448050"/>
            <a:ext cx="10153650" cy="8904976"/>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18" name="Rounded Rectangle"/>
          <p:cNvSpPr/>
          <p:nvPr/>
        </p:nvSpPr>
        <p:spPr>
          <a:xfrm>
            <a:off x="15011400" y="3467100"/>
            <a:ext cx="4629150" cy="723900"/>
          </a:xfrm>
          <a:prstGeom prst="roundRect">
            <a:avLst>
              <a:gd name="adj" fmla="val 23343"/>
            </a:avLst>
          </a:prstGeom>
          <a:solidFill>
            <a:srgbClr val="FFFB00"/>
          </a:solidFill>
          <a:ln w="50800">
            <a:solidFill>
              <a:srgbClr val="5E5E5E"/>
            </a:solidFill>
            <a:miter lim="400000"/>
          </a:ln>
          <a:effectLst>
            <a:outerShdw blurRad="152400" dist="127000" dir="1980000" rotWithShape="0">
              <a:srgbClr val="000000"/>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19" name="Rounded Rectangle"/>
          <p:cNvSpPr/>
          <p:nvPr/>
        </p:nvSpPr>
        <p:spPr>
          <a:xfrm>
            <a:off x="14382750" y="4248150"/>
            <a:ext cx="4495800" cy="723900"/>
          </a:xfrm>
          <a:prstGeom prst="roundRect">
            <a:avLst>
              <a:gd name="adj" fmla="val 23343"/>
            </a:avLst>
          </a:prstGeom>
          <a:solidFill>
            <a:srgbClr val="FFFB00"/>
          </a:solidFill>
          <a:ln w="50800">
            <a:solidFill>
              <a:srgbClr val="5E5E5E"/>
            </a:solidFill>
            <a:miter lim="400000"/>
          </a:ln>
          <a:effectLst>
            <a:outerShdw blurRad="152400" dist="127000" dir="1980000" rotWithShape="0">
              <a:srgbClr val="000000"/>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20" name="Rounded Rectangle"/>
          <p:cNvSpPr/>
          <p:nvPr/>
        </p:nvSpPr>
        <p:spPr>
          <a:xfrm>
            <a:off x="14916150" y="4933950"/>
            <a:ext cx="7734300" cy="723900"/>
          </a:xfrm>
          <a:prstGeom prst="roundRect">
            <a:avLst>
              <a:gd name="adj" fmla="val 23343"/>
            </a:avLst>
          </a:prstGeom>
          <a:solidFill>
            <a:srgbClr val="FFFB00"/>
          </a:solidFill>
          <a:ln w="50800">
            <a:solidFill>
              <a:srgbClr val="5E5E5E"/>
            </a:solidFill>
            <a:miter lim="400000"/>
          </a:ln>
          <a:effectLst>
            <a:outerShdw blurRad="152400" dist="127000" dir="1980000" rotWithShape="0">
              <a:srgbClr val="000000"/>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21" name="Rounded Rectangle"/>
          <p:cNvSpPr/>
          <p:nvPr/>
        </p:nvSpPr>
        <p:spPr>
          <a:xfrm>
            <a:off x="14763750" y="7562850"/>
            <a:ext cx="5734050" cy="723900"/>
          </a:xfrm>
          <a:prstGeom prst="roundRect">
            <a:avLst>
              <a:gd name="adj" fmla="val 23343"/>
            </a:avLst>
          </a:prstGeom>
          <a:solidFill>
            <a:srgbClr val="FFFB00"/>
          </a:solidFill>
          <a:ln w="50800">
            <a:solidFill>
              <a:srgbClr val="5E5E5E"/>
            </a:solidFill>
            <a:miter lim="400000"/>
          </a:ln>
          <a:effectLst>
            <a:outerShdw blurRad="152400" dist="127000" dir="1980000" rotWithShape="0">
              <a:srgbClr val="000000"/>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22" name="void countDown(int number)…"/>
          <p:cNvSpPr/>
          <p:nvPr/>
        </p:nvSpPr>
        <p:spPr>
          <a:xfrm>
            <a:off x="14020800" y="3524250"/>
            <a:ext cx="10572750" cy="6629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433FF"/>
                </a:solidFill>
              </a:rPr>
              <a:t>void</a:t>
            </a:r>
            <a:r>
              <a:t> </a:t>
            </a:r>
            <a:r>
              <a:rPr>
                <a:solidFill>
                  <a:srgbClr val="000000"/>
                </a:solidFill>
              </a:rPr>
              <a:t>countDown(</a:t>
            </a:r>
            <a:r>
              <a:rPr>
                <a:solidFill>
                  <a:srgbClr val="0433FF"/>
                </a:solidFill>
              </a:rPr>
              <a:t>int</a:t>
            </a:r>
            <a:r>
              <a:rPr>
                <a:solidFill>
                  <a:srgbClr val="000000"/>
                </a:solidFill>
              </a:rPr>
              <a:t> number)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if</a:t>
            </a:r>
            <a:r>
              <a:rPr>
                <a:solidFill>
                  <a:srgbClr val="000000"/>
                </a:solidFill>
              </a:rPr>
              <a:t> (number == 0)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solidFill>
                <a:srgbClr val="000000"/>
              </a:solidFill>
            </a:endParaRPr>
          </a:p>
          <a:p>
            <a:pPr lvl="1"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std::cout &lt;&lt; number &lt;&lt; std::endl;</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solidFill>
                <a:srgbClr val="0000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else</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00000"/>
                </a:solidFill>
              </a:rPr>
              <a:t> {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solidFill>
                <a:srgbClr val="0000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std::cout &lt;&lt; number &lt;&lt; std::endl;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solidFill>
                <a:srgbClr val="0000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countDown(number - 1);</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solidFill>
                <a:srgbClr val="0000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00000"/>
                </a:solidFill>
              </a:rPr>
              <a:t> }</a:t>
            </a:r>
            <a:r>
              <a:t> // end if</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r>
              <a:t> // end countDown</a:t>
            </a:r>
            <a:endParaRPr>
              <a:solidFill>
                <a:srgbClr val="4F8F00"/>
              </a:solidFill>
            </a:endParaRPr>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type="lt">
                                    <p:tmAbs val="0"/>
                                  </p:iterate>
                                  <p:childTnLst>
                                    <p:set>
                                      <p:cBhvr>
                                        <p:cTn id="6" fill="hold"/>
                                        <p:tgtEl>
                                          <p:spTgt spid="115"/>
                                        </p:tgtEl>
                                        <p:attrNameLst>
                                          <p:attrName>style.visibility</p:attrName>
                                        </p:attrNameLst>
                                      </p:cBhvr>
                                      <p:to>
                                        <p:strVal val="visible"/>
                                      </p:to>
                                    </p:set>
                                    <p:animEffect transition="in" filter="fade">
                                      <p:cBhvr>
                                        <p:cTn id="7" dur="750"/>
                                        <p:tgtEl>
                                          <p:spTgt spid="115"/>
                                        </p:tgtEl>
                                      </p:cBhvr>
                                    </p:animEffect>
                                  </p:childTnLst>
                                </p:cTn>
                              </p:par>
                            </p:childTnLst>
                          </p:cTn>
                        </p:par>
                        <p:par>
                          <p:cTn id="8" fill="hold">
                            <p:stCondLst>
                              <p:cond delay="750"/>
                            </p:stCondLst>
                            <p:childTnLst>
                              <p:par>
                                <p:cTn id="9" presetID="10" presetClass="entr" fill="hold" grpId="0" nodeType="afterEffect">
                                  <p:stCondLst>
                                    <p:cond delay="0"/>
                                  </p:stCondLst>
                                  <p:iterate>
                                    <p:tmAbs val="0"/>
                                  </p:iterate>
                                  <p:childTnLst>
                                    <p:set>
                                      <p:cBhvr>
                                        <p:cTn id="10" fill="hold"/>
                                        <p:tgtEl>
                                          <p:spTgt spid="116">
                                            <p:bg/>
                                          </p:spTgt>
                                        </p:tgtEl>
                                        <p:attrNameLst>
                                          <p:attrName>style.visibility</p:attrName>
                                        </p:attrNameLst>
                                      </p:cBhvr>
                                      <p:to>
                                        <p:strVal val="visible"/>
                                      </p:to>
                                    </p:set>
                                    <p:animEffect transition="in" filter="fade">
                                      <p:cBhvr>
                                        <p:cTn id="11" dur="500"/>
                                        <p:tgtEl>
                                          <p:spTgt spid="116">
                                            <p:bg/>
                                          </p:spTgt>
                                        </p:tgtEl>
                                      </p:cBhvr>
                                    </p:animEffect>
                                  </p:childTnLst>
                                </p:cTn>
                              </p:par>
                              <p:par>
                                <p:cTn id="12" presetID="10" presetClass="entr" presetSubtype="0" fill="hold" grpId="0" nodeType="withEffect">
                                  <p:stCondLst>
                                    <p:cond delay="0"/>
                                  </p:stCondLst>
                                  <p:iterate>
                                    <p:tmAbs val="0"/>
                                  </p:iterate>
                                  <p:childTnLst>
                                    <p:set>
                                      <p:cBhvr>
                                        <p:cTn id="13" fill="hold"/>
                                        <p:tgtEl>
                                          <p:spTgt spid="116">
                                            <p:txEl>
                                              <p:pRg st="0" end="0"/>
                                            </p:txEl>
                                          </p:spTgt>
                                        </p:tgtEl>
                                        <p:attrNameLst>
                                          <p:attrName>style.visibility</p:attrName>
                                        </p:attrNameLst>
                                      </p:cBhvr>
                                      <p:to>
                                        <p:strVal val="visible"/>
                                      </p:to>
                                    </p:set>
                                    <p:animEffect transition="in" filter="fade">
                                      <p:cBhvr>
                                        <p:cTn id="14" dur="500"/>
                                        <p:tgtEl>
                                          <p:spTgt spid="116">
                                            <p:txEl>
                                              <p:pRg st="0" end="0"/>
                                            </p:txEl>
                                          </p:spTgt>
                                        </p:tgtEl>
                                      </p:cBhvr>
                                    </p:animEffect>
                                  </p:childTnLst>
                                </p:cTn>
                              </p:par>
                            </p:childTnLst>
                          </p:cTn>
                        </p:par>
                        <p:par>
                          <p:cTn id="15" fill="hold">
                            <p:stCondLst>
                              <p:cond delay="1250"/>
                            </p:stCondLst>
                            <p:childTnLst>
                              <p:par>
                                <p:cTn id="16" presetID="10" presetClass="entr" fill="hold" grpId="0" nodeType="afterEffect">
                                  <p:stCondLst>
                                    <p:cond delay="0"/>
                                  </p:stCondLst>
                                  <p:iterate>
                                    <p:tmAbs val="0"/>
                                  </p:iterate>
                                  <p:childTnLst>
                                    <p:set>
                                      <p:cBhvr>
                                        <p:cTn id="17" fill="hold"/>
                                        <p:tgtEl>
                                          <p:spTgt spid="116">
                                            <p:txEl>
                                              <p:pRg st="1" end="1"/>
                                            </p:txEl>
                                          </p:spTgt>
                                        </p:tgtEl>
                                        <p:attrNameLst>
                                          <p:attrName>style.visibility</p:attrName>
                                        </p:attrNameLst>
                                      </p:cBhvr>
                                      <p:to>
                                        <p:strVal val="visible"/>
                                      </p:to>
                                    </p:set>
                                    <p:animEffect transition="in" filter="fade">
                                      <p:cBhvr>
                                        <p:cTn id="18" dur="500"/>
                                        <p:tgtEl>
                                          <p:spTgt spid="116">
                                            <p:txEl>
                                              <p:pRg st="1" end="1"/>
                                            </p:txEl>
                                          </p:spTgt>
                                        </p:tgtEl>
                                      </p:cBhvr>
                                    </p:animEffect>
                                  </p:childTnLst>
                                </p:cTn>
                              </p:par>
                            </p:childTnLst>
                          </p:cTn>
                        </p:par>
                        <p:par>
                          <p:cTn id="19" fill="hold">
                            <p:stCondLst>
                              <p:cond delay="1750"/>
                            </p:stCondLst>
                            <p:childTnLst>
                              <p:par>
                                <p:cTn id="20" presetID="10" presetClass="entr" fill="hold" grpId="0" nodeType="afterEffect">
                                  <p:stCondLst>
                                    <p:cond delay="0"/>
                                  </p:stCondLst>
                                  <p:iterate>
                                    <p:tmAbs val="0"/>
                                  </p:iterate>
                                  <p:childTnLst>
                                    <p:set>
                                      <p:cBhvr>
                                        <p:cTn id="21" fill="hold"/>
                                        <p:tgtEl>
                                          <p:spTgt spid="116">
                                            <p:txEl>
                                              <p:pRg st="2" end="2"/>
                                            </p:txEl>
                                          </p:spTgt>
                                        </p:tgtEl>
                                        <p:attrNameLst>
                                          <p:attrName>style.visibility</p:attrName>
                                        </p:attrNameLst>
                                      </p:cBhvr>
                                      <p:to>
                                        <p:strVal val="visible"/>
                                      </p:to>
                                    </p:set>
                                    <p:animEffect transition="in" filter="fade">
                                      <p:cBhvr>
                                        <p:cTn id="22" dur="500"/>
                                        <p:tgtEl>
                                          <p:spTgt spid="116">
                                            <p:txEl>
                                              <p:pRg st="2" end="2"/>
                                            </p:txEl>
                                          </p:spTgt>
                                        </p:tgtEl>
                                      </p:cBhvr>
                                    </p:animEffect>
                                  </p:childTnLst>
                                </p:cTn>
                              </p:par>
                            </p:childTnLst>
                          </p:cTn>
                        </p:par>
                        <p:par>
                          <p:cTn id="23" fill="hold">
                            <p:stCondLst>
                              <p:cond delay="2250"/>
                            </p:stCondLst>
                            <p:childTnLst>
                              <p:par>
                                <p:cTn id="24" presetID="23" presetClass="entr" presetSubtype="16" fill="hold" grpId="0" nodeType="afterEffect">
                                  <p:stCondLst>
                                    <p:cond delay="0"/>
                                  </p:stCondLst>
                                  <p:iterate>
                                    <p:tmAbs val="0"/>
                                  </p:iterate>
                                  <p:childTnLst>
                                    <p:set>
                                      <p:cBhvr>
                                        <p:cTn id="25" fill="hold"/>
                                        <p:tgtEl>
                                          <p:spTgt spid="118"/>
                                        </p:tgtEl>
                                        <p:attrNameLst>
                                          <p:attrName>style.visibility</p:attrName>
                                        </p:attrNameLst>
                                      </p:cBhvr>
                                      <p:to>
                                        <p:strVal val="visible"/>
                                      </p:to>
                                    </p:set>
                                    <p:anim calcmode="lin" valueType="num">
                                      <p:cBhvr>
                                        <p:cTn id="26" dur="500" fill="hold"/>
                                        <p:tgtEl>
                                          <p:spTgt spid="118"/>
                                        </p:tgtEl>
                                        <p:attrNameLst>
                                          <p:attrName>ppt_w</p:attrName>
                                        </p:attrNameLst>
                                      </p:cBhvr>
                                      <p:tavLst>
                                        <p:tav tm="0">
                                          <p:val>
                                            <p:fltVal val="0"/>
                                          </p:val>
                                        </p:tav>
                                        <p:tav tm="100000">
                                          <p:val>
                                            <p:strVal val="#ppt_w"/>
                                          </p:val>
                                        </p:tav>
                                      </p:tavLst>
                                    </p:anim>
                                    <p:anim calcmode="lin" valueType="num">
                                      <p:cBhvr>
                                        <p:cTn id="27" dur="500" fill="hold"/>
                                        <p:tgtEl>
                                          <p:spTgt spid="118"/>
                                        </p:tgtEl>
                                        <p:attrNameLst>
                                          <p:attrName>ppt_h</p:attrName>
                                        </p:attrNameLst>
                                      </p:cBhvr>
                                      <p:tavLst>
                                        <p:tav tm="0">
                                          <p:val>
                                            <p:fltVal val="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fill="hold" grpId="0" nodeType="clickEffect">
                                  <p:stCondLst>
                                    <p:cond delay="0"/>
                                  </p:stCondLst>
                                  <p:iterate>
                                    <p:tmAbs val="0"/>
                                  </p:iterate>
                                  <p:childTnLst>
                                    <p:set>
                                      <p:cBhvr>
                                        <p:cTn id="31" fill="hold"/>
                                        <p:tgtEl>
                                          <p:spTgt spid="116">
                                            <p:txEl>
                                              <p:pRg st="3" end="3"/>
                                            </p:txEl>
                                          </p:spTgt>
                                        </p:tgtEl>
                                        <p:attrNameLst>
                                          <p:attrName>style.visibility</p:attrName>
                                        </p:attrNameLst>
                                      </p:cBhvr>
                                      <p:to>
                                        <p:strVal val="visible"/>
                                      </p:to>
                                    </p:set>
                                    <p:animEffect transition="in" filter="fade">
                                      <p:cBhvr>
                                        <p:cTn id="32" dur="500"/>
                                        <p:tgtEl>
                                          <p:spTgt spid="116">
                                            <p:txEl>
                                              <p:pRg st="3" end="3"/>
                                            </p:txEl>
                                          </p:spTgt>
                                        </p:tgtEl>
                                      </p:cBhvr>
                                    </p:animEffect>
                                  </p:childTnLst>
                                </p:cTn>
                              </p:par>
                            </p:childTnLst>
                          </p:cTn>
                        </p:par>
                        <p:par>
                          <p:cTn id="33" fill="hold">
                            <p:stCondLst>
                              <p:cond delay="500"/>
                            </p:stCondLst>
                            <p:childTnLst>
                              <p:par>
                                <p:cTn id="34" presetID="10" presetClass="exit" fill="hold" grpId="1" nodeType="afterEffect">
                                  <p:stCondLst>
                                    <p:cond delay="0"/>
                                  </p:stCondLst>
                                  <p:iterate>
                                    <p:tmAbs val="0"/>
                                  </p:iterate>
                                  <p:childTnLst>
                                    <p:animEffect transition="out" filter="fade">
                                      <p:cBhvr>
                                        <p:cTn id="35" dur="500" fill="hold"/>
                                        <p:tgtEl>
                                          <p:spTgt spid="118"/>
                                        </p:tgtEl>
                                      </p:cBhvr>
                                    </p:animEffect>
                                    <p:set>
                                      <p:cBhvr>
                                        <p:cTn id="36" fill="hold">
                                          <p:stCondLst>
                                            <p:cond delay="499"/>
                                          </p:stCondLst>
                                        </p:cTn>
                                        <p:tgtEl>
                                          <p:spTgt spid="118"/>
                                        </p:tgtEl>
                                        <p:attrNameLst>
                                          <p:attrName>style.visibility</p:attrName>
                                        </p:attrNameLst>
                                      </p:cBhvr>
                                      <p:to>
                                        <p:strVal val="hidden"/>
                                      </p:to>
                                    </p:set>
                                  </p:childTnLst>
                                </p:cTn>
                              </p:par>
                            </p:childTnLst>
                          </p:cTn>
                        </p:par>
                        <p:par>
                          <p:cTn id="37" fill="hold">
                            <p:stCondLst>
                              <p:cond delay="1000"/>
                            </p:stCondLst>
                            <p:childTnLst>
                              <p:par>
                                <p:cTn id="38" presetID="10" presetClass="entr" fill="hold" grpId="0" nodeType="afterEffect">
                                  <p:stCondLst>
                                    <p:cond delay="0"/>
                                  </p:stCondLst>
                                  <p:iterate>
                                    <p:tmAbs val="0"/>
                                  </p:iterate>
                                  <p:childTnLst>
                                    <p:set>
                                      <p:cBhvr>
                                        <p:cTn id="39" fill="hold"/>
                                        <p:tgtEl>
                                          <p:spTgt spid="116">
                                            <p:txEl>
                                              <p:pRg st="4" end="4"/>
                                            </p:txEl>
                                          </p:spTgt>
                                        </p:tgtEl>
                                        <p:attrNameLst>
                                          <p:attrName>style.visibility</p:attrName>
                                        </p:attrNameLst>
                                      </p:cBhvr>
                                      <p:to>
                                        <p:strVal val="visible"/>
                                      </p:to>
                                    </p:set>
                                    <p:animEffect transition="in" filter="fade">
                                      <p:cBhvr>
                                        <p:cTn id="40" dur="500"/>
                                        <p:tgtEl>
                                          <p:spTgt spid="116">
                                            <p:txEl>
                                              <p:pRg st="4" end="4"/>
                                            </p:txEl>
                                          </p:spTgt>
                                        </p:tgtEl>
                                      </p:cBhvr>
                                    </p:animEffect>
                                  </p:childTnLst>
                                </p:cTn>
                              </p:par>
                            </p:childTnLst>
                          </p:cTn>
                        </p:par>
                        <p:par>
                          <p:cTn id="41" fill="hold">
                            <p:stCondLst>
                              <p:cond delay="1500"/>
                            </p:stCondLst>
                            <p:childTnLst>
                              <p:par>
                                <p:cTn id="42" presetID="23" presetClass="entr" presetSubtype="16" fill="hold" grpId="0" nodeType="afterEffect">
                                  <p:stCondLst>
                                    <p:cond delay="0"/>
                                  </p:stCondLst>
                                  <p:iterate>
                                    <p:tmAbs val="0"/>
                                  </p:iterate>
                                  <p:childTnLst>
                                    <p:set>
                                      <p:cBhvr>
                                        <p:cTn id="43" fill="hold"/>
                                        <p:tgtEl>
                                          <p:spTgt spid="119"/>
                                        </p:tgtEl>
                                        <p:attrNameLst>
                                          <p:attrName>style.visibility</p:attrName>
                                        </p:attrNameLst>
                                      </p:cBhvr>
                                      <p:to>
                                        <p:strVal val="visible"/>
                                      </p:to>
                                    </p:set>
                                    <p:anim calcmode="lin" valueType="num">
                                      <p:cBhvr>
                                        <p:cTn id="44" dur="500" fill="hold"/>
                                        <p:tgtEl>
                                          <p:spTgt spid="119"/>
                                        </p:tgtEl>
                                        <p:attrNameLst>
                                          <p:attrName>ppt_w</p:attrName>
                                        </p:attrNameLst>
                                      </p:cBhvr>
                                      <p:tavLst>
                                        <p:tav tm="0">
                                          <p:val>
                                            <p:fltVal val="0"/>
                                          </p:val>
                                        </p:tav>
                                        <p:tav tm="100000">
                                          <p:val>
                                            <p:strVal val="#ppt_w"/>
                                          </p:val>
                                        </p:tav>
                                      </p:tavLst>
                                    </p:anim>
                                    <p:anim calcmode="lin" valueType="num">
                                      <p:cBhvr>
                                        <p:cTn id="45" dur="500" fill="hold"/>
                                        <p:tgtEl>
                                          <p:spTgt spid="119"/>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0" presetClass="entr" fill="hold" grpId="0" nodeType="clickEffect">
                                  <p:stCondLst>
                                    <p:cond delay="0"/>
                                  </p:stCondLst>
                                  <p:iterate>
                                    <p:tmAbs val="0"/>
                                  </p:iterate>
                                  <p:childTnLst>
                                    <p:set>
                                      <p:cBhvr>
                                        <p:cTn id="49" fill="hold"/>
                                        <p:tgtEl>
                                          <p:spTgt spid="116">
                                            <p:txEl>
                                              <p:pRg st="5" end="5"/>
                                            </p:txEl>
                                          </p:spTgt>
                                        </p:tgtEl>
                                        <p:attrNameLst>
                                          <p:attrName>style.visibility</p:attrName>
                                        </p:attrNameLst>
                                      </p:cBhvr>
                                      <p:to>
                                        <p:strVal val="visible"/>
                                      </p:to>
                                    </p:set>
                                    <p:animEffect transition="in" filter="fade">
                                      <p:cBhvr>
                                        <p:cTn id="50" dur="500"/>
                                        <p:tgtEl>
                                          <p:spTgt spid="116">
                                            <p:txEl>
                                              <p:pRg st="5" end="5"/>
                                            </p:txEl>
                                          </p:spTgt>
                                        </p:tgtEl>
                                      </p:cBhvr>
                                    </p:animEffect>
                                  </p:childTnLst>
                                </p:cTn>
                              </p:par>
                            </p:childTnLst>
                          </p:cTn>
                        </p:par>
                        <p:par>
                          <p:cTn id="51" fill="hold">
                            <p:stCondLst>
                              <p:cond delay="500"/>
                            </p:stCondLst>
                            <p:childTnLst>
                              <p:par>
                                <p:cTn id="52" presetID="10" presetClass="exit" fill="hold" grpId="1" nodeType="afterEffect">
                                  <p:stCondLst>
                                    <p:cond delay="0"/>
                                  </p:stCondLst>
                                  <p:iterate>
                                    <p:tmAbs val="0"/>
                                  </p:iterate>
                                  <p:childTnLst>
                                    <p:animEffect transition="out" filter="fade">
                                      <p:cBhvr>
                                        <p:cTn id="53" dur="500" fill="hold"/>
                                        <p:tgtEl>
                                          <p:spTgt spid="119"/>
                                        </p:tgtEl>
                                      </p:cBhvr>
                                    </p:animEffect>
                                    <p:set>
                                      <p:cBhvr>
                                        <p:cTn id="54" fill="hold">
                                          <p:stCondLst>
                                            <p:cond delay="499"/>
                                          </p:stCondLst>
                                        </p:cTn>
                                        <p:tgtEl>
                                          <p:spTgt spid="119"/>
                                        </p:tgtEl>
                                        <p:attrNameLst>
                                          <p:attrName>style.visibility</p:attrName>
                                        </p:attrNameLst>
                                      </p:cBhvr>
                                      <p:to>
                                        <p:strVal val="hidden"/>
                                      </p:to>
                                    </p:set>
                                  </p:childTnLst>
                                </p:cTn>
                              </p:par>
                            </p:childTnLst>
                          </p:cTn>
                        </p:par>
                        <p:par>
                          <p:cTn id="55" fill="hold">
                            <p:stCondLst>
                              <p:cond delay="1000"/>
                            </p:stCondLst>
                            <p:childTnLst>
                              <p:par>
                                <p:cTn id="56" presetID="23" presetClass="entr" presetSubtype="16" fill="hold" grpId="0" nodeType="afterEffect">
                                  <p:stCondLst>
                                    <p:cond delay="0"/>
                                  </p:stCondLst>
                                  <p:iterate>
                                    <p:tmAbs val="0"/>
                                  </p:iterate>
                                  <p:childTnLst>
                                    <p:set>
                                      <p:cBhvr>
                                        <p:cTn id="57" fill="hold"/>
                                        <p:tgtEl>
                                          <p:spTgt spid="120"/>
                                        </p:tgtEl>
                                        <p:attrNameLst>
                                          <p:attrName>style.visibility</p:attrName>
                                        </p:attrNameLst>
                                      </p:cBhvr>
                                      <p:to>
                                        <p:strVal val="visible"/>
                                      </p:to>
                                    </p:set>
                                    <p:anim calcmode="lin" valueType="num">
                                      <p:cBhvr>
                                        <p:cTn id="58" dur="500" fill="hold"/>
                                        <p:tgtEl>
                                          <p:spTgt spid="120"/>
                                        </p:tgtEl>
                                        <p:attrNameLst>
                                          <p:attrName>ppt_w</p:attrName>
                                        </p:attrNameLst>
                                      </p:cBhvr>
                                      <p:tavLst>
                                        <p:tav tm="0">
                                          <p:val>
                                            <p:fltVal val="0"/>
                                          </p:val>
                                        </p:tav>
                                        <p:tav tm="100000">
                                          <p:val>
                                            <p:strVal val="#ppt_w"/>
                                          </p:val>
                                        </p:tav>
                                      </p:tavLst>
                                    </p:anim>
                                    <p:anim calcmode="lin" valueType="num">
                                      <p:cBhvr>
                                        <p:cTn id="59" dur="500" fill="hold"/>
                                        <p:tgtEl>
                                          <p:spTgt spid="120"/>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fill="hold" grpId="0" nodeType="clickEffect">
                                  <p:stCondLst>
                                    <p:cond delay="0"/>
                                  </p:stCondLst>
                                  <p:iterate>
                                    <p:tmAbs val="0"/>
                                  </p:iterate>
                                  <p:childTnLst>
                                    <p:set>
                                      <p:cBhvr>
                                        <p:cTn id="63" fill="hold"/>
                                        <p:tgtEl>
                                          <p:spTgt spid="116">
                                            <p:txEl>
                                              <p:pRg st="6" end="6"/>
                                            </p:txEl>
                                          </p:spTgt>
                                        </p:tgtEl>
                                        <p:attrNameLst>
                                          <p:attrName>style.visibility</p:attrName>
                                        </p:attrNameLst>
                                      </p:cBhvr>
                                      <p:to>
                                        <p:strVal val="visible"/>
                                      </p:to>
                                    </p:set>
                                    <p:animEffect transition="in" filter="fade">
                                      <p:cBhvr>
                                        <p:cTn id="64" dur="500"/>
                                        <p:tgtEl>
                                          <p:spTgt spid="116">
                                            <p:txEl>
                                              <p:pRg st="6" end="6"/>
                                            </p:txEl>
                                          </p:spTgt>
                                        </p:tgtEl>
                                      </p:cBhvr>
                                    </p:animEffect>
                                  </p:childTnLst>
                                </p:cTn>
                              </p:par>
                            </p:childTnLst>
                          </p:cTn>
                        </p:par>
                        <p:par>
                          <p:cTn id="65" fill="hold">
                            <p:stCondLst>
                              <p:cond delay="500"/>
                            </p:stCondLst>
                            <p:childTnLst>
                              <p:par>
                                <p:cTn id="66" presetID="10" presetClass="exit" fill="hold" grpId="1" nodeType="afterEffect">
                                  <p:stCondLst>
                                    <p:cond delay="0"/>
                                  </p:stCondLst>
                                  <p:iterate>
                                    <p:tmAbs val="0"/>
                                  </p:iterate>
                                  <p:childTnLst>
                                    <p:animEffect transition="out" filter="fade">
                                      <p:cBhvr>
                                        <p:cTn id="67" dur="500" fill="hold"/>
                                        <p:tgtEl>
                                          <p:spTgt spid="120"/>
                                        </p:tgtEl>
                                      </p:cBhvr>
                                    </p:animEffect>
                                    <p:set>
                                      <p:cBhvr>
                                        <p:cTn id="68" fill="hold">
                                          <p:stCondLst>
                                            <p:cond delay="499"/>
                                          </p:stCondLst>
                                        </p:cTn>
                                        <p:tgtEl>
                                          <p:spTgt spid="120"/>
                                        </p:tgtEl>
                                        <p:attrNameLst>
                                          <p:attrName>style.visibility</p:attrName>
                                        </p:attrNameLst>
                                      </p:cBhvr>
                                      <p:to>
                                        <p:strVal val="hidden"/>
                                      </p:to>
                                    </p:set>
                                  </p:childTnLst>
                                </p:cTn>
                              </p:par>
                            </p:childTnLst>
                          </p:cTn>
                        </p:par>
                        <p:par>
                          <p:cTn id="69" fill="hold">
                            <p:stCondLst>
                              <p:cond delay="1000"/>
                            </p:stCondLst>
                            <p:childTnLst>
                              <p:par>
                                <p:cTn id="70" presetID="23" presetClass="entr" presetSubtype="16" fill="hold" grpId="0" nodeType="afterEffect">
                                  <p:stCondLst>
                                    <p:cond delay="0"/>
                                  </p:stCondLst>
                                  <p:iterate>
                                    <p:tmAbs val="0"/>
                                  </p:iterate>
                                  <p:childTnLst>
                                    <p:set>
                                      <p:cBhvr>
                                        <p:cTn id="71" fill="hold"/>
                                        <p:tgtEl>
                                          <p:spTgt spid="121"/>
                                        </p:tgtEl>
                                        <p:attrNameLst>
                                          <p:attrName>style.visibility</p:attrName>
                                        </p:attrNameLst>
                                      </p:cBhvr>
                                      <p:to>
                                        <p:strVal val="visible"/>
                                      </p:to>
                                    </p:set>
                                    <p:anim calcmode="lin" valueType="num">
                                      <p:cBhvr>
                                        <p:cTn id="72" dur="500" fill="hold"/>
                                        <p:tgtEl>
                                          <p:spTgt spid="121"/>
                                        </p:tgtEl>
                                        <p:attrNameLst>
                                          <p:attrName>ppt_w</p:attrName>
                                        </p:attrNameLst>
                                      </p:cBhvr>
                                      <p:tavLst>
                                        <p:tav tm="0">
                                          <p:val>
                                            <p:fltVal val="0"/>
                                          </p:val>
                                        </p:tav>
                                        <p:tav tm="100000">
                                          <p:val>
                                            <p:strVal val="#ppt_w"/>
                                          </p:val>
                                        </p:tav>
                                      </p:tavLst>
                                    </p:anim>
                                    <p:anim calcmode="lin" valueType="num">
                                      <p:cBhvr>
                                        <p:cTn id="73" dur="500" fill="hold"/>
                                        <p:tgtEl>
                                          <p:spTgt spid="121"/>
                                        </p:tgtEl>
                                        <p:attrNameLst>
                                          <p:attrName>ppt_h</p:attrName>
                                        </p:attrNameLst>
                                      </p:cBhvr>
                                      <p:tavLst>
                                        <p:tav tm="0">
                                          <p:val>
                                            <p:fltVal val="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10" presetClass="entr" fill="hold" grpId="0" nodeType="clickEffect">
                                  <p:stCondLst>
                                    <p:cond delay="0"/>
                                  </p:stCondLst>
                                  <p:iterate>
                                    <p:tmAbs val="0"/>
                                  </p:iterate>
                                  <p:childTnLst>
                                    <p:set>
                                      <p:cBhvr>
                                        <p:cTn id="77" fill="hold"/>
                                        <p:tgtEl>
                                          <p:spTgt spid="116">
                                            <p:txEl>
                                              <p:pRg st="7" end="7"/>
                                            </p:txEl>
                                          </p:spTgt>
                                        </p:tgtEl>
                                        <p:attrNameLst>
                                          <p:attrName>style.visibility</p:attrName>
                                        </p:attrNameLst>
                                      </p:cBhvr>
                                      <p:to>
                                        <p:strVal val="visible"/>
                                      </p:to>
                                    </p:set>
                                    <p:animEffect transition="in" filter="fade">
                                      <p:cBhvr>
                                        <p:cTn id="78" dur="500"/>
                                        <p:tgtEl>
                                          <p:spTgt spid="116">
                                            <p:txEl>
                                              <p:pRg st="7" end="7"/>
                                            </p:txEl>
                                          </p:spTgt>
                                        </p:tgtEl>
                                      </p:cBhvr>
                                    </p:animEffect>
                                  </p:childTnLst>
                                </p:cTn>
                              </p:par>
                            </p:childTnLst>
                          </p:cTn>
                        </p:par>
                        <p:par>
                          <p:cTn id="79" fill="hold">
                            <p:stCondLst>
                              <p:cond delay="500"/>
                            </p:stCondLst>
                            <p:childTnLst>
                              <p:par>
                                <p:cTn id="80" presetID="10" presetClass="exit" fill="hold" grpId="1" nodeType="afterEffect">
                                  <p:stCondLst>
                                    <p:cond delay="0"/>
                                  </p:stCondLst>
                                  <p:iterate>
                                    <p:tmAbs val="0"/>
                                  </p:iterate>
                                  <p:childTnLst>
                                    <p:animEffect transition="out" filter="fade">
                                      <p:cBhvr>
                                        <p:cTn id="81" dur="500" fill="hold"/>
                                        <p:tgtEl>
                                          <p:spTgt spid="121"/>
                                        </p:tgtEl>
                                      </p:cBhvr>
                                    </p:animEffect>
                                    <p:set>
                                      <p:cBhvr>
                                        <p:cTn id="82" fill="hold">
                                          <p:stCondLst>
                                            <p:cond delay="499"/>
                                          </p:stCondLst>
                                        </p:cTn>
                                        <p:tgtEl>
                                          <p:spTgt spid="1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advAuto="0"/>
      <p:bldP spid="116" grpId="0" build="p" bldLvl="5" animBg="1" advAuto="0"/>
      <p:bldP spid="118" grpId="0" animBg="1" advAuto="0"/>
      <p:bldP spid="118" grpId="1" animBg="1" advAuto="0"/>
      <p:bldP spid="119" grpId="0" animBg="1" advAuto="0"/>
      <p:bldP spid="119" grpId="1" animBg="1" advAuto="0"/>
      <p:bldP spid="120" grpId="0" animBg="1" advAuto="0"/>
      <p:bldP spid="120" grpId="1" animBg="1" advAuto="0"/>
      <p:bldP spid="121" grpId="0" animBg="1" advAuto="0"/>
      <p:bldP spid="121" grpId="1"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racing Recursion"/>
          <p:cNvSpPr txBox="1">
            <a:spLocks noGrp="1"/>
          </p:cNvSpPr>
          <p:nvPr>
            <p:ph type="title"/>
          </p:nvPr>
        </p:nvSpPr>
        <p:spPr>
          <a:xfrm>
            <a:off x="333375" y="0"/>
            <a:ext cx="21964650" cy="2095500"/>
          </a:xfrm>
          <a:prstGeom prst="rect">
            <a:avLst/>
          </a:prstGeom>
        </p:spPr>
        <p:txBody>
          <a:bodyPr/>
          <a:lstStyle/>
          <a:p>
            <a:r>
              <a:t>Tracing Recursion</a:t>
            </a:r>
          </a:p>
        </p:txBody>
      </p:sp>
      <p:sp>
        <p:nvSpPr>
          <p:cNvPr id="127" name="Each recursive call assigns new values to the parameters and local variables."/>
          <p:cNvSpPr txBox="1">
            <a:spLocks noGrp="1"/>
          </p:cNvSpPr>
          <p:nvPr>
            <p:ph type="body" sz="quarter" idx="1"/>
          </p:nvPr>
        </p:nvSpPr>
        <p:spPr>
          <a:xfrm>
            <a:off x="190500" y="2343150"/>
            <a:ext cx="13144500" cy="3810000"/>
          </a:xfrm>
          <a:prstGeom prst="rect">
            <a:avLst/>
          </a:prstGeom>
        </p:spPr>
        <p:txBody>
          <a:bodyPr/>
          <a:lstStyle>
            <a:lvl1pPr>
              <a:buBlip>
                <a:blip r:embed="rId3"/>
              </a:buBlip>
            </a:lvl1pPr>
          </a:lstStyle>
          <a:p>
            <a:r>
              <a:t>Each recursive call assigns new values to the parameters and local variables.</a:t>
            </a:r>
          </a:p>
        </p:txBody>
      </p:sp>
      <p:sp>
        <p:nvSpPr>
          <p:cNvPr id="128" name="Rectangle"/>
          <p:cNvSpPr/>
          <p:nvPr/>
        </p:nvSpPr>
        <p:spPr>
          <a:xfrm>
            <a:off x="13830300" y="3448050"/>
            <a:ext cx="10153650" cy="4400550"/>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29" name="void countDown(int number)…"/>
          <p:cNvSpPr/>
          <p:nvPr/>
        </p:nvSpPr>
        <p:spPr>
          <a:xfrm>
            <a:off x="14020800" y="3524250"/>
            <a:ext cx="9810750" cy="3962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433FF"/>
                </a:solidFill>
              </a:rPr>
              <a:t>void</a:t>
            </a:r>
            <a:r>
              <a:t> </a:t>
            </a:r>
            <a:r>
              <a:rPr>
                <a:solidFill>
                  <a:srgbClr val="000000"/>
                </a:solidFill>
              </a:rPr>
              <a:t>countDown(</a:t>
            </a:r>
            <a:r>
              <a:rPr>
                <a:solidFill>
                  <a:srgbClr val="0433FF"/>
                </a:solidFill>
              </a:rPr>
              <a:t>int</a:t>
            </a:r>
            <a:r>
              <a:rPr>
                <a:solidFill>
                  <a:srgbClr val="000000"/>
                </a:solidFill>
              </a:rPr>
              <a:t> number)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if</a:t>
            </a:r>
            <a:r>
              <a:rPr>
                <a:solidFill>
                  <a:srgbClr val="000000"/>
                </a:solidFill>
              </a:rPr>
              <a:t> (number == 0) </a:t>
            </a:r>
          </a:p>
          <a:p>
            <a:pPr lvl="1"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std::cout &lt;&lt; number &lt;&lt; std::endl;</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else</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00000"/>
                </a:solidFill>
              </a:rPr>
              <a:t> { </a:t>
            </a:r>
          </a:p>
          <a:p>
            <a:pPr lvl="1"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std::cout &lt;&lt; number &lt;&lt; std::endl;</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countDown(number - 1);</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00000"/>
                </a:solidFill>
              </a:rPr>
              <a:t> }</a:t>
            </a:r>
            <a:r>
              <a:t> // end if</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r>
              <a:t> // end countDown</a:t>
            </a:r>
          </a:p>
        </p:txBody>
      </p:sp>
      <p:sp>
        <p:nvSpPr>
          <p:cNvPr id="130" name="countdown(5)…"/>
          <p:cNvSpPr/>
          <p:nvPr/>
        </p:nvSpPr>
        <p:spPr>
          <a:xfrm>
            <a:off x="1339850" y="6350000"/>
            <a:ext cx="4705350" cy="4210050"/>
          </a:xfrm>
          <a:prstGeom prst="roundRect">
            <a:avLst>
              <a:gd name="adj" fmla="val 6787"/>
            </a:avLst>
          </a:prstGeom>
          <a:blipFill>
            <a:blip r:embed="rId4"/>
          </a:blipFill>
          <a:ln w="76200">
            <a:solidFill>
              <a:srgbClr val="000000"/>
            </a:solidFill>
            <a:miter lim="400000"/>
          </a:ln>
          <a:effectLst>
            <a:outerShdw blurRad="190500" dist="228600" dir="2700000" rotWithShape="0">
              <a:srgbClr val="000000">
                <a:alpha val="6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lstStyle/>
          <a:p>
            <a:pPr defTabSz="876300">
              <a:defRPr sz="3600" b="1">
                <a:solidFill>
                  <a:srgbClr val="FFFB00"/>
                </a:solidFill>
                <a:effectLst>
                  <a:outerShdw blurRad="38100" dist="12700" dir="2700000" rotWithShape="0">
                    <a:srgbClr val="000000"/>
                  </a:outerShdw>
                </a:effectLst>
                <a:latin typeface="Courier New"/>
                <a:ea typeface="Courier New"/>
                <a:cs typeface="Courier New"/>
                <a:sym typeface="Courier New"/>
              </a:defRPr>
            </a:pPr>
            <a:r>
              <a:t>countdown(5)</a:t>
            </a:r>
          </a:p>
          <a:p>
            <a:pPr defTabSz="876300">
              <a:defRPr sz="3600" b="1">
                <a:solidFill>
                  <a:srgbClr val="FFFFFF"/>
                </a:solidFill>
                <a:effectLst>
                  <a:outerShdw blurRad="38100" dist="12700" dir="2700000" rotWithShape="0">
                    <a:srgbClr val="000000"/>
                  </a:outerShdw>
                </a:effectLst>
                <a:latin typeface="Courier New"/>
                <a:ea typeface="Courier New"/>
                <a:cs typeface="Courier New"/>
                <a:sym typeface="Courier New"/>
              </a:defRPr>
            </a:pPr>
            <a:endParaRPr/>
          </a:p>
          <a:p>
            <a:pPr defTabSz="876300">
              <a:defRPr sz="3600">
                <a:solidFill>
                  <a:srgbClr val="FFFFFF"/>
                </a:solidFill>
                <a:effectLst>
                  <a:outerShdw blurRad="38100" dist="12700" dir="2700000" rotWithShape="0">
                    <a:srgbClr val="000000"/>
                  </a:outerShdw>
                </a:effectLst>
              </a:defRPr>
            </a:pPr>
            <a:r>
              <a:rPr sz="3000" b="1">
                <a:latin typeface="Courier New"/>
                <a:ea typeface="Courier New"/>
                <a:cs typeface="Courier New"/>
                <a:sym typeface="Courier New"/>
              </a:rPr>
              <a:t>number</a:t>
            </a:r>
            <a:r>
              <a:t> is assigned</a:t>
            </a:r>
            <a:r>
              <a:rPr b="1">
                <a:latin typeface="Courier New"/>
                <a:ea typeface="Courier New"/>
                <a:cs typeface="Courier New"/>
                <a:sym typeface="Courier New"/>
              </a:rPr>
              <a:t> 5</a:t>
            </a:r>
          </a:p>
          <a:p>
            <a:pPr defTabSz="876300">
              <a:defRPr sz="3600">
                <a:solidFill>
                  <a:srgbClr val="FFFFFF"/>
                </a:solidFill>
                <a:effectLst>
                  <a:outerShdw blurRad="38100" dist="12700" dir="2700000" rotWithShape="0">
                    <a:srgbClr val="000000"/>
                  </a:outerShdw>
                </a:effectLst>
              </a:defRPr>
            </a:pPr>
            <a:endParaRPr b="1">
              <a:latin typeface="Courier New"/>
              <a:ea typeface="Courier New"/>
              <a:cs typeface="Courier New"/>
              <a:sym typeface="Courier New"/>
            </a:endParaRPr>
          </a:p>
          <a:p>
            <a:pPr defTabSz="876300">
              <a:defRPr sz="3600">
                <a:solidFill>
                  <a:srgbClr val="FFFFFF"/>
                </a:solidFill>
                <a:effectLst>
                  <a:outerShdw blurRad="38100" dist="12700" dir="2700000" rotWithShape="0">
                    <a:srgbClr val="000000"/>
                  </a:outerShdw>
                </a:effectLst>
              </a:defRPr>
            </a:pPr>
            <a:r>
              <a:t>Display </a:t>
            </a:r>
            <a:r>
              <a:rPr b="1">
                <a:latin typeface="Courier New"/>
                <a:ea typeface="Courier New"/>
                <a:cs typeface="Courier New"/>
                <a:sym typeface="Courier New"/>
              </a:rPr>
              <a:t>5</a:t>
            </a:r>
          </a:p>
          <a:p>
            <a:pPr defTabSz="876300">
              <a:defRPr sz="3600">
                <a:solidFill>
                  <a:srgbClr val="FFFFFF"/>
                </a:solidFill>
                <a:effectLst>
                  <a:outerShdw blurRad="38100" dist="12700" dir="2700000" rotWithShape="0">
                    <a:srgbClr val="000000"/>
                  </a:outerShdw>
                </a:effectLst>
              </a:defRPr>
            </a:pPr>
            <a:r>
              <a:t>Call </a:t>
            </a:r>
            <a:r>
              <a:rPr b="1">
                <a:solidFill>
                  <a:srgbClr val="FFFB00"/>
                </a:solidFill>
                <a:latin typeface="Courier New"/>
                <a:ea typeface="Courier New"/>
                <a:cs typeface="Courier New"/>
                <a:sym typeface="Courier New"/>
              </a:rPr>
              <a:t>countdown(4)</a:t>
            </a:r>
          </a:p>
        </p:txBody>
      </p:sp>
      <p:sp>
        <p:nvSpPr>
          <p:cNvPr id="131" name="countdown(4)…"/>
          <p:cNvSpPr/>
          <p:nvPr/>
        </p:nvSpPr>
        <p:spPr>
          <a:xfrm>
            <a:off x="4540250" y="6940550"/>
            <a:ext cx="4705350" cy="4210050"/>
          </a:xfrm>
          <a:prstGeom prst="roundRect">
            <a:avLst>
              <a:gd name="adj" fmla="val 6787"/>
            </a:avLst>
          </a:prstGeom>
          <a:blipFill>
            <a:blip r:embed="rId4"/>
          </a:blipFill>
          <a:ln w="76200">
            <a:solidFill>
              <a:srgbClr val="000000"/>
            </a:solidFill>
            <a:miter lim="400000"/>
          </a:ln>
          <a:effectLst>
            <a:outerShdw blurRad="190500" dist="228600" dir="2700000" rotWithShape="0">
              <a:srgbClr val="000000">
                <a:alpha val="6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lstStyle/>
          <a:p>
            <a:pPr defTabSz="876300">
              <a:defRPr sz="3600" b="1">
                <a:solidFill>
                  <a:srgbClr val="FFFB00"/>
                </a:solidFill>
                <a:effectLst>
                  <a:outerShdw blurRad="38100" dist="12700" dir="2700000" rotWithShape="0">
                    <a:srgbClr val="000000"/>
                  </a:outerShdw>
                </a:effectLst>
                <a:latin typeface="Courier New"/>
                <a:ea typeface="Courier New"/>
                <a:cs typeface="Courier New"/>
                <a:sym typeface="Courier New"/>
              </a:defRPr>
            </a:pPr>
            <a:r>
              <a:t>countdown(4)</a:t>
            </a:r>
          </a:p>
          <a:p>
            <a:pPr defTabSz="876300">
              <a:defRPr sz="3600" b="1">
                <a:solidFill>
                  <a:srgbClr val="FFFFFF"/>
                </a:solidFill>
                <a:effectLst>
                  <a:outerShdw blurRad="38100" dist="12700" dir="2700000" rotWithShape="0">
                    <a:srgbClr val="000000"/>
                  </a:outerShdw>
                </a:effectLst>
                <a:latin typeface="Courier New"/>
                <a:ea typeface="Courier New"/>
                <a:cs typeface="Courier New"/>
                <a:sym typeface="Courier New"/>
              </a:defRPr>
            </a:pPr>
            <a:endParaRPr/>
          </a:p>
          <a:p>
            <a:pPr defTabSz="876300">
              <a:defRPr sz="3600">
                <a:solidFill>
                  <a:srgbClr val="FFFFFF"/>
                </a:solidFill>
                <a:effectLst>
                  <a:outerShdw blurRad="38100" dist="12700" dir="2700000" rotWithShape="0">
                    <a:srgbClr val="000000"/>
                  </a:outerShdw>
                </a:effectLst>
              </a:defRPr>
            </a:pPr>
            <a:r>
              <a:rPr sz="3000" b="1">
                <a:latin typeface="Courier New"/>
                <a:ea typeface="Courier New"/>
                <a:cs typeface="Courier New"/>
                <a:sym typeface="Courier New"/>
              </a:rPr>
              <a:t>number</a:t>
            </a:r>
            <a:r>
              <a:t> is assigned</a:t>
            </a:r>
            <a:r>
              <a:rPr b="1">
                <a:latin typeface="Courier New"/>
                <a:ea typeface="Courier New"/>
                <a:cs typeface="Courier New"/>
                <a:sym typeface="Courier New"/>
              </a:rPr>
              <a:t> 4</a:t>
            </a:r>
          </a:p>
          <a:p>
            <a:pPr defTabSz="876300">
              <a:defRPr sz="3600">
                <a:solidFill>
                  <a:srgbClr val="FFFFFF"/>
                </a:solidFill>
                <a:effectLst>
                  <a:outerShdw blurRad="38100" dist="12700" dir="2700000" rotWithShape="0">
                    <a:srgbClr val="000000"/>
                  </a:outerShdw>
                </a:effectLst>
              </a:defRPr>
            </a:pPr>
            <a:endParaRPr b="1">
              <a:latin typeface="Courier New"/>
              <a:ea typeface="Courier New"/>
              <a:cs typeface="Courier New"/>
              <a:sym typeface="Courier New"/>
            </a:endParaRPr>
          </a:p>
          <a:p>
            <a:pPr defTabSz="876300">
              <a:defRPr sz="3600">
                <a:solidFill>
                  <a:srgbClr val="FFFFFF"/>
                </a:solidFill>
                <a:effectLst>
                  <a:outerShdw blurRad="38100" dist="12700" dir="2700000" rotWithShape="0">
                    <a:srgbClr val="000000"/>
                  </a:outerShdw>
                </a:effectLst>
              </a:defRPr>
            </a:pPr>
            <a:r>
              <a:t>Display </a:t>
            </a:r>
            <a:r>
              <a:rPr b="1">
                <a:latin typeface="Courier New"/>
                <a:ea typeface="Courier New"/>
                <a:cs typeface="Courier New"/>
                <a:sym typeface="Courier New"/>
              </a:rPr>
              <a:t>4</a:t>
            </a:r>
          </a:p>
          <a:p>
            <a:pPr defTabSz="876300">
              <a:defRPr sz="3600">
                <a:solidFill>
                  <a:srgbClr val="FFFFFF"/>
                </a:solidFill>
                <a:effectLst>
                  <a:outerShdw blurRad="38100" dist="12700" dir="2700000" rotWithShape="0">
                    <a:srgbClr val="000000"/>
                  </a:outerShdw>
                </a:effectLst>
              </a:defRPr>
            </a:pPr>
            <a:r>
              <a:t>Call </a:t>
            </a:r>
            <a:r>
              <a:rPr b="1">
                <a:solidFill>
                  <a:srgbClr val="FFFB00"/>
                </a:solidFill>
                <a:latin typeface="Courier New"/>
                <a:ea typeface="Courier New"/>
                <a:cs typeface="Courier New"/>
                <a:sym typeface="Courier New"/>
              </a:rPr>
              <a:t>countdown(3)</a:t>
            </a:r>
          </a:p>
        </p:txBody>
      </p:sp>
      <p:sp>
        <p:nvSpPr>
          <p:cNvPr id="132" name="countdown(3)…"/>
          <p:cNvSpPr/>
          <p:nvPr/>
        </p:nvSpPr>
        <p:spPr>
          <a:xfrm>
            <a:off x="7721600" y="7531100"/>
            <a:ext cx="4705350" cy="4210050"/>
          </a:xfrm>
          <a:prstGeom prst="roundRect">
            <a:avLst>
              <a:gd name="adj" fmla="val 6787"/>
            </a:avLst>
          </a:prstGeom>
          <a:blipFill>
            <a:blip r:embed="rId4"/>
          </a:blipFill>
          <a:ln w="76200">
            <a:solidFill>
              <a:srgbClr val="000000"/>
            </a:solidFill>
            <a:miter lim="400000"/>
          </a:ln>
          <a:effectLst>
            <a:outerShdw blurRad="190500" dist="228600" dir="2700000" rotWithShape="0">
              <a:srgbClr val="000000">
                <a:alpha val="6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lstStyle/>
          <a:p>
            <a:pPr defTabSz="876300">
              <a:defRPr sz="3600" b="1">
                <a:solidFill>
                  <a:srgbClr val="FFFB00"/>
                </a:solidFill>
                <a:effectLst>
                  <a:outerShdw blurRad="38100" dist="12700" dir="2700000" rotWithShape="0">
                    <a:srgbClr val="000000"/>
                  </a:outerShdw>
                </a:effectLst>
                <a:latin typeface="Courier New"/>
                <a:ea typeface="Courier New"/>
                <a:cs typeface="Courier New"/>
                <a:sym typeface="Courier New"/>
              </a:defRPr>
            </a:pPr>
            <a:r>
              <a:t>countdown(3)</a:t>
            </a:r>
          </a:p>
          <a:p>
            <a:pPr defTabSz="876300">
              <a:defRPr sz="3600" b="1">
                <a:solidFill>
                  <a:srgbClr val="FFFFFF"/>
                </a:solidFill>
                <a:effectLst>
                  <a:outerShdw blurRad="38100" dist="12700" dir="2700000" rotWithShape="0">
                    <a:srgbClr val="000000"/>
                  </a:outerShdw>
                </a:effectLst>
                <a:latin typeface="Courier New"/>
                <a:ea typeface="Courier New"/>
                <a:cs typeface="Courier New"/>
                <a:sym typeface="Courier New"/>
              </a:defRPr>
            </a:pPr>
            <a:endParaRPr/>
          </a:p>
          <a:p>
            <a:pPr defTabSz="876300">
              <a:defRPr sz="3600">
                <a:solidFill>
                  <a:srgbClr val="FFFFFF"/>
                </a:solidFill>
                <a:effectLst>
                  <a:outerShdw blurRad="38100" dist="12700" dir="2700000" rotWithShape="0">
                    <a:srgbClr val="000000"/>
                  </a:outerShdw>
                </a:effectLst>
              </a:defRPr>
            </a:pPr>
            <a:r>
              <a:rPr sz="3000" b="1">
                <a:latin typeface="Courier New"/>
                <a:ea typeface="Courier New"/>
                <a:cs typeface="Courier New"/>
                <a:sym typeface="Courier New"/>
              </a:rPr>
              <a:t>number</a:t>
            </a:r>
            <a:r>
              <a:t> is assigned</a:t>
            </a:r>
            <a:r>
              <a:rPr b="1">
                <a:latin typeface="Courier New"/>
                <a:ea typeface="Courier New"/>
                <a:cs typeface="Courier New"/>
                <a:sym typeface="Courier New"/>
              </a:rPr>
              <a:t> 3</a:t>
            </a:r>
          </a:p>
          <a:p>
            <a:pPr defTabSz="876300">
              <a:defRPr sz="3600">
                <a:solidFill>
                  <a:srgbClr val="FFFFFF"/>
                </a:solidFill>
                <a:effectLst>
                  <a:outerShdw blurRad="38100" dist="12700" dir="2700000" rotWithShape="0">
                    <a:srgbClr val="000000"/>
                  </a:outerShdw>
                </a:effectLst>
              </a:defRPr>
            </a:pPr>
            <a:endParaRPr b="1">
              <a:latin typeface="Courier New"/>
              <a:ea typeface="Courier New"/>
              <a:cs typeface="Courier New"/>
              <a:sym typeface="Courier New"/>
            </a:endParaRPr>
          </a:p>
          <a:p>
            <a:pPr defTabSz="876300">
              <a:defRPr sz="3600">
                <a:solidFill>
                  <a:srgbClr val="FFFFFF"/>
                </a:solidFill>
                <a:effectLst>
                  <a:outerShdw blurRad="38100" dist="12700" dir="2700000" rotWithShape="0">
                    <a:srgbClr val="000000"/>
                  </a:outerShdw>
                </a:effectLst>
              </a:defRPr>
            </a:pPr>
            <a:r>
              <a:t>Display </a:t>
            </a:r>
            <a:r>
              <a:rPr b="1">
                <a:latin typeface="Courier New"/>
                <a:ea typeface="Courier New"/>
                <a:cs typeface="Courier New"/>
                <a:sym typeface="Courier New"/>
              </a:rPr>
              <a:t>3</a:t>
            </a:r>
          </a:p>
          <a:p>
            <a:pPr defTabSz="876300">
              <a:defRPr sz="3600">
                <a:solidFill>
                  <a:srgbClr val="FFFFFF"/>
                </a:solidFill>
                <a:effectLst>
                  <a:outerShdw blurRad="38100" dist="12700" dir="2700000" rotWithShape="0">
                    <a:srgbClr val="000000"/>
                  </a:outerShdw>
                </a:effectLst>
              </a:defRPr>
            </a:pPr>
            <a:r>
              <a:t>Call </a:t>
            </a:r>
            <a:r>
              <a:rPr b="1">
                <a:solidFill>
                  <a:srgbClr val="FFFB00"/>
                </a:solidFill>
                <a:latin typeface="Courier New"/>
                <a:ea typeface="Courier New"/>
                <a:cs typeface="Courier New"/>
                <a:sym typeface="Courier New"/>
              </a:rPr>
              <a:t>countdown(2)</a:t>
            </a:r>
          </a:p>
        </p:txBody>
      </p:sp>
      <p:sp>
        <p:nvSpPr>
          <p:cNvPr id="133" name="countdown(2)…"/>
          <p:cNvSpPr/>
          <p:nvPr/>
        </p:nvSpPr>
        <p:spPr>
          <a:xfrm>
            <a:off x="11093450" y="8121650"/>
            <a:ext cx="4705350" cy="4210050"/>
          </a:xfrm>
          <a:prstGeom prst="roundRect">
            <a:avLst>
              <a:gd name="adj" fmla="val 6787"/>
            </a:avLst>
          </a:prstGeom>
          <a:blipFill>
            <a:blip r:embed="rId4"/>
          </a:blipFill>
          <a:ln w="76200">
            <a:solidFill>
              <a:srgbClr val="000000"/>
            </a:solidFill>
            <a:miter lim="400000"/>
          </a:ln>
          <a:effectLst>
            <a:outerShdw blurRad="190500" dist="228600" dir="2700000" rotWithShape="0">
              <a:srgbClr val="000000">
                <a:alpha val="6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lstStyle/>
          <a:p>
            <a:pPr defTabSz="876300">
              <a:defRPr sz="3600" b="1">
                <a:solidFill>
                  <a:srgbClr val="FFFB00"/>
                </a:solidFill>
                <a:effectLst>
                  <a:outerShdw blurRad="38100" dist="12700" dir="2700000" rotWithShape="0">
                    <a:srgbClr val="000000"/>
                  </a:outerShdw>
                </a:effectLst>
                <a:latin typeface="Courier New"/>
                <a:ea typeface="Courier New"/>
                <a:cs typeface="Courier New"/>
                <a:sym typeface="Courier New"/>
              </a:defRPr>
            </a:pPr>
            <a:r>
              <a:t>countdown(2)</a:t>
            </a:r>
          </a:p>
          <a:p>
            <a:pPr defTabSz="876300">
              <a:defRPr sz="3600" b="1">
                <a:solidFill>
                  <a:srgbClr val="FFFFFF"/>
                </a:solidFill>
                <a:effectLst>
                  <a:outerShdw blurRad="38100" dist="12700" dir="2700000" rotWithShape="0">
                    <a:srgbClr val="000000"/>
                  </a:outerShdw>
                </a:effectLst>
                <a:latin typeface="Courier New"/>
                <a:ea typeface="Courier New"/>
                <a:cs typeface="Courier New"/>
                <a:sym typeface="Courier New"/>
              </a:defRPr>
            </a:pPr>
            <a:endParaRPr/>
          </a:p>
          <a:p>
            <a:pPr defTabSz="876300">
              <a:defRPr sz="3600">
                <a:solidFill>
                  <a:srgbClr val="FFFFFF"/>
                </a:solidFill>
                <a:effectLst>
                  <a:outerShdw blurRad="38100" dist="12700" dir="2700000" rotWithShape="0">
                    <a:srgbClr val="000000"/>
                  </a:outerShdw>
                </a:effectLst>
              </a:defRPr>
            </a:pPr>
            <a:r>
              <a:rPr sz="3000" b="1">
                <a:latin typeface="Courier New"/>
                <a:ea typeface="Courier New"/>
                <a:cs typeface="Courier New"/>
                <a:sym typeface="Courier New"/>
              </a:rPr>
              <a:t>number</a:t>
            </a:r>
            <a:r>
              <a:t> is assigned</a:t>
            </a:r>
            <a:r>
              <a:rPr b="1">
                <a:latin typeface="Courier New"/>
                <a:ea typeface="Courier New"/>
                <a:cs typeface="Courier New"/>
                <a:sym typeface="Courier New"/>
              </a:rPr>
              <a:t> 2</a:t>
            </a:r>
          </a:p>
          <a:p>
            <a:pPr defTabSz="876300">
              <a:defRPr sz="3600">
                <a:solidFill>
                  <a:srgbClr val="FFFFFF"/>
                </a:solidFill>
                <a:effectLst>
                  <a:outerShdw blurRad="38100" dist="12700" dir="2700000" rotWithShape="0">
                    <a:srgbClr val="000000"/>
                  </a:outerShdw>
                </a:effectLst>
              </a:defRPr>
            </a:pPr>
            <a:endParaRPr b="1">
              <a:latin typeface="Courier New"/>
              <a:ea typeface="Courier New"/>
              <a:cs typeface="Courier New"/>
              <a:sym typeface="Courier New"/>
            </a:endParaRPr>
          </a:p>
          <a:p>
            <a:pPr defTabSz="876300">
              <a:defRPr sz="3600">
                <a:solidFill>
                  <a:srgbClr val="FFFFFF"/>
                </a:solidFill>
                <a:effectLst>
                  <a:outerShdw blurRad="38100" dist="12700" dir="2700000" rotWithShape="0">
                    <a:srgbClr val="000000"/>
                  </a:outerShdw>
                </a:effectLst>
              </a:defRPr>
            </a:pPr>
            <a:r>
              <a:t>Display </a:t>
            </a:r>
            <a:r>
              <a:rPr b="1">
                <a:latin typeface="Courier New"/>
                <a:ea typeface="Courier New"/>
                <a:cs typeface="Courier New"/>
                <a:sym typeface="Courier New"/>
              </a:rPr>
              <a:t>2</a:t>
            </a:r>
          </a:p>
          <a:p>
            <a:pPr defTabSz="876300">
              <a:defRPr sz="3600">
                <a:solidFill>
                  <a:srgbClr val="FFFFFF"/>
                </a:solidFill>
                <a:effectLst>
                  <a:outerShdw blurRad="38100" dist="12700" dir="2700000" rotWithShape="0">
                    <a:srgbClr val="000000"/>
                  </a:outerShdw>
                </a:effectLst>
              </a:defRPr>
            </a:pPr>
            <a:r>
              <a:t>Call </a:t>
            </a:r>
            <a:r>
              <a:rPr b="1">
                <a:solidFill>
                  <a:srgbClr val="FFFB00"/>
                </a:solidFill>
                <a:latin typeface="Courier New"/>
                <a:ea typeface="Courier New"/>
                <a:cs typeface="Courier New"/>
                <a:sym typeface="Courier New"/>
              </a:rPr>
              <a:t>countdown(1)</a:t>
            </a:r>
          </a:p>
        </p:txBody>
      </p:sp>
      <p:sp>
        <p:nvSpPr>
          <p:cNvPr id="134" name="countdown(1)…"/>
          <p:cNvSpPr/>
          <p:nvPr/>
        </p:nvSpPr>
        <p:spPr>
          <a:xfrm>
            <a:off x="14274800" y="8712200"/>
            <a:ext cx="4705350" cy="4210050"/>
          </a:xfrm>
          <a:prstGeom prst="roundRect">
            <a:avLst>
              <a:gd name="adj" fmla="val 6787"/>
            </a:avLst>
          </a:prstGeom>
          <a:blipFill>
            <a:blip r:embed="rId4"/>
          </a:blipFill>
          <a:ln w="76200">
            <a:solidFill>
              <a:srgbClr val="000000"/>
            </a:solidFill>
            <a:miter lim="400000"/>
          </a:ln>
          <a:effectLst>
            <a:outerShdw blurRad="190500" dist="228600" dir="2700000" rotWithShape="0">
              <a:srgbClr val="000000">
                <a:alpha val="6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lstStyle/>
          <a:p>
            <a:pPr defTabSz="876300">
              <a:defRPr sz="3600" b="1">
                <a:solidFill>
                  <a:srgbClr val="FFFB00"/>
                </a:solidFill>
                <a:effectLst>
                  <a:outerShdw blurRad="38100" dist="12700" dir="2700000" rotWithShape="0">
                    <a:srgbClr val="000000"/>
                  </a:outerShdw>
                </a:effectLst>
                <a:latin typeface="Courier New"/>
                <a:ea typeface="Courier New"/>
                <a:cs typeface="Courier New"/>
                <a:sym typeface="Courier New"/>
              </a:defRPr>
            </a:pPr>
            <a:r>
              <a:t>countdown(1)</a:t>
            </a:r>
          </a:p>
          <a:p>
            <a:pPr defTabSz="876300">
              <a:defRPr sz="3600" b="1">
                <a:solidFill>
                  <a:srgbClr val="FFFFFF"/>
                </a:solidFill>
                <a:effectLst>
                  <a:outerShdw blurRad="38100" dist="12700" dir="2700000" rotWithShape="0">
                    <a:srgbClr val="000000"/>
                  </a:outerShdw>
                </a:effectLst>
                <a:latin typeface="Courier New"/>
                <a:ea typeface="Courier New"/>
                <a:cs typeface="Courier New"/>
                <a:sym typeface="Courier New"/>
              </a:defRPr>
            </a:pPr>
            <a:endParaRPr/>
          </a:p>
          <a:p>
            <a:pPr defTabSz="876300">
              <a:defRPr sz="3600">
                <a:solidFill>
                  <a:srgbClr val="FFFFFF"/>
                </a:solidFill>
                <a:effectLst>
                  <a:outerShdw blurRad="38100" dist="12700" dir="2700000" rotWithShape="0">
                    <a:srgbClr val="000000"/>
                  </a:outerShdw>
                </a:effectLst>
              </a:defRPr>
            </a:pPr>
            <a:r>
              <a:rPr sz="3000" b="1">
                <a:latin typeface="Courier New"/>
                <a:ea typeface="Courier New"/>
                <a:cs typeface="Courier New"/>
                <a:sym typeface="Courier New"/>
              </a:rPr>
              <a:t>number</a:t>
            </a:r>
            <a:r>
              <a:t> is assigned</a:t>
            </a:r>
            <a:r>
              <a:rPr b="1">
                <a:latin typeface="Courier New"/>
                <a:ea typeface="Courier New"/>
                <a:cs typeface="Courier New"/>
                <a:sym typeface="Courier New"/>
              </a:rPr>
              <a:t> 1</a:t>
            </a:r>
          </a:p>
          <a:p>
            <a:pPr defTabSz="876300">
              <a:defRPr sz="3600">
                <a:solidFill>
                  <a:srgbClr val="FFFFFF"/>
                </a:solidFill>
                <a:effectLst>
                  <a:outerShdw blurRad="38100" dist="12700" dir="2700000" rotWithShape="0">
                    <a:srgbClr val="000000"/>
                  </a:outerShdw>
                </a:effectLst>
              </a:defRPr>
            </a:pPr>
            <a:endParaRPr b="1">
              <a:latin typeface="Courier New"/>
              <a:ea typeface="Courier New"/>
              <a:cs typeface="Courier New"/>
              <a:sym typeface="Courier New"/>
            </a:endParaRPr>
          </a:p>
          <a:p>
            <a:pPr defTabSz="876300">
              <a:defRPr sz="3600">
                <a:solidFill>
                  <a:srgbClr val="FFFFFF"/>
                </a:solidFill>
                <a:effectLst>
                  <a:outerShdw blurRad="38100" dist="12700" dir="2700000" rotWithShape="0">
                    <a:srgbClr val="000000"/>
                  </a:outerShdw>
                </a:effectLst>
              </a:defRPr>
            </a:pPr>
            <a:r>
              <a:t>Display </a:t>
            </a:r>
            <a:r>
              <a:rPr b="1">
                <a:latin typeface="Courier New"/>
                <a:ea typeface="Courier New"/>
                <a:cs typeface="Courier New"/>
                <a:sym typeface="Courier New"/>
              </a:rPr>
              <a:t>1</a:t>
            </a:r>
          </a:p>
          <a:p>
            <a:pPr defTabSz="876300">
              <a:defRPr sz="3600">
                <a:solidFill>
                  <a:srgbClr val="FFFFFF"/>
                </a:solidFill>
                <a:effectLst>
                  <a:outerShdw blurRad="38100" dist="12700" dir="2700000" rotWithShape="0">
                    <a:srgbClr val="000000"/>
                  </a:outerShdw>
                </a:effectLst>
              </a:defRPr>
            </a:pPr>
            <a:r>
              <a:t>Call </a:t>
            </a:r>
            <a:r>
              <a:rPr b="1">
                <a:solidFill>
                  <a:srgbClr val="FFFB00"/>
                </a:solidFill>
                <a:latin typeface="Courier New"/>
                <a:ea typeface="Courier New"/>
                <a:cs typeface="Courier New"/>
                <a:sym typeface="Courier New"/>
              </a:rPr>
              <a:t>countdown(0)</a:t>
            </a:r>
          </a:p>
        </p:txBody>
      </p:sp>
      <p:sp>
        <p:nvSpPr>
          <p:cNvPr id="135" name="countdown(0)…"/>
          <p:cNvSpPr/>
          <p:nvPr/>
        </p:nvSpPr>
        <p:spPr>
          <a:xfrm>
            <a:off x="17303750" y="9283700"/>
            <a:ext cx="4705350" cy="4210050"/>
          </a:xfrm>
          <a:prstGeom prst="roundRect">
            <a:avLst>
              <a:gd name="adj" fmla="val 6787"/>
            </a:avLst>
          </a:prstGeom>
          <a:blipFill>
            <a:blip r:embed="rId4"/>
          </a:blipFill>
          <a:ln w="76200">
            <a:solidFill>
              <a:srgbClr val="000000"/>
            </a:solidFill>
            <a:miter lim="400000"/>
          </a:ln>
          <a:effectLst>
            <a:outerShdw blurRad="190500" dist="228600" dir="2700000" rotWithShape="0">
              <a:srgbClr val="000000">
                <a:alpha val="6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lstStyle/>
          <a:p>
            <a:pPr defTabSz="876300">
              <a:defRPr sz="3600" b="1">
                <a:solidFill>
                  <a:srgbClr val="FFFB00"/>
                </a:solidFill>
                <a:effectLst>
                  <a:outerShdw blurRad="38100" dist="12700" dir="2700000" rotWithShape="0">
                    <a:srgbClr val="000000"/>
                  </a:outerShdw>
                </a:effectLst>
                <a:latin typeface="Courier New"/>
                <a:ea typeface="Courier New"/>
                <a:cs typeface="Courier New"/>
                <a:sym typeface="Courier New"/>
              </a:defRPr>
            </a:pPr>
            <a:r>
              <a:t>countdown(0)</a:t>
            </a:r>
          </a:p>
          <a:p>
            <a:pPr defTabSz="876300">
              <a:defRPr sz="3600" b="1">
                <a:solidFill>
                  <a:srgbClr val="FFFFFF"/>
                </a:solidFill>
                <a:effectLst>
                  <a:outerShdw blurRad="38100" dist="12700" dir="2700000" rotWithShape="0">
                    <a:srgbClr val="000000"/>
                  </a:outerShdw>
                </a:effectLst>
                <a:latin typeface="Courier New"/>
                <a:ea typeface="Courier New"/>
                <a:cs typeface="Courier New"/>
                <a:sym typeface="Courier New"/>
              </a:defRPr>
            </a:pPr>
            <a:endParaRPr/>
          </a:p>
          <a:p>
            <a:pPr defTabSz="876300">
              <a:defRPr sz="3600">
                <a:solidFill>
                  <a:srgbClr val="FFFFFF"/>
                </a:solidFill>
                <a:effectLst>
                  <a:outerShdw blurRad="38100" dist="12700" dir="2700000" rotWithShape="0">
                    <a:srgbClr val="000000"/>
                  </a:outerShdw>
                </a:effectLst>
              </a:defRPr>
            </a:pPr>
            <a:r>
              <a:rPr sz="3000" b="1">
                <a:latin typeface="Courier New"/>
                <a:ea typeface="Courier New"/>
                <a:cs typeface="Courier New"/>
                <a:sym typeface="Courier New"/>
              </a:rPr>
              <a:t>number</a:t>
            </a:r>
            <a:r>
              <a:t> is assigned</a:t>
            </a:r>
            <a:r>
              <a:rPr b="1">
                <a:latin typeface="Courier New"/>
                <a:ea typeface="Courier New"/>
                <a:cs typeface="Courier New"/>
                <a:sym typeface="Courier New"/>
              </a:rPr>
              <a:t> 0</a:t>
            </a:r>
          </a:p>
          <a:p>
            <a:pPr defTabSz="876300">
              <a:defRPr sz="3600">
                <a:solidFill>
                  <a:srgbClr val="FFFFFF"/>
                </a:solidFill>
                <a:effectLst>
                  <a:outerShdw blurRad="38100" dist="12700" dir="2700000" rotWithShape="0">
                    <a:srgbClr val="000000"/>
                  </a:outerShdw>
                </a:effectLst>
              </a:defRPr>
            </a:pPr>
            <a:endParaRPr b="1">
              <a:latin typeface="Courier New"/>
              <a:ea typeface="Courier New"/>
              <a:cs typeface="Courier New"/>
              <a:sym typeface="Courier New"/>
            </a:endParaRPr>
          </a:p>
          <a:p>
            <a:pPr defTabSz="876300">
              <a:defRPr sz="3600">
                <a:solidFill>
                  <a:srgbClr val="FFFFFF"/>
                </a:solidFill>
                <a:effectLst>
                  <a:outerShdw blurRad="38100" dist="12700" dir="2700000" rotWithShape="0">
                    <a:srgbClr val="000000"/>
                  </a:outerShdw>
                </a:effectLst>
              </a:defRPr>
            </a:pPr>
            <a:r>
              <a:t>Display </a:t>
            </a:r>
            <a:r>
              <a:rPr b="1">
                <a:latin typeface="Courier New"/>
                <a:ea typeface="Courier New"/>
                <a:cs typeface="Courier New"/>
                <a:sym typeface="Courier New"/>
              </a:rPr>
              <a:t>0</a:t>
            </a:r>
          </a:p>
        </p:txBody>
      </p:sp>
      <p:sp>
        <p:nvSpPr>
          <p:cNvPr id="136" name="Line"/>
          <p:cNvSpPr/>
          <p:nvPr/>
        </p:nvSpPr>
        <p:spPr>
          <a:xfrm flipH="1">
            <a:off x="6540679" y="11226800"/>
            <a:ext cx="1638121" cy="1153888"/>
          </a:xfrm>
          <a:prstGeom prst="line">
            <a:avLst/>
          </a:prstGeom>
          <a:ln w="114300">
            <a:solidFill>
              <a:srgbClr val="94110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37" name="Activation Record"/>
          <p:cNvSpPr/>
          <p:nvPr/>
        </p:nvSpPr>
        <p:spPr>
          <a:xfrm>
            <a:off x="2863850" y="11455400"/>
            <a:ext cx="4438650" cy="1600200"/>
          </a:xfrm>
          <a:prstGeom prst="roundRect">
            <a:avLst>
              <a:gd name="adj" fmla="val 10560"/>
            </a:avLst>
          </a:prstGeom>
          <a:solidFill>
            <a:srgbClr val="FFFB00"/>
          </a:solidFill>
          <a:ln w="50800">
            <a:solidFill>
              <a:srgbClr val="000000"/>
            </a:solidFill>
            <a:miter lim="400000"/>
          </a:ln>
          <a:effectLst>
            <a:outerShdw blurRad="381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a:defRPr sz="3800" cap="a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lvl1pPr>
          </a:lstStyle>
          <a:p>
            <a:r>
              <a:t>Activation Record</a:t>
            </a:r>
          </a:p>
        </p:txBody>
      </p:sp>
      <p:sp>
        <p:nvSpPr>
          <p:cNvPr id="138" name="Line"/>
          <p:cNvSpPr/>
          <p:nvPr/>
        </p:nvSpPr>
        <p:spPr>
          <a:xfrm flipV="1">
            <a:off x="5257800" y="8545288"/>
            <a:ext cx="2286000" cy="153585"/>
          </a:xfrm>
          <a:prstGeom prst="line">
            <a:avLst/>
          </a:prstGeom>
          <a:ln w="114300">
            <a:solidFill>
              <a:srgbClr val="94110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39" name="Application…"/>
          <p:cNvSpPr/>
          <p:nvPr/>
        </p:nvSpPr>
        <p:spPr>
          <a:xfrm>
            <a:off x="6483350" y="7102475"/>
            <a:ext cx="4438650" cy="3905250"/>
          </a:xfrm>
          <a:prstGeom prst="roundRect">
            <a:avLst>
              <a:gd name="adj" fmla="val 4327"/>
            </a:avLst>
          </a:prstGeom>
          <a:solidFill>
            <a:srgbClr val="FFFB00"/>
          </a:solidFill>
          <a:ln w="50800">
            <a:solidFill>
              <a:srgbClr val="000000"/>
            </a:solidFill>
            <a:miter lim="400000"/>
          </a:ln>
          <a:effectLst>
            <a:outerShdw blurRad="4953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pPr>
              <a:defRPr sz="3800" cap="a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r>
              <a:t>Application</a:t>
            </a:r>
          </a:p>
          <a:p>
            <a:pPr>
              <a:defRPr sz="3800" cap="a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r>
              <a:t>Stack</a:t>
            </a:r>
          </a:p>
          <a:p>
            <a:pPr>
              <a:defRPr sz="3800" cap="a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r>
              <a:t>or</a:t>
            </a:r>
          </a:p>
          <a:p>
            <a:pPr>
              <a:defRPr sz="3800" cap="a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r>
              <a:t>Call Stack</a:t>
            </a:r>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type="lt">
                                    <p:tmAbs val="0"/>
                                  </p:iterate>
                                  <p:childTnLst>
                                    <p:set>
                                      <p:cBhvr>
                                        <p:cTn id="6" fill="hold"/>
                                        <p:tgtEl>
                                          <p:spTgt spid="126"/>
                                        </p:tgtEl>
                                        <p:attrNameLst>
                                          <p:attrName>style.visibility</p:attrName>
                                        </p:attrNameLst>
                                      </p:cBhvr>
                                      <p:to>
                                        <p:strVal val="visible"/>
                                      </p:to>
                                    </p:set>
                                    <p:animEffect transition="in" filter="fade">
                                      <p:cBhvr>
                                        <p:cTn id="7" dur="2000"/>
                                        <p:tgtEl>
                                          <p:spTgt spid="126"/>
                                        </p:tgtEl>
                                      </p:cBhvr>
                                    </p:animEffect>
                                  </p:childTnLst>
                                </p:cTn>
                              </p:par>
                            </p:childTnLst>
                          </p:cTn>
                        </p:par>
                        <p:par>
                          <p:cTn id="8" fill="hold">
                            <p:stCondLst>
                              <p:cond delay="2000"/>
                            </p:stCondLst>
                            <p:childTnLst>
                              <p:par>
                                <p:cTn id="9" presetID="10" presetClass="entr" fill="hold" grpId="0" nodeType="afterEffect">
                                  <p:stCondLst>
                                    <p:cond delay="0"/>
                                  </p:stCondLst>
                                  <p:iterate>
                                    <p:tmAbs val="0"/>
                                  </p:iterate>
                                  <p:childTnLst>
                                    <p:set>
                                      <p:cBhvr>
                                        <p:cTn id="10" fill="hold"/>
                                        <p:tgtEl>
                                          <p:spTgt spid="127">
                                            <p:bg/>
                                          </p:spTgt>
                                        </p:tgtEl>
                                        <p:attrNameLst>
                                          <p:attrName>style.visibility</p:attrName>
                                        </p:attrNameLst>
                                      </p:cBhvr>
                                      <p:to>
                                        <p:strVal val="visible"/>
                                      </p:to>
                                    </p:set>
                                    <p:animEffect transition="in" filter="fade">
                                      <p:cBhvr>
                                        <p:cTn id="11" dur="500"/>
                                        <p:tgtEl>
                                          <p:spTgt spid="127">
                                            <p:bg/>
                                          </p:spTgt>
                                        </p:tgtEl>
                                      </p:cBhvr>
                                    </p:animEffect>
                                  </p:childTnLst>
                                </p:cTn>
                              </p:par>
                              <p:par>
                                <p:cTn id="12" presetID="10" presetClass="entr" presetSubtype="0" fill="hold" grpId="0" nodeType="withEffect">
                                  <p:stCondLst>
                                    <p:cond delay="0"/>
                                  </p:stCondLst>
                                  <p:iterate>
                                    <p:tmAbs val="0"/>
                                  </p:iterate>
                                  <p:childTnLst>
                                    <p:set>
                                      <p:cBhvr>
                                        <p:cTn id="13" fill="hold"/>
                                        <p:tgtEl>
                                          <p:spTgt spid="127">
                                            <p:txEl>
                                              <p:pRg st="0" end="0"/>
                                            </p:txEl>
                                          </p:spTgt>
                                        </p:tgtEl>
                                        <p:attrNameLst>
                                          <p:attrName>style.visibility</p:attrName>
                                        </p:attrNameLst>
                                      </p:cBhvr>
                                      <p:to>
                                        <p:strVal val="visible"/>
                                      </p:to>
                                    </p:set>
                                    <p:animEffect transition="in" filter="fade">
                                      <p:cBhvr>
                                        <p:cTn id="14" dur="500"/>
                                        <p:tgtEl>
                                          <p:spTgt spid="127">
                                            <p:txEl>
                                              <p:pRg st="0" end="0"/>
                                            </p:txEl>
                                          </p:spTgt>
                                        </p:tgtEl>
                                      </p:cBhvr>
                                    </p:animEffect>
                                  </p:childTnLst>
                                </p:cTn>
                              </p:par>
                            </p:childTnLst>
                          </p:cTn>
                        </p:par>
                        <p:par>
                          <p:cTn id="15" fill="hold">
                            <p:stCondLst>
                              <p:cond delay="2500"/>
                            </p:stCondLst>
                            <p:childTnLst>
                              <p:par>
                                <p:cTn id="16" presetID="1" presetClass="entr" presetSubtype="0" fill="hold" grpId="0" nodeType="afterEffect">
                                  <p:stCondLst>
                                    <p:cond delay="0"/>
                                  </p:stCondLst>
                                  <p:iterate type="lt">
                                    <p:tmAbs val="100"/>
                                  </p:iterate>
                                  <p:childTnLst>
                                    <p:set>
                                      <p:cBhvr>
                                        <p:cTn id="17" fill="hold"/>
                                        <p:tgtEl>
                                          <p:spTgt spid="12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iterate>
                                    <p:tmAbs val="0"/>
                                  </p:iterate>
                                  <p:childTnLst>
                                    <p:set>
                                      <p:cBhvr>
                                        <p:cTn id="21" fill="hold"/>
                                        <p:tgtEl>
                                          <p:spTgt spid="130"/>
                                        </p:tgtEl>
                                        <p:attrNameLst>
                                          <p:attrName>style.visibility</p:attrName>
                                        </p:attrNameLst>
                                      </p:cBhvr>
                                      <p:to>
                                        <p:strVal val="visible"/>
                                      </p:to>
                                    </p:set>
                                    <p:animEffect transition="in" filter="strips(downRight)">
                                      <p:cBhvr>
                                        <p:cTn id="22" dur="500"/>
                                        <p:tgtEl>
                                          <p:spTgt spid="13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iterate>
                                    <p:tmAbs val="0"/>
                                  </p:iterate>
                                  <p:childTnLst>
                                    <p:set>
                                      <p:cBhvr>
                                        <p:cTn id="26" fill="hold"/>
                                        <p:tgtEl>
                                          <p:spTgt spid="131"/>
                                        </p:tgtEl>
                                        <p:attrNameLst>
                                          <p:attrName>style.visibility</p:attrName>
                                        </p:attrNameLst>
                                      </p:cBhvr>
                                      <p:to>
                                        <p:strVal val="visible"/>
                                      </p:to>
                                    </p:set>
                                    <p:animEffect transition="in" filter="strips(downRight)">
                                      <p:cBhvr>
                                        <p:cTn id="27" dur="500"/>
                                        <p:tgtEl>
                                          <p:spTgt spid="131"/>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iterate>
                                    <p:tmAbs val="0"/>
                                  </p:iterate>
                                  <p:childTnLst>
                                    <p:set>
                                      <p:cBhvr>
                                        <p:cTn id="31" fill="hold"/>
                                        <p:tgtEl>
                                          <p:spTgt spid="132"/>
                                        </p:tgtEl>
                                        <p:attrNameLst>
                                          <p:attrName>style.visibility</p:attrName>
                                        </p:attrNameLst>
                                      </p:cBhvr>
                                      <p:to>
                                        <p:strVal val="visible"/>
                                      </p:to>
                                    </p:set>
                                    <p:animEffect transition="in" filter="strips(downRight)">
                                      <p:cBhvr>
                                        <p:cTn id="32" dur="500"/>
                                        <p:tgtEl>
                                          <p:spTgt spid="132"/>
                                        </p:tgtEl>
                                      </p:cBhvr>
                                    </p:animEffect>
                                  </p:childTnLst>
                                </p:cTn>
                              </p:par>
                            </p:childTnLst>
                          </p:cTn>
                        </p:par>
                        <p:par>
                          <p:cTn id="33" fill="hold">
                            <p:stCondLst>
                              <p:cond delay="500"/>
                            </p:stCondLst>
                            <p:childTnLst>
                              <p:par>
                                <p:cTn id="34" presetID="18" presetClass="entr" presetSubtype="6" fill="hold" grpId="0" nodeType="afterEffect">
                                  <p:stCondLst>
                                    <p:cond delay="0"/>
                                  </p:stCondLst>
                                  <p:iterate>
                                    <p:tmAbs val="0"/>
                                  </p:iterate>
                                  <p:childTnLst>
                                    <p:set>
                                      <p:cBhvr>
                                        <p:cTn id="35" fill="hold"/>
                                        <p:tgtEl>
                                          <p:spTgt spid="133"/>
                                        </p:tgtEl>
                                        <p:attrNameLst>
                                          <p:attrName>style.visibility</p:attrName>
                                        </p:attrNameLst>
                                      </p:cBhvr>
                                      <p:to>
                                        <p:strVal val="visible"/>
                                      </p:to>
                                    </p:set>
                                    <p:animEffect transition="in" filter="strips(downRight)">
                                      <p:cBhvr>
                                        <p:cTn id="36" dur="500"/>
                                        <p:tgtEl>
                                          <p:spTgt spid="133"/>
                                        </p:tgtEl>
                                      </p:cBhvr>
                                    </p:animEffect>
                                  </p:childTnLst>
                                </p:cTn>
                              </p:par>
                            </p:childTnLst>
                          </p:cTn>
                        </p:par>
                        <p:par>
                          <p:cTn id="37" fill="hold">
                            <p:stCondLst>
                              <p:cond delay="1000"/>
                            </p:stCondLst>
                            <p:childTnLst>
                              <p:par>
                                <p:cTn id="38" presetID="18" presetClass="entr" presetSubtype="6" fill="hold" grpId="0" nodeType="afterEffect">
                                  <p:stCondLst>
                                    <p:cond delay="0"/>
                                  </p:stCondLst>
                                  <p:iterate>
                                    <p:tmAbs val="0"/>
                                  </p:iterate>
                                  <p:childTnLst>
                                    <p:set>
                                      <p:cBhvr>
                                        <p:cTn id="39" fill="hold"/>
                                        <p:tgtEl>
                                          <p:spTgt spid="134"/>
                                        </p:tgtEl>
                                        <p:attrNameLst>
                                          <p:attrName>style.visibility</p:attrName>
                                        </p:attrNameLst>
                                      </p:cBhvr>
                                      <p:to>
                                        <p:strVal val="visible"/>
                                      </p:to>
                                    </p:set>
                                    <p:animEffect transition="in" filter="strips(downRight)">
                                      <p:cBhvr>
                                        <p:cTn id="40" dur="500"/>
                                        <p:tgtEl>
                                          <p:spTgt spid="134"/>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iterate>
                                    <p:tmAbs val="0"/>
                                  </p:iterate>
                                  <p:childTnLst>
                                    <p:set>
                                      <p:cBhvr>
                                        <p:cTn id="44" fill="hold"/>
                                        <p:tgtEl>
                                          <p:spTgt spid="135"/>
                                        </p:tgtEl>
                                        <p:attrNameLst>
                                          <p:attrName>style.visibility</p:attrName>
                                        </p:attrNameLst>
                                      </p:cBhvr>
                                      <p:to>
                                        <p:strVal val="visible"/>
                                      </p:to>
                                    </p:set>
                                    <p:animEffect transition="in" filter="strips(downRight)">
                                      <p:cBhvr>
                                        <p:cTn id="45" dur="500"/>
                                        <p:tgtEl>
                                          <p:spTgt spid="135"/>
                                        </p:tgtEl>
                                      </p:cBhvr>
                                    </p:animEffect>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iterate>
                                    <p:tmAbs val="0"/>
                                  </p:iterate>
                                  <p:childTnLst>
                                    <p:set>
                                      <p:cBhvr>
                                        <p:cTn id="49" fill="hold"/>
                                        <p:tgtEl>
                                          <p:spTgt spid="137"/>
                                        </p:tgtEl>
                                        <p:attrNameLst>
                                          <p:attrName>style.visibility</p:attrName>
                                        </p:attrNameLst>
                                      </p:cBhvr>
                                      <p:to>
                                        <p:strVal val="visible"/>
                                      </p:to>
                                    </p:set>
                                    <p:anim calcmode="lin" valueType="num">
                                      <p:cBhvr>
                                        <p:cTn id="50" dur="500" fill="hold"/>
                                        <p:tgtEl>
                                          <p:spTgt spid="137"/>
                                        </p:tgtEl>
                                        <p:attrNameLst>
                                          <p:attrName>ppt_w</p:attrName>
                                        </p:attrNameLst>
                                      </p:cBhvr>
                                      <p:tavLst>
                                        <p:tav tm="0">
                                          <p:val>
                                            <p:fltVal val="0"/>
                                          </p:val>
                                        </p:tav>
                                        <p:tav tm="100000">
                                          <p:val>
                                            <p:strVal val="#ppt_w"/>
                                          </p:val>
                                        </p:tav>
                                      </p:tavLst>
                                    </p:anim>
                                    <p:anim calcmode="lin" valueType="num">
                                      <p:cBhvr>
                                        <p:cTn id="51" dur="500" fill="hold"/>
                                        <p:tgtEl>
                                          <p:spTgt spid="137"/>
                                        </p:tgtEl>
                                        <p:attrNameLst>
                                          <p:attrName>ppt_h</p:attrName>
                                        </p:attrNameLst>
                                      </p:cBhvr>
                                      <p:tavLst>
                                        <p:tav tm="0">
                                          <p:val>
                                            <p:fltVal val="0"/>
                                          </p:val>
                                        </p:tav>
                                        <p:tav tm="100000">
                                          <p:val>
                                            <p:strVal val="#ppt_h"/>
                                          </p:val>
                                        </p:tav>
                                      </p:tavLst>
                                    </p:anim>
                                  </p:childTnLst>
                                </p:cTn>
                              </p:par>
                            </p:childTnLst>
                          </p:cTn>
                        </p:par>
                        <p:par>
                          <p:cTn id="52" fill="hold">
                            <p:stCondLst>
                              <p:cond delay="500"/>
                            </p:stCondLst>
                            <p:childTnLst>
                              <p:par>
                                <p:cTn id="53" presetID="23" presetClass="entr" presetSubtype="16" fill="hold" grpId="0" nodeType="afterEffect">
                                  <p:stCondLst>
                                    <p:cond delay="0"/>
                                  </p:stCondLst>
                                  <p:iterate>
                                    <p:tmAbs val="0"/>
                                  </p:iterate>
                                  <p:childTnLst>
                                    <p:set>
                                      <p:cBhvr>
                                        <p:cTn id="54" fill="hold"/>
                                        <p:tgtEl>
                                          <p:spTgt spid="136"/>
                                        </p:tgtEl>
                                        <p:attrNameLst>
                                          <p:attrName>style.visibility</p:attrName>
                                        </p:attrNameLst>
                                      </p:cBhvr>
                                      <p:to>
                                        <p:strVal val="visible"/>
                                      </p:to>
                                    </p:set>
                                    <p:anim calcmode="lin" valueType="num">
                                      <p:cBhvr>
                                        <p:cTn id="55" dur="500" fill="hold"/>
                                        <p:tgtEl>
                                          <p:spTgt spid="136"/>
                                        </p:tgtEl>
                                        <p:attrNameLst>
                                          <p:attrName>ppt_w</p:attrName>
                                        </p:attrNameLst>
                                      </p:cBhvr>
                                      <p:tavLst>
                                        <p:tav tm="0">
                                          <p:val>
                                            <p:fltVal val="0"/>
                                          </p:val>
                                        </p:tav>
                                        <p:tav tm="100000">
                                          <p:val>
                                            <p:strVal val="#ppt_w"/>
                                          </p:val>
                                        </p:tav>
                                      </p:tavLst>
                                    </p:anim>
                                    <p:anim calcmode="lin" valueType="num">
                                      <p:cBhvr>
                                        <p:cTn id="56" dur="500" fill="hold"/>
                                        <p:tgtEl>
                                          <p:spTgt spid="136"/>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 presetClass="path" presetSubtype="0" accel="50000" decel="50000" fill="hold" nodeType="clickEffect">
                                  <p:stCondLst>
                                    <p:cond delay="0"/>
                                  </p:stCondLst>
                                  <p:childTnLst>
                                    <p:animMotion origin="layout" path="M 0.000000 0.000000 L -0.034115 0.000694" pathEditMode="relative">
                                      <p:cBhvr>
                                        <p:cTn id="60" dur="500" fill="hold"/>
                                        <p:tgtEl>
                                          <p:spTgt spid="130"/>
                                        </p:tgtEl>
                                        <p:attrNameLst>
                                          <p:attrName>ppt_x</p:attrName>
                                          <p:attrName>ppt_y</p:attrName>
                                        </p:attrNameLst>
                                      </p:cBhvr>
                                    </p:animMotion>
                                  </p:childTnLst>
                                </p:cTn>
                              </p:par>
                            </p:childTnLst>
                          </p:cTn>
                        </p:par>
                        <p:par>
                          <p:cTn id="61" fill="hold">
                            <p:stCondLst>
                              <p:cond delay="500"/>
                            </p:stCondLst>
                            <p:childTnLst>
                              <p:par>
                                <p:cTn id="62" presetID="23" presetClass="exit" presetSubtype="32" fill="hold" grpId="1" nodeType="afterEffect">
                                  <p:stCondLst>
                                    <p:cond delay="0"/>
                                  </p:stCondLst>
                                  <p:iterate>
                                    <p:tmAbs val="0"/>
                                  </p:iterate>
                                  <p:childTnLst>
                                    <p:anim calcmode="lin" valueType="num">
                                      <p:cBhvr>
                                        <p:cTn id="63" dur="500" fill="hold"/>
                                        <p:tgtEl>
                                          <p:spTgt spid="136"/>
                                        </p:tgtEl>
                                        <p:attrNameLst>
                                          <p:attrName>ppt_w</p:attrName>
                                        </p:attrNameLst>
                                      </p:cBhvr>
                                      <p:tavLst>
                                        <p:tav tm="0">
                                          <p:val>
                                            <p:strVal val="ppt_w"/>
                                          </p:val>
                                        </p:tav>
                                        <p:tav tm="100000">
                                          <p:val>
                                            <p:fltVal val="0"/>
                                          </p:val>
                                        </p:tav>
                                      </p:tavLst>
                                    </p:anim>
                                    <p:anim calcmode="lin" valueType="num">
                                      <p:cBhvr>
                                        <p:cTn id="64" dur="500" fill="hold"/>
                                        <p:tgtEl>
                                          <p:spTgt spid="136"/>
                                        </p:tgtEl>
                                        <p:attrNameLst>
                                          <p:attrName>ppt_h</p:attrName>
                                        </p:attrNameLst>
                                      </p:cBhvr>
                                      <p:tavLst>
                                        <p:tav tm="0">
                                          <p:val>
                                            <p:strVal val="ppt_h"/>
                                          </p:val>
                                        </p:tav>
                                        <p:tav tm="100000">
                                          <p:val>
                                            <p:fltVal val="0"/>
                                          </p:val>
                                        </p:tav>
                                      </p:tavLst>
                                    </p:anim>
                                    <p:set>
                                      <p:cBhvr>
                                        <p:cTn id="65" fill="hold">
                                          <p:stCondLst>
                                            <p:cond delay="499"/>
                                          </p:stCondLst>
                                        </p:cTn>
                                        <p:tgtEl>
                                          <p:spTgt spid="136"/>
                                        </p:tgtEl>
                                        <p:attrNameLst>
                                          <p:attrName>style.visibility</p:attrName>
                                        </p:attrNameLst>
                                      </p:cBhvr>
                                      <p:to>
                                        <p:strVal val="hidden"/>
                                      </p:to>
                                    </p:set>
                                  </p:childTnLst>
                                </p:cTn>
                              </p:par>
                            </p:childTnLst>
                          </p:cTn>
                        </p:par>
                        <p:par>
                          <p:cTn id="66" fill="hold">
                            <p:stCondLst>
                              <p:cond delay="1000"/>
                            </p:stCondLst>
                            <p:childTnLst>
                              <p:par>
                                <p:cTn id="67" presetID="23" presetClass="exit" presetSubtype="32" fill="hold" grpId="1" nodeType="afterEffect">
                                  <p:stCondLst>
                                    <p:cond delay="0"/>
                                  </p:stCondLst>
                                  <p:iterate>
                                    <p:tmAbs val="0"/>
                                  </p:iterate>
                                  <p:childTnLst>
                                    <p:anim calcmode="lin" valueType="num">
                                      <p:cBhvr>
                                        <p:cTn id="68" dur="500" fill="hold"/>
                                        <p:tgtEl>
                                          <p:spTgt spid="137"/>
                                        </p:tgtEl>
                                        <p:attrNameLst>
                                          <p:attrName>ppt_w</p:attrName>
                                        </p:attrNameLst>
                                      </p:cBhvr>
                                      <p:tavLst>
                                        <p:tav tm="0">
                                          <p:val>
                                            <p:strVal val="ppt_w"/>
                                          </p:val>
                                        </p:tav>
                                        <p:tav tm="100000">
                                          <p:val>
                                            <p:fltVal val="0"/>
                                          </p:val>
                                        </p:tav>
                                      </p:tavLst>
                                    </p:anim>
                                    <p:anim calcmode="lin" valueType="num">
                                      <p:cBhvr>
                                        <p:cTn id="69" dur="500" fill="hold"/>
                                        <p:tgtEl>
                                          <p:spTgt spid="137"/>
                                        </p:tgtEl>
                                        <p:attrNameLst>
                                          <p:attrName>ppt_h</p:attrName>
                                        </p:attrNameLst>
                                      </p:cBhvr>
                                      <p:tavLst>
                                        <p:tav tm="0">
                                          <p:val>
                                            <p:strVal val="ppt_h"/>
                                          </p:val>
                                        </p:tav>
                                        <p:tav tm="100000">
                                          <p:val>
                                            <p:fltVal val="0"/>
                                          </p:val>
                                        </p:tav>
                                      </p:tavLst>
                                    </p:anim>
                                    <p:set>
                                      <p:cBhvr>
                                        <p:cTn id="70" fill="hold">
                                          <p:stCondLst>
                                            <p:cond delay="499"/>
                                          </p:stCondLst>
                                        </p:cTn>
                                        <p:tgtEl>
                                          <p:spTgt spid="137"/>
                                        </p:tgtEl>
                                        <p:attrNameLst>
                                          <p:attrName>style.visibility</p:attrName>
                                        </p:attrNameLst>
                                      </p:cBhvr>
                                      <p:to>
                                        <p:strVal val="hidden"/>
                                      </p:to>
                                    </p:set>
                                  </p:childTnLst>
                                </p:cTn>
                              </p:par>
                            </p:childTnLst>
                          </p:cTn>
                        </p:par>
                        <p:par>
                          <p:cTn id="71" fill="hold">
                            <p:stCondLst>
                              <p:cond delay="0"/>
                            </p:stCondLst>
                            <p:childTnLst>
                              <p:par>
                                <p:cTn id="72" presetID="-1" presetClass="path" presetSubtype="0" accel="50000" decel="50000" fill="hold" nodeType="withEffect">
                                  <p:stCondLst>
                                    <p:cond delay="500"/>
                                  </p:stCondLst>
                                  <p:childTnLst>
                                    <p:animMotion origin="layout" path="M 0.000000 0.000000 L -0.165365 0.000694" pathEditMode="relative">
                                      <p:cBhvr>
                                        <p:cTn id="73" dur="500" fill="hold"/>
                                        <p:tgtEl>
                                          <p:spTgt spid="131"/>
                                        </p:tgtEl>
                                        <p:attrNameLst>
                                          <p:attrName>ppt_x</p:attrName>
                                          <p:attrName>ppt_y</p:attrName>
                                        </p:attrNameLst>
                                      </p:cBhvr>
                                    </p:animMotion>
                                  </p:childTnLst>
                                </p:cTn>
                              </p:par>
                            </p:childTnLst>
                          </p:cTn>
                        </p:par>
                        <p:par>
                          <p:cTn id="74" fill="hold">
                            <p:stCondLst>
                              <p:cond delay="0"/>
                            </p:stCondLst>
                            <p:childTnLst>
                              <p:par>
                                <p:cTn id="75" presetID="-1" presetClass="path" presetSubtype="0" accel="50000" decel="50000" fill="hold" nodeType="withEffect">
                                  <p:stCondLst>
                                    <p:cond delay="500"/>
                                  </p:stCondLst>
                                  <p:childTnLst>
                                    <p:animMotion origin="layout" path="M 0.000000 0.000000 L -0.295833 0.000694" pathEditMode="relative">
                                      <p:cBhvr>
                                        <p:cTn id="76" dur="500" fill="hold"/>
                                        <p:tgtEl>
                                          <p:spTgt spid="132"/>
                                        </p:tgtEl>
                                        <p:attrNameLst>
                                          <p:attrName>ppt_x</p:attrName>
                                          <p:attrName>ppt_y</p:attrName>
                                        </p:attrNameLst>
                                      </p:cBhvr>
                                    </p:animMotion>
                                  </p:childTnLst>
                                </p:cTn>
                              </p:par>
                            </p:childTnLst>
                          </p:cTn>
                        </p:par>
                        <p:par>
                          <p:cTn id="77" fill="hold">
                            <p:stCondLst>
                              <p:cond delay="0"/>
                            </p:stCondLst>
                            <p:childTnLst>
                              <p:par>
                                <p:cTn id="78" presetID="-1" presetClass="path" presetSubtype="0" accel="50000" decel="50000" fill="hold" nodeType="withEffect">
                                  <p:stCondLst>
                                    <p:cond delay="500"/>
                                  </p:stCondLst>
                                  <p:childTnLst>
                                    <p:animMotion origin="layout" path="M 0.000000 0.000000 L -0.434115 0.000694" pathEditMode="relative">
                                      <p:cBhvr>
                                        <p:cTn id="79" dur="500" fill="hold"/>
                                        <p:tgtEl>
                                          <p:spTgt spid="133"/>
                                        </p:tgtEl>
                                        <p:attrNameLst>
                                          <p:attrName>ppt_x</p:attrName>
                                          <p:attrName>ppt_y</p:attrName>
                                        </p:attrNameLst>
                                      </p:cBhvr>
                                    </p:animMotion>
                                  </p:childTnLst>
                                </p:cTn>
                              </p:par>
                            </p:childTnLst>
                          </p:cTn>
                        </p:par>
                        <p:par>
                          <p:cTn id="80" fill="hold">
                            <p:stCondLst>
                              <p:cond delay="0"/>
                            </p:stCondLst>
                            <p:childTnLst>
                              <p:par>
                                <p:cTn id="81" presetID="-1" presetClass="path" presetSubtype="0" accel="50000" decel="50000" fill="hold" nodeType="withEffect">
                                  <p:stCondLst>
                                    <p:cond delay="500"/>
                                  </p:stCondLst>
                                  <p:childTnLst>
                                    <p:animMotion origin="layout" path="M 0.000000 0.000000 L -0.564583 0.000694" pathEditMode="relative">
                                      <p:cBhvr>
                                        <p:cTn id="82" dur="500" fill="hold"/>
                                        <p:tgtEl>
                                          <p:spTgt spid="134"/>
                                        </p:tgtEl>
                                        <p:attrNameLst>
                                          <p:attrName>ppt_x</p:attrName>
                                          <p:attrName>ppt_y</p:attrName>
                                        </p:attrNameLst>
                                      </p:cBhvr>
                                    </p:animMotion>
                                  </p:childTnLst>
                                </p:cTn>
                              </p:par>
                            </p:childTnLst>
                          </p:cTn>
                        </p:par>
                        <p:par>
                          <p:cTn id="83" fill="hold">
                            <p:stCondLst>
                              <p:cond delay="0"/>
                            </p:stCondLst>
                            <p:childTnLst>
                              <p:par>
                                <p:cTn id="84" presetID="-1" presetClass="path" presetSubtype="0" accel="50000" decel="50000" fill="hold" nodeType="withEffect">
                                  <p:stCondLst>
                                    <p:cond delay="500"/>
                                  </p:stCondLst>
                                  <p:childTnLst>
                                    <p:animMotion origin="layout" path="M 0.000000 0.000000 L -0.688802 -0.008565" pathEditMode="relative">
                                      <p:cBhvr>
                                        <p:cTn id="85" dur="500" fill="hold"/>
                                        <p:tgtEl>
                                          <p:spTgt spid="135"/>
                                        </p:tgtEl>
                                        <p:attrNameLst>
                                          <p:attrName>ppt_x</p:attrName>
                                          <p:attrName>ppt_y</p:attrName>
                                        </p:attrNameLst>
                                      </p:cBhvr>
                                    </p:animMotion>
                                  </p:childTnLst>
                                </p:cTn>
                              </p:par>
                            </p:childTnLst>
                          </p:cTn>
                        </p:par>
                        <p:par>
                          <p:cTn id="86" fill="hold">
                            <p:stCondLst>
                              <p:cond delay="1000"/>
                            </p:stCondLst>
                            <p:childTnLst>
                              <p:par>
                                <p:cTn id="87" presetID="23" presetClass="entr" presetSubtype="16" fill="hold" grpId="0" nodeType="afterEffect">
                                  <p:stCondLst>
                                    <p:cond delay="0"/>
                                  </p:stCondLst>
                                  <p:iterate>
                                    <p:tmAbs val="0"/>
                                  </p:iterate>
                                  <p:childTnLst>
                                    <p:set>
                                      <p:cBhvr>
                                        <p:cTn id="88" fill="hold"/>
                                        <p:tgtEl>
                                          <p:spTgt spid="139"/>
                                        </p:tgtEl>
                                        <p:attrNameLst>
                                          <p:attrName>style.visibility</p:attrName>
                                        </p:attrNameLst>
                                      </p:cBhvr>
                                      <p:to>
                                        <p:strVal val="visible"/>
                                      </p:to>
                                    </p:set>
                                    <p:anim calcmode="lin" valueType="num">
                                      <p:cBhvr>
                                        <p:cTn id="89" dur="500" fill="hold"/>
                                        <p:tgtEl>
                                          <p:spTgt spid="139"/>
                                        </p:tgtEl>
                                        <p:attrNameLst>
                                          <p:attrName>ppt_w</p:attrName>
                                        </p:attrNameLst>
                                      </p:cBhvr>
                                      <p:tavLst>
                                        <p:tav tm="0">
                                          <p:val>
                                            <p:fltVal val="0"/>
                                          </p:val>
                                        </p:tav>
                                        <p:tav tm="100000">
                                          <p:val>
                                            <p:strVal val="#ppt_w"/>
                                          </p:val>
                                        </p:tav>
                                      </p:tavLst>
                                    </p:anim>
                                    <p:anim calcmode="lin" valueType="num">
                                      <p:cBhvr>
                                        <p:cTn id="90" dur="500" fill="hold"/>
                                        <p:tgtEl>
                                          <p:spTgt spid="139"/>
                                        </p:tgtEl>
                                        <p:attrNameLst>
                                          <p:attrName>ppt_h</p:attrName>
                                        </p:attrNameLst>
                                      </p:cBhvr>
                                      <p:tavLst>
                                        <p:tav tm="0">
                                          <p:val>
                                            <p:fltVal val="0"/>
                                          </p:val>
                                        </p:tav>
                                        <p:tav tm="100000">
                                          <p:val>
                                            <p:strVal val="#ppt_h"/>
                                          </p:val>
                                        </p:tav>
                                      </p:tavLst>
                                    </p:anim>
                                  </p:childTnLst>
                                </p:cTn>
                              </p:par>
                            </p:childTnLst>
                          </p:cTn>
                        </p:par>
                        <p:par>
                          <p:cTn id="91" fill="hold">
                            <p:stCondLst>
                              <p:cond delay="1500"/>
                            </p:stCondLst>
                            <p:childTnLst>
                              <p:par>
                                <p:cTn id="92" presetID="23" presetClass="entr" presetSubtype="16" fill="hold" grpId="0" nodeType="afterEffect">
                                  <p:stCondLst>
                                    <p:cond delay="0"/>
                                  </p:stCondLst>
                                  <p:iterate>
                                    <p:tmAbs val="0"/>
                                  </p:iterate>
                                  <p:childTnLst>
                                    <p:set>
                                      <p:cBhvr>
                                        <p:cTn id="93" fill="hold"/>
                                        <p:tgtEl>
                                          <p:spTgt spid="138"/>
                                        </p:tgtEl>
                                        <p:attrNameLst>
                                          <p:attrName>style.visibility</p:attrName>
                                        </p:attrNameLst>
                                      </p:cBhvr>
                                      <p:to>
                                        <p:strVal val="visible"/>
                                      </p:to>
                                    </p:set>
                                    <p:anim calcmode="lin" valueType="num">
                                      <p:cBhvr>
                                        <p:cTn id="94" dur="500" fill="hold"/>
                                        <p:tgtEl>
                                          <p:spTgt spid="138"/>
                                        </p:tgtEl>
                                        <p:attrNameLst>
                                          <p:attrName>ppt_w</p:attrName>
                                        </p:attrNameLst>
                                      </p:cBhvr>
                                      <p:tavLst>
                                        <p:tav tm="0">
                                          <p:val>
                                            <p:fltVal val="0"/>
                                          </p:val>
                                        </p:tav>
                                        <p:tav tm="100000">
                                          <p:val>
                                            <p:strVal val="#ppt_w"/>
                                          </p:val>
                                        </p:tav>
                                      </p:tavLst>
                                    </p:anim>
                                    <p:anim calcmode="lin" valueType="num">
                                      <p:cBhvr>
                                        <p:cTn id="95" dur="500" fill="hold"/>
                                        <p:tgtEl>
                                          <p:spTgt spid="13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advAuto="0"/>
      <p:bldP spid="127" grpId="0" build="p" bldLvl="5" animBg="1" advAuto="0"/>
      <p:bldP spid="129" grpId="0" animBg="1" advAuto="0"/>
      <p:bldP spid="130" grpId="0" animBg="1" advAuto="0"/>
      <p:bldP spid="131" grpId="0" animBg="1" advAuto="0"/>
      <p:bldP spid="132" grpId="0" animBg="1" advAuto="0"/>
      <p:bldP spid="133" grpId="0" animBg="1" advAuto="0"/>
      <p:bldP spid="134" grpId="0" animBg="1" advAuto="0"/>
      <p:bldP spid="135" grpId="0" animBg="1" advAuto="0"/>
      <p:bldP spid="136" grpId="0" animBg="1" advAuto="0"/>
      <p:bldP spid="136" grpId="1" animBg="1" advAuto="0"/>
      <p:bldP spid="137" grpId="0" animBg="1" advAuto="0"/>
      <p:bldP spid="137" grpId="1" animBg="1" advAuto="0"/>
      <p:bldP spid="138" grpId="0" animBg="1" advAuto="0"/>
      <p:bldP spid="139"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Recursion and Iteration"/>
          <p:cNvSpPr txBox="1">
            <a:spLocks noGrp="1"/>
          </p:cNvSpPr>
          <p:nvPr>
            <p:ph type="title"/>
          </p:nvPr>
        </p:nvSpPr>
        <p:spPr>
          <a:prstGeom prst="rect">
            <a:avLst/>
          </a:prstGeom>
        </p:spPr>
        <p:txBody>
          <a:bodyPr/>
          <a:lstStyle/>
          <a:p>
            <a:r>
              <a:t>Recursion and Iteration</a:t>
            </a:r>
          </a:p>
        </p:txBody>
      </p:sp>
      <p:sp>
        <p:nvSpPr>
          <p:cNvPr id="144" name="Recursive Solutions…"/>
          <p:cNvSpPr txBox="1">
            <a:spLocks noGrp="1"/>
          </p:cNvSpPr>
          <p:nvPr>
            <p:ph type="body" sz="half" idx="1"/>
          </p:nvPr>
        </p:nvSpPr>
        <p:spPr>
          <a:xfrm>
            <a:off x="190500" y="2343150"/>
            <a:ext cx="11296650" cy="11163300"/>
          </a:xfrm>
          <a:prstGeom prst="rect">
            <a:avLst/>
          </a:prstGeom>
        </p:spPr>
        <p:txBody>
          <a:bodyPr/>
          <a:lstStyle/>
          <a:p>
            <a:pPr>
              <a:buBlip>
                <a:blip r:embed="rId3"/>
              </a:buBlip>
              <a:defRPr sz="5600"/>
            </a:pPr>
            <a:r>
              <a:t>Recursive Solutions</a:t>
            </a:r>
          </a:p>
          <a:p>
            <a:pPr lvl="1">
              <a:buBlip>
                <a:blip r:embed="rId3"/>
              </a:buBlip>
              <a:defRPr sz="5000"/>
            </a:pPr>
            <a:r>
              <a:t>Usually involve branching</a:t>
            </a:r>
          </a:p>
          <a:p>
            <a:pPr lvl="2">
              <a:buBlip>
                <a:blip r:embed="rId3"/>
              </a:buBlip>
              <a:defRPr sz="4000"/>
            </a:pPr>
            <a:r>
              <a:rPr b="1">
                <a:latin typeface="Courier New"/>
                <a:ea typeface="Courier New"/>
                <a:cs typeface="Courier New"/>
                <a:sym typeface="Courier New"/>
              </a:rPr>
              <a:t>if</a:t>
            </a:r>
            <a:r>
              <a:t> and </a:t>
            </a:r>
            <a:r>
              <a:rPr b="1">
                <a:latin typeface="Courier New"/>
                <a:ea typeface="Courier New"/>
                <a:cs typeface="Courier New"/>
                <a:sym typeface="Courier New"/>
              </a:rPr>
              <a:t>switch</a:t>
            </a:r>
            <a:r>
              <a:t> statements</a:t>
            </a:r>
          </a:p>
          <a:p>
            <a:pPr lvl="2">
              <a:buBlip>
                <a:blip r:embed="rId3"/>
              </a:buBlip>
              <a:defRPr sz="4000"/>
            </a:pPr>
            <a:r>
              <a:t>Deciding whether or not it has the base case</a:t>
            </a:r>
          </a:p>
          <a:p>
            <a:pPr lvl="1">
              <a:buBlip>
                <a:blip r:embed="rId3"/>
              </a:buBlip>
              <a:defRPr sz="5000"/>
            </a:pPr>
            <a:r>
              <a:t>May involve a loop in addition to branching</a:t>
            </a:r>
          </a:p>
          <a:p>
            <a:pPr>
              <a:buBlip>
                <a:blip r:embed="rId3"/>
              </a:buBlip>
              <a:defRPr sz="5600"/>
            </a:pPr>
            <a:r>
              <a:t>Iterative Solutions</a:t>
            </a:r>
          </a:p>
          <a:p>
            <a:pPr lvl="1">
              <a:buBlip>
                <a:blip r:embed="rId3"/>
              </a:buBlip>
              <a:defRPr sz="5000"/>
            </a:pPr>
            <a:r>
              <a:t>Involve loops</a:t>
            </a:r>
          </a:p>
          <a:p>
            <a:pPr lvl="2">
              <a:buBlip>
                <a:blip r:embed="rId3"/>
              </a:buBlip>
              <a:defRPr sz="4000"/>
            </a:pPr>
            <a:r>
              <a:rPr b="1">
                <a:latin typeface="Courier New"/>
                <a:ea typeface="Courier New"/>
                <a:cs typeface="Courier New"/>
                <a:sym typeface="Courier New"/>
              </a:rPr>
              <a:t>while</a:t>
            </a:r>
            <a:r>
              <a:t>, </a:t>
            </a:r>
            <a:r>
              <a:rPr b="1">
                <a:latin typeface="Courier New"/>
                <a:ea typeface="Courier New"/>
                <a:cs typeface="Courier New"/>
                <a:sym typeface="Courier New"/>
              </a:rPr>
              <a:t>for</a:t>
            </a:r>
            <a:r>
              <a:t> and </a:t>
            </a:r>
            <a:r>
              <a:rPr b="1">
                <a:latin typeface="Courier New"/>
                <a:ea typeface="Courier New"/>
                <a:cs typeface="Courier New"/>
                <a:sym typeface="Courier New"/>
              </a:rPr>
              <a:t>do-while</a:t>
            </a:r>
            <a:r>
              <a:t> statements</a:t>
            </a:r>
          </a:p>
        </p:txBody>
      </p:sp>
      <p:sp>
        <p:nvSpPr>
          <p:cNvPr id="145" name="Rectangle"/>
          <p:cNvSpPr/>
          <p:nvPr/>
        </p:nvSpPr>
        <p:spPr>
          <a:xfrm>
            <a:off x="13830300" y="3448050"/>
            <a:ext cx="10153650" cy="4400550"/>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46" name="Rectangle"/>
          <p:cNvSpPr/>
          <p:nvPr/>
        </p:nvSpPr>
        <p:spPr>
          <a:xfrm>
            <a:off x="13830300" y="8515350"/>
            <a:ext cx="10153650" cy="4400550"/>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47" name="Iterative Solution"/>
          <p:cNvSpPr/>
          <p:nvPr/>
        </p:nvSpPr>
        <p:spPr>
          <a:xfrm rot="16200000">
            <a:off x="10553700" y="9848850"/>
            <a:ext cx="4381500" cy="1733550"/>
          </a:xfrm>
          <a:prstGeom prst="roundRect">
            <a:avLst>
              <a:gd name="adj" fmla="val 16484"/>
            </a:avLst>
          </a:prstGeom>
          <a:blipFill>
            <a:blip r:embed="rId4"/>
          </a:blipFill>
          <a:ln w="76200">
            <a:solidFill>
              <a:srgbClr val="000000"/>
            </a:solidFill>
            <a:miter lim="400000"/>
          </a:ln>
          <a:effectLst>
            <a:outerShdw blurRad="190500" dist="228600" dir="2700000" rotWithShape="0">
              <a:srgbClr val="000000">
                <a:alpha val="6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nchor="ctr"/>
          <a:lstStyle>
            <a:lvl1pPr defTabSz="876300">
              <a:defRPr sz="4600" b="1">
                <a:solidFill>
                  <a:srgbClr val="FFFFFF"/>
                </a:solidFill>
                <a:effectLst>
                  <a:outerShdw blurRad="38100" dist="12700" dir="2700000" rotWithShape="0">
                    <a:srgbClr val="000000"/>
                  </a:outerShdw>
                </a:effectLst>
              </a:defRPr>
            </a:lvl1pPr>
          </a:lstStyle>
          <a:p>
            <a:r>
              <a:t>Iterative Solution</a:t>
            </a:r>
          </a:p>
        </p:txBody>
      </p:sp>
      <p:sp>
        <p:nvSpPr>
          <p:cNvPr id="148" name="Recursive Solution"/>
          <p:cNvSpPr/>
          <p:nvPr/>
        </p:nvSpPr>
        <p:spPr>
          <a:xfrm rot="16200000">
            <a:off x="10563225" y="4791075"/>
            <a:ext cx="4381500" cy="1733550"/>
          </a:xfrm>
          <a:prstGeom prst="roundRect">
            <a:avLst>
              <a:gd name="adj" fmla="val 16484"/>
            </a:avLst>
          </a:prstGeom>
          <a:blipFill>
            <a:blip r:embed="rId4"/>
          </a:blipFill>
          <a:ln w="76200">
            <a:solidFill>
              <a:srgbClr val="000000"/>
            </a:solidFill>
            <a:miter lim="400000"/>
          </a:ln>
          <a:effectLst>
            <a:outerShdw blurRad="190500" dist="228600" dir="2700000" rotWithShape="0">
              <a:srgbClr val="000000">
                <a:alpha val="6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nchor="ctr"/>
          <a:lstStyle>
            <a:lvl1pPr defTabSz="876300">
              <a:defRPr sz="4600" b="1">
                <a:solidFill>
                  <a:srgbClr val="FFFFFF"/>
                </a:solidFill>
                <a:effectLst>
                  <a:outerShdw blurRad="38100" dist="12700" dir="2700000" rotWithShape="0">
                    <a:srgbClr val="000000"/>
                  </a:outerShdw>
                </a:effectLst>
              </a:defRPr>
            </a:lvl1pPr>
          </a:lstStyle>
          <a:p>
            <a:r>
              <a:t>Recursive Solution</a:t>
            </a:r>
          </a:p>
        </p:txBody>
      </p:sp>
      <p:sp>
        <p:nvSpPr>
          <p:cNvPr id="149" name="Rounded Rectangle"/>
          <p:cNvSpPr/>
          <p:nvPr/>
        </p:nvSpPr>
        <p:spPr>
          <a:xfrm>
            <a:off x="14325600" y="4229100"/>
            <a:ext cx="4572000" cy="647700"/>
          </a:xfrm>
          <a:prstGeom prst="roundRect">
            <a:avLst>
              <a:gd name="adj" fmla="val 26089"/>
            </a:avLst>
          </a:prstGeom>
          <a:solidFill>
            <a:srgbClr val="FFFB00"/>
          </a:solidFill>
          <a:ln w="50800">
            <a:solidFill>
              <a:srgbClr val="5E5E5E"/>
            </a:solidFill>
            <a:miter lim="400000"/>
          </a:ln>
          <a:effectLst>
            <a:outerShdw blurRad="152400" dist="127000" dir="1980000" rotWithShape="0">
              <a:srgbClr val="000000"/>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50" name="Rounded Rectangle"/>
          <p:cNvSpPr/>
          <p:nvPr/>
        </p:nvSpPr>
        <p:spPr>
          <a:xfrm>
            <a:off x="14325600" y="9334500"/>
            <a:ext cx="4991100" cy="647700"/>
          </a:xfrm>
          <a:prstGeom prst="roundRect">
            <a:avLst>
              <a:gd name="adj" fmla="val 26089"/>
            </a:avLst>
          </a:prstGeom>
          <a:solidFill>
            <a:srgbClr val="FFFB00"/>
          </a:solidFill>
          <a:ln w="50800">
            <a:solidFill>
              <a:srgbClr val="5E5E5E"/>
            </a:solidFill>
            <a:miter lim="400000"/>
          </a:ln>
          <a:effectLst>
            <a:outerShdw blurRad="152400" dist="127000" dir="1980000" rotWithShape="0">
              <a:srgbClr val="000000"/>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51" name="void countDown(int number)…"/>
          <p:cNvSpPr/>
          <p:nvPr/>
        </p:nvSpPr>
        <p:spPr>
          <a:xfrm>
            <a:off x="14020800" y="3524250"/>
            <a:ext cx="10001250" cy="3962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433FF"/>
                </a:solidFill>
              </a:rPr>
              <a:t>void</a:t>
            </a:r>
            <a:r>
              <a:t> </a:t>
            </a:r>
            <a:r>
              <a:rPr>
                <a:solidFill>
                  <a:srgbClr val="000000"/>
                </a:solidFill>
              </a:rPr>
              <a:t>countDown(</a:t>
            </a:r>
            <a:r>
              <a:rPr>
                <a:solidFill>
                  <a:srgbClr val="0433FF"/>
                </a:solidFill>
              </a:rPr>
              <a:t>int</a:t>
            </a:r>
            <a:r>
              <a:rPr>
                <a:solidFill>
                  <a:srgbClr val="000000"/>
                </a:solidFill>
              </a:rPr>
              <a:t> number)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if</a:t>
            </a:r>
            <a:r>
              <a:rPr>
                <a:solidFill>
                  <a:srgbClr val="000000"/>
                </a:solidFill>
              </a:rPr>
              <a:t> (number == 0) </a:t>
            </a:r>
          </a:p>
          <a:p>
            <a:pPr lvl="1"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std::cout &lt;&lt; number &lt;&lt; std::endl;</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else</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00000"/>
                </a:solidFill>
              </a:rPr>
              <a:t> { </a:t>
            </a:r>
          </a:p>
          <a:p>
            <a:pPr lvl="1"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std::cout &lt;&lt; number &lt;&lt; std::endl;</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countDown(number - 1);</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00000"/>
                </a:solidFill>
              </a:rPr>
              <a:t> }</a:t>
            </a:r>
            <a:r>
              <a:t> // end if</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r>
              <a:t> // end countDown</a:t>
            </a:r>
          </a:p>
        </p:txBody>
      </p:sp>
      <p:sp>
        <p:nvSpPr>
          <p:cNvPr id="152" name="void countDown(int number)…"/>
          <p:cNvSpPr/>
          <p:nvPr/>
        </p:nvSpPr>
        <p:spPr>
          <a:xfrm>
            <a:off x="14020800" y="8591550"/>
            <a:ext cx="10001250" cy="2819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433FF"/>
                </a:solidFill>
              </a:rPr>
              <a:t>void</a:t>
            </a:r>
            <a:r>
              <a:t> </a:t>
            </a:r>
            <a:r>
              <a:rPr>
                <a:solidFill>
                  <a:srgbClr val="000000"/>
                </a:solidFill>
              </a:rPr>
              <a:t>countDown(</a:t>
            </a:r>
            <a:r>
              <a:rPr>
                <a:solidFill>
                  <a:srgbClr val="0433FF"/>
                </a:solidFill>
              </a:rPr>
              <a:t>int</a:t>
            </a:r>
            <a:r>
              <a:rPr>
                <a:solidFill>
                  <a:srgbClr val="000000"/>
                </a:solidFill>
              </a:rPr>
              <a:t> number)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while</a:t>
            </a:r>
            <a:r>
              <a:rPr>
                <a:solidFill>
                  <a:srgbClr val="000000"/>
                </a:solidFill>
              </a:rPr>
              <a:t> (number &gt;= 0) </a:t>
            </a:r>
          </a:p>
          <a:p>
            <a:pPr lvl="1"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std::cout &lt;&lt; number &lt;&lt; std::endl;</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00000"/>
                </a:solidFill>
              </a:rPr>
              <a:t>  number = number - 1);</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00000"/>
                </a:solidFill>
              </a:rPr>
              <a:t> }</a:t>
            </a:r>
            <a:r>
              <a:t> // end while</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r>
              <a:t> // end countDown</a:t>
            </a:r>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144">
                                            <p:bg/>
                                          </p:spTgt>
                                        </p:tgtEl>
                                        <p:attrNameLst>
                                          <p:attrName>style.visibility</p:attrName>
                                        </p:attrNameLst>
                                      </p:cBhvr>
                                      <p:to>
                                        <p:strVal val="visible"/>
                                      </p:to>
                                    </p:set>
                                    <p:animEffect transition="in" filter="fade">
                                      <p:cBhvr>
                                        <p:cTn id="7" dur="500"/>
                                        <p:tgtEl>
                                          <p:spTgt spid="144">
                                            <p:bg/>
                                          </p:spTgt>
                                        </p:tgtEl>
                                      </p:cBhvr>
                                    </p:animEffect>
                                  </p:childTnLst>
                                </p:cTn>
                              </p:par>
                              <p:par>
                                <p:cTn id="8" presetID="10" presetClass="entr" presetSubtype="0" fill="hold" grpId="0" nodeType="withEffect">
                                  <p:stCondLst>
                                    <p:cond delay="0"/>
                                  </p:stCondLst>
                                  <p:iterate>
                                    <p:tmAbs val="0"/>
                                  </p:iterate>
                                  <p:childTnLst>
                                    <p:set>
                                      <p:cBhvr>
                                        <p:cTn id="9" fill="hold"/>
                                        <p:tgtEl>
                                          <p:spTgt spid="144">
                                            <p:txEl>
                                              <p:pRg st="0" end="0"/>
                                            </p:txEl>
                                          </p:spTgt>
                                        </p:tgtEl>
                                        <p:attrNameLst>
                                          <p:attrName>style.visibility</p:attrName>
                                        </p:attrNameLst>
                                      </p:cBhvr>
                                      <p:to>
                                        <p:strVal val="visible"/>
                                      </p:to>
                                    </p:set>
                                    <p:animEffect transition="in" filter="fade">
                                      <p:cBhvr>
                                        <p:cTn id="10" dur="500"/>
                                        <p:tgtEl>
                                          <p:spTgt spid="144">
                                            <p:txEl>
                                              <p:pRg st="0" end="0"/>
                                            </p:txEl>
                                          </p:spTgt>
                                        </p:tgtEl>
                                      </p:cBhvr>
                                    </p:animEffect>
                                  </p:childTnLst>
                                </p:cTn>
                              </p:par>
                            </p:childTnLst>
                          </p:cTn>
                        </p:par>
                        <p:par>
                          <p:cTn id="11" fill="hold">
                            <p:stCondLst>
                              <p:cond delay="500"/>
                            </p:stCondLst>
                            <p:childTnLst>
                              <p:par>
                                <p:cTn id="12" presetID="10" presetClass="entr" fill="hold" grpId="0" nodeType="afterEffect">
                                  <p:stCondLst>
                                    <p:cond delay="0"/>
                                  </p:stCondLst>
                                  <p:iterate>
                                    <p:tmAbs val="0"/>
                                  </p:iterate>
                                  <p:childTnLst>
                                    <p:set>
                                      <p:cBhvr>
                                        <p:cTn id="13" fill="hold"/>
                                        <p:tgtEl>
                                          <p:spTgt spid="144">
                                            <p:txEl>
                                              <p:pRg st="1" end="1"/>
                                            </p:txEl>
                                          </p:spTgt>
                                        </p:tgtEl>
                                        <p:attrNameLst>
                                          <p:attrName>style.visibility</p:attrName>
                                        </p:attrNameLst>
                                      </p:cBhvr>
                                      <p:to>
                                        <p:strVal val="visible"/>
                                      </p:to>
                                    </p:set>
                                    <p:animEffect transition="in" filter="fade">
                                      <p:cBhvr>
                                        <p:cTn id="14" dur="500"/>
                                        <p:tgtEl>
                                          <p:spTgt spid="144">
                                            <p:txEl>
                                              <p:pRg st="1" end="1"/>
                                            </p:txEl>
                                          </p:spTgt>
                                        </p:tgtEl>
                                      </p:cBhvr>
                                    </p:animEffect>
                                  </p:childTnLst>
                                </p:cTn>
                              </p:par>
                            </p:childTnLst>
                          </p:cTn>
                        </p:par>
                        <p:par>
                          <p:cTn id="15" fill="hold">
                            <p:stCondLst>
                              <p:cond delay="1000"/>
                            </p:stCondLst>
                            <p:childTnLst>
                              <p:par>
                                <p:cTn id="16" presetID="23" presetClass="entr" presetSubtype="16" fill="hold" grpId="0" nodeType="afterEffect">
                                  <p:stCondLst>
                                    <p:cond delay="0"/>
                                  </p:stCondLst>
                                  <p:iterate>
                                    <p:tmAbs val="0"/>
                                  </p:iterate>
                                  <p:childTnLst>
                                    <p:set>
                                      <p:cBhvr>
                                        <p:cTn id="17" fill="hold"/>
                                        <p:tgtEl>
                                          <p:spTgt spid="148"/>
                                        </p:tgtEl>
                                        <p:attrNameLst>
                                          <p:attrName>style.visibility</p:attrName>
                                        </p:attrNameLst>
                                      </p:cBhvr>
                                      <p:to>
                                        <p:strVal val="visible"/>
                                      </p:to>
                                    </p:set>
                                    <p:anim calcmode="lin" valueType="num">
                                      <p:cBhvr>
                                        <p:cTn id="18" dur="500" fill="hold"/>
                                        <p:tgtEl>
                                          <p:spTgt spid="148"/>
                                        </p:tgtEl>
                                        <p:attrNameLst>
                                          <p:attrName>ppt_w</p:attrName>
                                        </p:attrNameLst>
                                      </p:cBhvr>
                                      <p:tavLst>
                                        <p:tav tm="0">
                                          <p:val>
                                            <p:fltVal val="0"/>
                                          </p:val>
                                        </p:tav>
                                        <p:tav tm="100000">
                                          <p:val>
                                            <p:strVal val="#ppt_w"/>
                                          </p:val>
                                        </p:tav>
                                      </p:tavLst>
                                    </p:anim>
                                    <p:anim calcmode="lin" valueType="num">
                                      <p:cBhvr>
                                        <p:cTn id="19" dur="500" fill="hold"/>
                                        <p:tgtEl>
                                          <p:spTgt spid="148"/>
                                        </p:tgtEl>
                                        <p:attrNameLst>
                                          <p:attrName>ppt_h</p:attrName>
                                        </p:attrNameLst>
                                      </p:cBhvr>
                                      <p:tavLst>
                                        <p:tav tm="0">
                                          <p:val>
                                            <p:fltVal val="0"/>
                                          </p:val>
                                        </p:tav>
                                        <p:tav tm="100000">
                                          <p:val>
                                            <p:strVal val="#ppt_h"/>
                                          </p:val>
                                        </p:tav>
                                      </p:tavLst>
                                    </p:anim>
                                  </p:childTnLst>
                                </p:cTn>
                              </p:par>
                            </p:childTnLst>
                          </p:cTn>
                        </p:par>
                        <p:par>
                          <p:cTn id="20" fill="hold">
                            <p:stCondLst>
                              <p:cond delay="1500"/>
                            </p:stCondLst>
                            <p:childTnLst>
                              <p:par>
                                <p:cTn id="21" presetID="10" presetClass="entr" fill="hold" grpId="0" nodeType="afterEffect">
                                  <p:stCondLst>
                                    <p:cond delay="0"/>
                                  </p:stCondLst>
                                  <p:iterate>
                                    <p:tmAbs val="0"/>
                                  </p:iterate>
                                  <p:childTnLst>
                                    <p:set>
                                      <p:cBhvr>
                                        <p:cTn id="22" fill="hold"/>
                                        <p:tgtEl>
                                          <p:spTgt spid="144">
                                            <p:txEl>
                                              <p:pRg st="2" end="2"/>
                                            </p:txEl>
                                          </p:spTgt>
                                        </p:tgtEl>
                                        <p:attrNameLst>
                                          <p:attrName>style.visibility</p:attrName>
                                        </p:attrNameLst>
                                      </p:cBhvr>
                                      <p:to>
                                        <p:strVal val="visible"/>
                                      </p:to>
                                    </p:set>
                                    <p:animEffect transition="in" filter="fade">
                                      <p:cBhvr>
                                        <p:cTn id="23" dur="500"/>
                                        <p:tgtEl>
                                          <p:spTgt spid="144">
                                            <p:txEl>
                                              <p:pRg st="2" end="2"/>
                                            </p:txEl>
                                          </p:spTgt>
                                        </p:tgtEl>
                                      </p:cBhvr>
                                    </p:animEffect>
                                  </p:childTnLst>
                                </p:cTn>
                              </p:par>
                            </p:childTnLst>
                          </p:cTn>
                        </p:par>
                        <p:par>
                          <p:cTn id="24" fill="hold">
                            <p:stCondLst>
                              <p:cond delay="2000"/>
                            </p:stCondLst>
                            <p:childTnLst>
                              <p:par>
                                <p:cTn id="25" presetID="10" presetClass="entr" fill="hold" grpId="0" nodeType="afterEffect">
                                  <p:stCondLst>
                                    <p:cond delay="0"/>
                                  </p:stCondLst>
                                  <p:iterate>
                                    <p:tmAbs val="0"/>
                                  </p:iterate>
                                  <p:childTnLst>
                                    <p:set>
                                      <p:cBhvr>
                                        <p:cTn id="26" fill="hold"/>
                                        <p:tgtEl>
                                          <p:spTgt spid="144">
                                            <p:txEl>
                                              <p:pRg st="3" end="3"/>
                                            </p:txEl>
                                          </p:spTgt>
                                        </p:tgtEl>
                                        <p:attrNameLst>
                                          <p:attrName>style.visibility</p:attrName>
                                        </p:attrNameLst>
                                      </p:cBhvr>
                                      <p:to>
                                        <p:strVal val="visible"/>
                                      </p:to>
                                    </p:set>
                                    <p:animEffect transition="in" filter="fade">
                                      <p:cBhvr>
                                        <p:cTn id="27" dur="500"/>
                                        <p:tgtEl>
                                          <p:spTgt spid="144">
                                            <p:txEl>
                                              <p:pRg st="3" end="3"/>
                                            </p:txEl>
                                          </p:spTgt>
                                        </p:tgtEl>
                                      </p:cBhvr>
                                    </p:animEffect>
                                  </p:childTnLst>
                                </p:cTn>
                              </p:par>
                            </p:childTnLst>
                          </p:cTn>
                        </p:par>
                        <p:par>
                          <p:cTn id="28" fill="hold">
                            <p:stCondLst>
                              <p:cond delay="2500"/>
                            </p:stCondLst>
                            <p:childTnLst>
                              <p:par>
                                <p:cTn id="29" presetID="10" presetClass="entr" fill="hold" grpId="0" nodeType="afterEffect">
                                  <p:stCondLst>
                                    <p:cond delay="0"/>
                                  </p:stCondLst>
                                  <p:iterate>
                                    <p:tmAbs val="0"/>
                                  </p:iterate>
                                  <p:childTnLst>
                                    <p:set>
                                      <p:cBhvr>
                                        <p:cTn id="30" fill="hold"/>
                                        <p:tgtEl>
                                          <p:spTgt spid="144">
                                            <p:txEl>
                                              <p:pRg st="4" end="4"/>
                                            </p:txEl>
                                          </p:spTgt>
                                        </p:tgtEl>
                                        <p:attrNameLst>
                                          <p:attrName>style.visibility</p:attrName>
                                        </p:attrNameLst>
                                      </p:cBhvr>
                                      <p:to>
                                        <p:strVal val="visible"/>
                                      </p:to>
                                    </p:set>
                                    <p:animEffect transition="in" filter="fade">
                                      <p:cBhvr>
                                        <p:cTn id="31" dur="500"/>
                                        <p:tgtEl>
                                          <p:spTgt spid="144">
                                            <p:txEl>
                                              <p:pRg st="4" end="4"/>
                                            </p:txEl>
                                          </p:spTgt>
                                        </p:tgtEl>
                                      </p:cBhvr>
                                    </p:animEffect>
                                  </p:childTnLst>
                                </p:cTn>
                              </p:par>
                            </p:childTnLst>
                          </p:cTn>
                        </p:par>
                        <p:par>
                          <p:cTn id="32" fill="hold">
                            <p:stCondLst>
                              <p:cond delay="3000"/>
                            </p:stCondLst>
                            <p:childTnLst>
                              <p:par>
                                <p:cTn id="33" presetID="23" presetClass="entr" presetSubtype="16" fill="hold" grpId="0" nodeType="afterEffect">
                                  <p:stCondLst>
                                    <p:cond delay="0"/>
                                  </p:stCondLst>
                                  <p:iterate>
                                    <p:tmAbs val="0"/>
                                  </p:iterate>
                                  <p:childTnLst>
                                    <p:set>
                                      <p:cBhvr>
                                        <p:cTn id="34" fill="hold"/>
                                        <p:tgtEl>
                                          <p:spTgt spid="149"/>
                                        </p:tgtEl>
                                        <p:attrNameLst>
                                          <p:attrName>style.visibility</p:attrName>
                                        </p:attrNameLst>
                                      </p:cBhvr>
                                      <p:to>
                                        <p:strVal val="visible"/>
                                      </p:to>
                                    </p:set>
                                    <p:anim calcmode="lin" valueType="num">
                                      <p:cBhvr>
                                        <p:cTn id="35" dur="500" fill="hold"/>
                                        <p:tgtEl>
                                          <p:spTgt spid="149"/>
                                        </p:tgtEl>
                                        <p:attrNameLst>
                                          <p:attrName>ppt_w</p:attrName>
                                        </p:attrNameLst>
                                      </p:cBhvr>
                                      <p:tavLst>
                                        <p:tav tm="0">
                                          <p:val>
                                            <p:fltVal val="0"/>
                                          </p:val>
                                        </p:tav>
                                        <p:tav tm="100000">
                                          <p:val>
                                            <p:strVal val="#ppt_w"/>
                                          </p:val>
                                        </p:tav>
                                      </p:tavLst>
                                    </p:anim>
                                    <p:anim calcmode="lin" valueType="num">
                                      <p:cBhvr>
                                        <p:cTn id="36" dur="500" fill="hold"/>
                                        <p:tgtEl>
                                          <p:spTgt spid="149"/>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fill="hold" grpId="0" nodeType="clickEffect">
                                  <p:stCondLst>
                                    <p:cond delay="0"/>
                                  </p:stCondLst>
                                  <p:iterate>
                                    <p:tmAbs val="0"/>
                                  </p:iterate>
                                  <p:childTnLst>
                                    <p:set>
                                      <p:cBhvr>
                                        <p:cTn id="40" fill="hold"/>
                                        <p:tgtEl>
                                          <p:spTgt spid="144">
                                            <p:txEl>
                                              <p:pRg st="5" end="5"/>
                                            </p:txEl>
                                          </p:spTgt>
                                        </p:tgtEl>
                                        <p:attrNameLst>
                                          <p:attrName>style.visibility</p:attrName>
                                        </p:attrNameLst>
                                      </p:cBhvr>
                                      <p:to>
                                        <p:strVal val="visible"/>
                                      </p:to>
                                    </p:set>
                                    <p:animEffect transition="in" filter="fade">
                                      <p:cBhvr>
                                        <p:cTn id="41" dur="500"/>
                                        <p:tgtEl>
                                          <p:spTgt spid="144">
                                            <p:txEl>
                                              <p:pRg st="5" end="5"/>
                                            </p:txEl>
                                          </p:spTgt>
                                        </p:tgtEl>
                                      </p:cBhvr>
                                    </p:animEffect>
                                  </p:childTnLst>
                                </p:cTn>
                              </p:par>
                            </p:childTnLst>
                          </p:cTn>
                        </p:par>
                        <p:par>
                          <p:cTn id="42" fill="hold">
                            <p:stCondLst>
                              <p:cond delay="500"/>
                            </p:stCondLst>
                            <p:childTnLst>
                              <p:par>
                                <p:cTn id="43" presetID="10" presetClass="entr" fill="hold" grpId="0" nodeType="afterEffect">
                                  <p:stCondLst>
                                    <p:cond delay="0"/>
                                  </p:stCondLst>
                                  <p:iterate>
                                    <p:tmAbs val="0"/>
                                  </p:iterate>
                                  <p:childTnLst>
                                    <p:set>
                                      <p:cBhvr>
                                        <p:cTn id="44" fill="hold"/>
                                        <p:tgtEl>
                                          <p:spTgt spid="144">
                                            <p:txEl>
                                              <p:pRg st="6" end="6"/>
                                            </p:txEl>
                                          </p:spTgt>
                                        </p:tgtEl>
                                        <p:attrNameLst>
                                          <p:attrName>style.visibility</p:attrName>
                                        </p:attrNameLst>
                                      </p:cBhvr>
                                      <p:to>
                                        <p:strVal val="visible"/>
                                      </p:to>
                                    </p:set>
                                    <p:animEffect transition="in" filter="fade">
                                      <p:cBhvr>
                                        <p:cTn id="45" dur="500"/>
                                        <p:tgtEl>
                                          <p:spTgt spid="144">
                                            <p:txEl>
                                              <p:pRg st="6" end="6"/>
                                            </p:txEl>
                                          </p:spTgt>
                                        </p:tgtEl>
                                      </p:cBhvr>
                                    </p:animEffect>
                                  </p:childTnLst>
                                </p:cTn>
                              </p:par>
                            </p:childTnLst>
                          </p:cTn>
                        </p:par>
                        <p:par>
                          <p:cTn id="46" fill="hold">
                            <p:stCondLst>
                              <p:cond delay="1000"/>
                            </p:stCondLst>
                            <p:childTnLst>
                              <p:par>
                                <p:cTn id="47" presetID="10" presetClass="entr" fill="hold" grpId="0" nodeType="afterEffect">
                                  <p:stCondLst>
                                    <p:cond delay="0"/>
                                  </p:stCondLst>
                                  <p:iterate>
                                    <p:tmAbs val="0"/>
                                  </p:iterate>
                                  <p:childTnLst>
                                    <p:set>
                                      <p:cBhvr>
                                        <p:cTn id="48" fill="hold"/>
                                        <p:tgtEl>
                                          <p:spTgt spid="144">
                                            <p:txEl>
                                              <p:pRg st="7" end="7"/>
                                            </p:txEl>
                                          </p:spTgt>
                                        </p:tgtEl>
                                        <p:attrNameLst>
                                          <p:attrName>style.visibility</p:attrName>
                                        </p:attrNameLst>
                                      </p:cBhvr>
                                      <p:to>
                                        <p:strVal val="visible"/>
                                      </p:to>
                                    </p:set>
                                    <p:animEffect transition="in" filter="fade">
                                      <p:cBhvr>
                                        <p:cTn id="49" dur="500"/>
                                        <p:tgtEl>
                                          <p:spTgt spid="144">
                                            <p:txEl>
                                              <p:pRg st="7" end="7"/>
                                            </p:txEl>
                                          </p:spTgt>
                                        </p:tgtEl>
                                      </p:cBhvr>
                                    </p:animEffect>
                                  </p:childTnLst>
                                </p:cTn>
                              </p:par>
                            </p:childTnLst>
                          </p:cTn>
                        </p:par>
                        <p:par>
                          <p:cTn id="50" fill="hold">
                            <p:stCondLst>
                              <p:cond delay="1500"/>
                            </p:stCondLst>
                            <p:childTnLst>
                              <p:par>
                                <p:cTn id="51" presetID="23" presetClass="entr" presetSubtype="16" fill="hold" grpId="0" nodeType="afterEffect">
                                  <p:stCondLst>
                                    <p:cond delay="0"/>
                                  </p:stCondLst>
                                  <p:iterate>
                                    <p:tmAbs val="0"/>
                                  </p:iterate>
                                  <p:childTnLst>
                                    <p:set>
                                      <p:cBhvr>
                                        <p:cTn id="52" fill="hold"/>
                                        <p:tgtEl>
                                          <p:spTgt spid="146"/>
                                        </p:tgtEl>
                                        <p:attrNameLst>
                                          <p:attrName>style.visibility</p:attrName>
                                        </p:attrNameLst>
                                      </p:cBhvr>
                                      <p:to>
                                        <p:strVal val="visible"/>
                                      </p:to>
                                    </p:set>
                                    <p:anim calcmode="lin" valueType="num">
                                      <p:cBhvr>
                                        <p:cTn id="53" dur="500" fill="hold"/>
                                        <p:tgtEl>
                                          <p:spTgt spid="146"/>
                                        </p:tgtEl>
                                        <p:attrNameLst>
                                          <p:attrName>ppt_w</p:attrName>
                                        </p:attrNameLst>
                                      </p:cBhvr>
                                      <p:tavLst>
                                        <p:tav tm="0">
                                          <p:val>
                                            <p:fltVal val="0"/>
                                          </p:val>
                                        </p:tav>
                                        <p:tav tm="100000">
                                          <p:val>
                                            <p:strVal val="#ppt_w"/>
                                          </p:val>
                                        </p:tav>
                                      </p:tavLst>
                                    </p:anim>
                                    <p:anim calcmode="lin" valueType="num">
                                      <p:cBhvr>
                                        <p:cTn id="54" dur="500" fill="hold"/>
                                        <p:tgtEl>
                                          <p:spTgt spid="146"/>
                                        </p:tgtEl>
                                        <p:attrNameLst>
                                          <p:attrName>ppt_h</p:attrName>
                                        </p:attrNameLst>
                                      </p:cBhvr>
                                      <p:tavLst>
                                        <p:tav tm="0">
                                          <p:val>
                                            <p:fltVal val="0"/>
                                          </p:val>
                                        </p:tav>
                                        <p:tav tm="100000">
                                          <p:val>
                                            <p:strVal val="#ppt_h"/>
                                          </p:val>
                                        </p:tav>
                                      </p:tavLst>
                                    </p:anim>
                                  </p:childTnLst>
                                </p:cTn>
                              </p:par>
                            </p:childTnLst>
                          </p:cTn>
                        </p:par>
                        <p:par>
                          <p:cTn id="55" fill="hold">
                            <p:stCondLst>
                              <p:cond delay="2000"/>
                            </p:stCondLst>
                            <p:childTnLst>
                              <p:par>
                                <p:cTn id="56" presetID="1" presetClass="entr" presetSubtype="0" fill="hold" grpId="0" nodeType="afterEffect">
                                  <p:stCondLst>
                                    <p:cond delay="0"/>
                                  </p:stCondLst>
                                  <p:iterate type="lt">
                                    <p:tmAbs val="100"/>
                                  </p:iterate>
                                  <p:childTnLst>
                                    <p:set>
                                      <p:cBhvr>
                                        <p:cTn id="57" fill="hold"/>
                                        <p:tgtEl>
                                          <p:spTgt spid="152"/>
                                        </p:tgtEl>
                                        <p:attrNameLst>
                                          <p:attrName>style.visibility</p:attrName>
                                        </p:attrNameLst>
                                      </p:cBhvr>
                                      <p:to>
                                        <p:strVal val="visible"/>
                                      </p:to>
                                    </p:set>
                                  </p:childTnLst>
                                </p:cTn>
                              </p:par>
                            </p:childTnLst>
                          </p:cTn>
                        </p:par>
                        <p:par>
                          <p:cTn id="58" fill="hold">
                            <p:stCondLst>
                              <p:cond delay="2000"/>
                            </p:stCondLst>
                            <p:childTnLst>
                              <p:par>
                                <p:cTn id="59" presetID="23" presetClass="entr" presetSubtype="16" fill="hold" grpId="0" nodeType="afterEffect">
                                  <p:stCondLst>
                                    <p:cond delay="0"/>
                                  </p:stCondLst>
                                  <p:iterate>
                                    <p:tmAbs val="0"/>
                                  </p:iterate>
                                  <p:childTnLst>
                                    <p:set>
                                      <p:cBhvr>
                                        <p:cTn id="60" fill="hold"/>
                                        <p:tgtEl>
                                          <p:spTgt spid="147"/>
                                        </p:tgtEl>
                                        <p:attrNameLst>
                                          <p:attrName>style.visibility</p:attrName>
                                        </p:attrNameLst>
                                      </p:cBhvr>
                                      <p:to>
                                        <p:strVal val="visible"/>
                                      </p:to>
                                    </p:set>
                                    <p:anim calcmode="lin" valueType="num">
                                      <p:cBhvr>
                                        <p:cTn id="61" dur="500" fill="hold"/>
                                        <p:tgtEl>
                                          <p:spTgt spid="147"/>
                                        </p:tgtEl>
                                        <p:attrNameLst>
                                          <p:attrName>ppt_w</p:attrName>
                                        </p:attrNameLst>
                                      </p:cBhvr>
                                      <p:tavLst>
                                        <p:tav tm="0">
                                          <p:val>
                                            <p:fltVal val="0"/>
                                          </p:val>
                                        </p:tav>
                                        <p:tav tm="100000">
                                          <p:val>
                                            <p:strVal val="#ppt_w"/>
                                          </p:val>
                                        </p:tav>
                                      </p:tavLst>
                                    </p:anim>
                                    <p:anim calcmode="lin" valueType="num">
                                      <p:cBhvr>
                                        <p:cTn id="62" dur="500" fill="hold"/>
                                        <p:tgtEl>
                                          <p:spTgt spid="147"/>
                                        </p:tgtEl>
                                        <p:attrNameLst>
                                          <p:attrName>ppt_h</p:attrName>
                                        </p:attrNameLst>
                                      </p:cBhvr>
                                      <p:tavLst>
                                        <p:tav tm="0">
                                          <p:val>
                                            <p:fltVal val="0"/>
                                          </p:val>
                                        </p:tav>
                                        <p:tav tm="100000">
                                          <p:val>
                                            <p:strVal val="#ppt_h"/>
                                          </p:val>
                                        </p:tav>
                                      </p:tavLst>
                                    </p:anim>
                                  </p:childTnLst>
                                </p:cTn>
                              </p:par>
                            </p:childTnLst>
                          </p:cTn>
                        </p:par>
                        <p:par>
                          <p:cTn id="63" fill="hold">
                            <p:stCondLst>
                              <p:cond delay="2500"/>
                            </p:stCondLst>
                            <p:childTnLst>
                              <p:par>
                                <p:cTn id="64" presetID="23" presetClass="entr" presetSubtype="16" fill="hold" grpId="0" nodeType="afterEffect">
                                  <p:stCondLst>
                                    <p:cond delay="0"/>
                                  </p:stCondLst>
                                  <p:iterate>
                                    <p:tmAbs val="0"/>
                                  </p:iterate>
                                  <p:childTnLst>
                                    <p:set>
                                      <p:cBhvr>
                                        <p:cTn id="65" fill="hold"/>
                                        <p:tgtEl>
                                          <p:spTgt spid="150"/>
                                        </p:tgtEl>
                                        <p:attrNameLst>
                                          <p:attrName>style.visibility</p:attrName>
                                        </p:attrNameLst>
                                      </p:cBhvr>
                                      <p:to>
                                        <p:strVal val="visible"/>
                                      </p:to>
                                    </p:set>
                                    <p:anim calcmode="lin" valueType="num">
                                      <p:cBhvr>
                                        <p:cTn id="66" dur="500" fill="hold"/>
                                        <p:tgtEl>
                                          <p:spTgt spid="150"/>
                                        </p:tgtEl>
                                        <p:attrNameLst>
                                          <p:attrName>ppt_w</p:attrName>
                                        </p:attrNameLst>
                                      </p:cBhvr>
                                      <p:tavLst>
                                        <p:tav tm="0">
                                          <p:val>
                                            <p:fltVal val="0"/>
                                          </p:val>
                                        </p:tav>
                                        <p:tav tm="100000">
                                          <p:val>
                                            <p:strVal val="#ppt_w"/>
                                          </p:val>
                                        </p:tav>
                                      </p:tavLst>
                                    </p:anim>
                                    <p:anim calcmode="lin" valueType="num">
                                      <p:cBhvr>
                                        <p:cTn id="67" dur="500" fill="hold"/>
                                        <p:tgtEl>
                                          <p:spTgt spid="1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build="p" bldLvl="5" animBg="1" advAuto="0"/>
      <p:bldP spid="146" grpId="0" animBg="1" advAuto="0"/>
      <p:bldP spid="147" grpId="0" animBg="1" advAuto="0"/>
      <p:bldP spid="148" grpId="0" animBg="1" advAuto="0"/>
      <p:bldP spid="149" grpId="0" animBg="1" advAuto="0"/>
      <p:bldP spid="150" grpId="0" animBg="1" advAuto="0"/>
      <p:bldP spid="152"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turning a Value from Recursion"/>
          <p:cNvSpPr txBox="1">
            <a:spLocks noGrp="1"/>
          </p:cNvSpPr>
          <p:nvPr>
            <p:ph type="title"/>
          </p:nvPr>
        </p:nvSpPr>
        <p:spPr>
          <a:xfrm>
            <a:off x="107950" y="0"/>
            <a:ext cx="24246384" cy="2095500"/>
          </a:xfrm>
          <a:prstGeom prst="rect">
            <a:avLst/>
          </a:prstGeom>
        </p:spPr>
        <p:txBody>
          <a:bodyPr/>
          <a:lstStyle/>
          <a:p>
            <a:r>
              <a:t>Returning a Value from Recursion</a:t>
            </a:r>
          </a:p>
        </p:txBody>
      </p:sp>
      <p:sp>
        <p:nvSpPr>
          <p:cNvPr id="157" name="Recursive Functions that Return a Value…"/>
          <p:cNvSpPr txBox="1">
            <a:spLocks noGrp="1"/>
          </p:cNvSpPr>
          <p:nvPr>
            <p:ph type="body" idx="1"/>
          </p:nvPr>
        </p:nvSpPr>
        <p:spPr>
          <a:xfrm>
            <a:off x="190500" y="2343150"/>
            <a:ext cx="14592300" cy="11315700"/>
          </a:xfrm>
          <a:prstGeom prst="rect">
            <a:avLst/>
          </a:prstGeom>
        </p:spPr>
        <p:txBody>
          <a:bodyPr/>
          <a:lstStyle/>
          <a:p>
            <a:pPr>
              <a:buBlip>
                <a:blip r:embed="rId3"/>
              </a:buBlip>
            </a:pPr>
            <a:r>
              <a:t>Recursive Functions that Return a Value</a:t>
            </a:r>
          </a:p>
          <a:p>
            <a:pPr lvl="1">
              <a:buBlip>
                <a:blip r:embed="rId3"/>
              </a:buBlip>
            </a:pPr>
            <a:r>
              <a:t>Compute the product of the first </a:t>
            </a:r>
            <a:r>
              <a:rPr b="1" i="1">
                <a:latin typeface="Courier New"/>
                <a:ea typeface="Courier New"/>
                <a:cs typeface="Courier New"/>
                <a:sym typeface="Courier New"/>
              </a:rPr>
              <a:t>n</a:t>
            </a:r>
            <a:r>
              <a:t> positive integers</a:t>
            </a:r>
          </a:p>
          <a:p>
            <a:pPr>
              <a:buBlip>
                <a:blip r:embed="rId3"/>
              </a:buBlip>
            </a:pPr>
            <a:r>
              <a:t>Designing our Function</a:t>
            </a:r>
          </a:p>
          <a:p>
            <a:pPr lvl="1">
              <a:buBlip>
                <a:blip r:embed="rId3"/>
              </a:buBlip>
            </a:pPr>
            <a:r>
              <a:t>Rewrite </a:t>
            </a:r>
            <a:r>
              <a:rPr b="1">
                <a:latin typeface="Courier New"/>
                <a:ea typeface="Courier New"/>
                <a:cs typeface="Courier New"/>
                <a:sym typeface="Courier New"/>
              </a:rPr>
              <a:t>productOf</a:t>
            </a:r>
            <a:r>
              <a:t> in terms of itself</a:t>
            </a:r>
          </a:p>
          <a:p>
            <a:pPr lvl="2">
              <a:buBlip>
                <a:blip r:embed="rId3"/>
              </a:buBlip>
            </a:pPr>
            <a:r>
              <a:t>Make the problem smaller each time</a:t>
            </a:r>
          </a:p>
          <a:p>
            <a:pPr lvl="1">
              <a:buBlip>
                <a:blip r:embed="rId3"/>
              </a:buBlip>
            </a:pPr>
            <a:r>
              <a:t>What is the base case?</a:t>
            </a:r>
          </a:p>
          <a:p>
            <a:pPr lvl="2">
              <a:buBlip>
                <a:blip r:embed="rId3"/>
              </a:buBlip>
            </a:pPr>
            <a:r>
              <a:t>A problem that we know the answer</a:t>
            </a:r>
          </a:p>
          <a:p>
            <a:pPr lvl="1">
              <a:buBlip>
                <a:blip r:embed="rId3"/>
              </a:buBlip>
            </a:pPr>
            <a:r>
              <a:t>Function should have a parameter</a:t>
            </a:r>
          </a:p>
          <a:p>
            <a:pPr lvl="2">
              <a:buBlip>
                <a:blip r:embed="rId3"/>
              </a:buBlip>
            </a:pPr>
            <a:r>
              <a:t>The number to be processed</a:t>
            </a:r>
          </a:p>
        </p:txBody>
      </p:sp>
      <p:sp>
        <p:nvSpPr>
          <p:cNvPr id="158" name="Rectangle"/>
          <p:cNvSpPr/>
          <p:nvPr/>
        </p:nvSpPr>
        <p:spPr>
          <a:xfrm>
            <a:off x="15068550" y="3448050"/>
            <a:ext cx="8915400" cy="5238750"/>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59" name="productOf(n) = n * (n-1) * ... * 3 * 2 * 1…"/>
          <p:cNvSpPr/>
          <p:nvPr/>
        </p:nvSpPr>
        <p:spPr>
          <a:xfrm>
            <a:off x="12168950" y="9051924"/>
            <a:ext cx="11811001" cy="1765301"/>
          </a:xfrm>
          <a:prstGeom prst="rect">
            <a:avLst/>
          </a:prstGeom>
          <a:solidFill>
            <a:srgbClr val="D1EBFE"/>
          </a:solidFill>
          <a:ln w="38100">
            <a:solidFill>
              <a:srgbClr val="000000"/>
            </a:solidFill>
            <a:miter lim="400000"/>
          </a:ln>
          <a:effectLst>
            <a:outerShdw blurRad="88900" dist="203200" dir="2700000" rotWithShape="0">
              <a:srgbClr val="424242">
                <a:alpha val="6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p>
            <a:r>
              <a:rPr sz="3600" b="1">
                <a:latin typeface="Courier New"/>
                <a:ea typeface="Courier New"/>
                <a:cs typeface="Courier New"/>
                <a:sym typeface="Courier New"/>
              </a:rPr>
              <a:t>productOf(n) = n * (n-1) * ... * 3 * 2 * 1</a:t>
            </a:r>
            <a:r>
              <a:t> </a:t>
            </a:r>
          </a:p>
          <a:p>
            <a:r>
              <a:rPr sz="3600"/>
              <a:t>for any integer</a:t>
            </a:r>
            <a:r>
              <a:t> </a:t>
            </a:r>
            <a:r>
              <a:rPr sz="3600" b="1">
                <a:latin typeface="Courier New"/>
                <a:ea typeface="Courier New"/>
                <a:cs typeface="Courier New"/>
                <a:sym typeface="Courier New"/>
              </a:rPr>
              <a:t>n &gt; 0</a:t>
            </a:r>
          </a:p>
        </p:txBody>
      </p:sp>
      <p:sp>
        <p:nvSpPr>
          <p:cNvPr id="160" name="productOf(n) = n * productOf(n-1)"/>
          <p:cNvSpPr/>
          <p:nvPr/>
        </p:nvSpPr>
        <p:spPr>
          <a:xfrm>
            <a:off x="12683300" y="11141074"/>
            <a:ext cx="10420351" cy="711201"/>
          </a:xfrm>
          <a:prstGeom prst="rect">
            <a:avLst/>
          </a:prstGeom>
          <a:solidFill>
            <a:srgbClr val="D1EBFE"/>
          </a:solidFill>
          <a:ln w="38100">
            <a:solidFill>
              <a:srgbClr val="000000"/>
            </a:solidFill>
            <a:miter lim="400000"/>
          </a:ln>
          <a:effectLst>
            <a:outerShdw blurRad="88900" dist="203200" dir="2700000" rotWithShape="0">
              <a:srgbClr val="424242">
                <a:alpha val="6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defRPr sz="3600" b="1">
                <a:latin typeface="Courier New"/>
                <a:ea typeface="Courier New"/>
                <a:cs typeface="Courier New"/>
                <a:sym typeface="Courier New"/>
              </a:defRPr>
            </a:lvl1pPr>
          </a:lstStyle>
          <a:p>
            <a:pPr>
              <a:defRPr sz="5400" b="0">
                <a:latin typeface="Gill Sans"/>
                <a:ea typeface="Gill Sans"/>
                <a:cs typeface="Gill Sans"/>
                <a:sym typeface="Gill Sans"/>
              </a:defRPr>
            </a:pPr>
            <a:r>
              <a:rPr sz="3600" b="1">
                <a:latin typeface="Courier New"/>
                <a:ea typeface="Courier New"/>
                <a:cs typeface="Courier New"/>
                <a:sym typeface="Courier New"/>
              </a:rPr>
              <a:t>productOf(n) = n * productOf(n-1)</a:t>
            </a:r>
          </a:p>
        </p:txBody>
      </p:sp>
      <p:sp>
        <p:nvSpPr>
          <p:cNvPr id="161" name="productOf(1) = 1"/>
          <p:cNvSpPr/>
          <p:nvPr/>
        </p:nvSpPr>
        <p:spPr>
          <a:xfrm>
            <a:off x="15226307" y="12293599"/>
            <a:ext cx="4599386" cy="711201"/>
          </a:xfrm>
          <a:prstGeom prst="rect">
            <a:avLst/>
          </a:prstGeom>
          <a:solidFill>
            <a:srgbClr val="D1EBFE"/>
          </a:solidFill>
          <a:ln w="38100">
            <a:solidFill>
              <a:srgbClr val="000000"/>
            </a:solidFill>
            <a:miter lim="400000"/>
          </a:ln>
          <a:effectLst>
            <a:outerShdw blurRad="88900" dist="203200" dir="2700000" rotWithShape="0">
              <a:srgbClr val="424242">
                <a:alpha val="6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3600" b="1">
                <a:latin typeface="Courier New"/>
                <a:ea typeface="Courier New"/>
                <a:cs typeface="Courier New"/>
                <a:sym typeface="Courier New"/>
              </a:defRPr>
            </a:lvl1pPr>
          </a:lstStyle>
          <a:p>
            <a:pPr>
              <a:defRPr sz="5400" b="0">
                <a:latin typeface="Gill Sans"/>
                <a:ea typeface="Gill Sans"/>
                <a:cs typeface="Gill Sans"/>
                <a:sym typeface="Gill Sans"/>
              </a:defRPr>
            </a:pPr>
            <a:r>
              <a:rPr sz="3600" b="1">
                <a:latin typeface="Courier New"/>
                <a:ea typeface="Courier New"/>
                <a:cs typeface="Courier New"/>
                <a:sym typeface="Courier New"/>
              </a:rPr>
              <a:t>productOf(1) = 1</a:t>
            </a:r>
          </a:p>
        </p:txBody>
      </p:sp>
      <p:sp>
        <p:nvSpPr>
          <p:cNvPr id="162" name="Rounded Rectangle"/>
          <p:cNvSpPr/>
          <p:nvPr/>
        </p:nvSpPr>
        <p:spPr>
          <a:xfrm>
            <a:off x="15354300" y="4933950"/>
            <a:ext cx="3467100" cy="1085850"/>
          </a:xfrm>
          <a:prstGeom prst="roundRect">
            <a:avLst>
              <a:gd name="adj" fmla="val 15562"/>
            </a:avLst>
          </a:prstGeom>
          <a:solidFill>
            <a:srgbClr val="FFFB00"/>
          </a:solidFill>
          <a:ln w="50800">
            <a:solidFill>
              <a:srgbClr val="5E5E5E"/>
            </a:solidFill>
            <a:miter lim="400000"/>
          </a:ln>
          <a:effectLst>
            <a:outerShdw blurRad="152400" dist="127000" dir="1980000" rotWithShape="0">
              <a:srgbClr val="000000"/>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63" name="Line"/>
          <p:cNvSpPr/>
          <p:nvPr/>
        </p:nvSpPr>
        <p:spPr>
          <a:xfrm>
            <a:off x="11905815" y="5359400"/>
            <a:ext cx="3359582" cy="7251700"/>
          </a:xfrm>
          <a:custGeom>
            <a:avLst/>
            <a:gdLst/>
            <a:ahLst/>
            <a:cxnLst>
              <a:cxn ang="0">
                <a:pos x="wd2" y="hd2"/>
              </a:cxn>
              <a:cxn ang="5400000">
                <a:pos x="wd2" y="hd2"/>
              </a:cxn>
              <a:cxn ang="10800000">
                <a:pos x="wd2" y="hd2"/>
              </a:cxn>
              <a:cxn ang="16200000">
                <a:pos x="wd2" y="hd2"/>
              </a:cxn>
            </a:cxnLst>
            <a:rect l="0" t="0" r="r" b="b"/>
            <a:pathLst>
              <a:path w="21321" h="21600" extrusionOk="0">
                <a:moveTo>
                  <a:pt x="21321" y="0"/>
                </a:moveTo>
                <a:cubicBezTo>
                  <a:pt x="21321" y="0"/>
                  <a:pt x="-279" y="151"/>
                  <a:pt x="3" y="10025"/>
                </a:cubicBezTo>
                <a:cubicBezTo>
                  <a:pt x="305" y="20587"/>
                  <a:pt x="20596" y="21600"/>
                  <a:pt x="20596" y="21600"/>
                </a:cubicBezTo>
              </a:path>
            </a:pathLst>
          </a:custGeom>
          <a:ln w="114300">
            <a:solidFill>
              <a:srgbClr val="941100"/>
            </a:solidFill>
            <a:miter lim="400000"/>
            <a:headEnd type="stealth"/>
          </a:ln>
          <a:effectLst>
            <a:outerShdw blurRad="152400" dist="1143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164" name="Rounded Rectangle"/>
          <p:cNvSpPr/>
          <p:nvPr/>
        </p:nvSpPr>
        <p:spPr>
          <a:xfrm>
            <a:off x="15716250" y="6496050"/>
            <a:ext cx="6972300" cy="685800"/>
          </a:xfrm>
          <a:prstGeom prst="roundRect">
            <a:avLst>
              <a:gd name="adj" fmla="val 24639"/>
            </a:avLst>
          </a:prstGeom>
          <a:solidFill>
            <a:srgbClr val="FFFB00"/>
          </a:solidFill>
          <a:ln w="50800">
            <a:solidFill>
              <a:srgbClr val="5E5E5E"/>
            </a:solidFill>
            <a:miter lim="400000"/>
          </a:ln>
          <a:effectLst>
            <a:outerShdw blurRad="152400" dist="127000" dir="1980000" rotWithShape="0">
              <a:srgbClr val="000000"/>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165" name="Line"/>
          <p:cNvSpPr/>
          <p:nvPr/>
        </p:nvSpPr>
        <p:spPr>
          <a:xfrm>
            <a:off x="11657341" y="6819900"/>
            <a:ext cx="3982279" cy="4686300"/>
          </a:xfrm>
          <a:custGeom>
            <a:avLst/>
            <a:gdLst/>
            <a:ahLst/>
            <a:cxnLst>
              <a:cxn ang="0">
                <a:pos x="wd2" y="hd2"/>
              </a:cxn>
              <a:cxn ang="5400000">
                <a:pos x="wd2" y="hd2"/>
              </a:cxn>
              <a:cxn ang="10800000">
                <a:pos x="wd2" y="hd2"/>
              </a:cxn>
              <a:cxn ang="16200000">
                <a:pos x="wd2" y="hd2"/>
              </a:cxn>
            </a:cxnLst>
            <a:rect l="0" t="0" r="r" b="b"/>
            <a:pathLst>
              <a:path w="21165" h="21600" extrusionOk="0">
                <a:moveTo>
                  <a:pt x="21165" y="0"/>
                </a:moveTo>
                <a:cubicBezTo>
                  <a:pt x="21165" y="0"/>
                  <a:pt x="-435" y="601"/>
                  <a:pt x="7" y="10273"/>
                </a:cubicBezTo>
                <a:cubicBezTo>
                  <a:pt x="480" y="20621"/>
                  <a:pt x="5373" y="21600"/>
                  <a:pt x="5373" y="21600"/>
                </a:cubicBezTo>
              </a:path>
            </a:pathLst>
          </a:custGeom>
          <a:ln w="114300">
            <a:solidFill>
              <a:srgbClr val="941100"/>
            </a:solidFill>
            <a:miter lim="400000"/>
            <a:headEnd type="stealth"/>
          </a:ln>
          <a:effectLst>
            <a:outerShdw blurRad="152400" dist="1143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166" name="int productOf(int n)…"/>
          <p:cNvSpPr/>
          <p:nvPr/>
        </p:nvSpPr>
        <p:spPr>
          <a:xfrm>
            <a:off x="15163800" y="3486150"/>
            <a:ext cx="8610600" cy="5105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433FF"/>
                </a:solidFill>
              </a:rPr>
              <a:t>int</a:t>
            </a:r>
            <a:r>
              <a:t> </a:t>
            </a:r>
            <a:r>
              <a:rPr>
                <a:solidFill>
                  <a:srgbClr val="000000"/>
                </a:solidFill>
              </a:rPr>
              <a:t>productOf(</a:t>
            </a:r>
            <a:r>
              <a:rPr>
                <a:solidFill>
                  <a:srgbClr val="0433FF"/>
                </a:solidFill>
              </a:rPr>
              <a:t>int</a:t>
            </a:r>
            <a:r>
              <a:rPr>
                <a:solidFill>
                  <a:srgbClr val="000000"/>
                </a:solidFill>
              </a:rPr>
              <a:t> n)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a:t>
            </a:r>
            <a:r>
              <a:rPr>
                <a:solidFill>
                  <a:srgbClr val="0433FF"/>
                </a:solidFill>
              </a:rPr>
              <a:t>int</a:t>
            </a:r>
            <a:r>
              <a:rPr>
                <a:solidFill>
                  <a:srgbClr val="000000"/>
                </a:solidFill>
              </a:rPr>
              <a:t> product = 0;</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solidFill>
                <a:srgbClr val="0000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if</a:t>
            </a:r>
            <a:r>
              <a:rPr>
                <a:solidFill>
                  <a:srgbClr val="000000"/>
                </a:solidFill>
              </a:rPr>
              <a:t> (n == 1) </a:t>
            </a:r>
          </a:p>
          <a:p>
            <a:pPr lvl="1"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product = 1;</a:t>
            </a:r>
          </a:p>
          <a:p>
            <a:pPr lvl="1"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solidFill>
                <a:srgbClr val="0000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else</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product = n * productOf(n - 1);</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solidFill>
                <a:srgbClr val="0000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return </a:t>
            </a:r>
            <a:r>
              <a:rPr>
                <a:solidFill>
                  <a:srgbClr val="000000"/>
                </a:solidFill>
              </a:rPr>
              <a:t>product;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solidFill>
                <a:srgbClr val="0000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r>
              <a:t> // end productOf</a:t>
            </a:r>
          </a:p>
        </p:txBody>
      </p:sp>
    </p:spTree>
  </p:cSld>
  <p:clrMapOvr>
    <a:masterClrMapping/>
  </p:clrMapOvr>
  <mc:AlternateContent xmlns:mc="http://schemas.openxmlformats.org/markup-compatibility/2006" xmlns:p14="http://schemas.microsoft.com/office/powerpoint/2010/main">
    <mc:Choice Requires="p14">
      <p:transition spd="med" p14:dur="600">
        <p:push/>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0"/>
                                  </p:stCondLst>
                                  <p:iterate>
                                    <p:tmAbs val="0"/>
                                  </p:iterate>
                                  <p:childTnLst>
                                    <p:set>
                                      <p:cBhvr>
                                        <p:cTn id="6" fill="hold"/>
                                        <p:tgtEl>
                                          <p:spTgt spid="156"/>
                                        </p:tgtEl>
                                        <p:attrNameLst>
                                          <p:attrName>style.visibility</p:attrName>
                                        </p:attrNameLst>
                                      </p:cBhvr>
                                      <p:to>
                                        <p:strVal val="visible"/>
                                      </p:to>
                                    </p:set>
                                    <p:animEffect transition="in" filter="dissolve">
                                      <p:cBhvr>
                                        <p:cTn id="7" dur="750"/>
                                        <p:tgtEl>
                                          <p:spTgt spid="156"/>
                                        </p:tgtEl>
                                      </p:cBhvr>
                                    </p:animEffect>
                                  </p:childTnLst>
                                </p:cTn>
                              </p:par>
                            </p:childTnLst>
                          </p:cTn>
                        </p:par>
                        <p:par>
                          <p:cTn id="8" fill="hold">
                            <p:stCondLst>
                              <p:cond delay="750"/>
                            </p:stCondLst>
                            <p:childTnLst>
                              <p:par>
                                <p:cTn id="9" presetID="10" presetClass="entr" fill="hold" grpId="0" nodeType="afterEffect">
                                  <p:stCondLst>
                                    <p:cond delay="0"/>
                                  </p:stCondLst>
                                  <p:iterate>
                                    <p:tmAbs val="0"/>
                                  </p:iterate>
                                  <p:childTnLst>
                                    <p:set>
                                      <p:cBhvr>
                                        <p:cTn id="10" fill="hold"/>
                                        <p:tgtEl>
                                          <p:spTgt spid="157">
                                            <p:bg/>
                                          </p:spTgt>
                                        </p:tgtEl>
                                        <p:attrNameLst>
                                          <p:attrName>style.visibility</p:attrName>
                                        </p:attrNameLst>
                                      </p:cBhvr>
                                      <p:to>
                                        <p:strVal val="visible"/>
                                      </p:to>
                                    </p:set>
                                    <p:animEffect transition="in" filter="fade">
                                      <p:cBhvr>
                                        <p:cTn id="11" dur="500"/>
                                        <p:tgtEl>
                                          <p:spTgt spid="157">
                                            <p:bg/>
                                          </p:spTgt>
                                        </p:tgtEl>
                                      </p:cBhvr>
                                    </p:animEffect>
                                  </p:childTnLst>
                                </p:cTn>
                              </p:par>
                              <p:par>
                                <p:cTn id="12" presetID="10" presetClass="entr" presetSubtype="0" fill="hold" grpId="0" nodeType="withEffect">
                                  <p:stCondLst>
                                    <p:cond delay="0"/>
                                  </p:stCondLst>
                                  <p:iterate>
                                    <p:tmAbs val="0"/>
                                  </p:iterate>
                                  <p:childTnLst>
                                    <p:set>
                                      <p:cBhvr>
                                        <p:cTn id="13" fill="hold"/>
                                        <p:tgtEl>
                                          <p:spTgt spid="157">
                                            <p:txEl>
                                              <p:pRg st="0" end="0"/>
                                            </p:txEl>
                                          </p:spTgt>
                                        </p:tgtEl>
                                        <p:attrNameLst>
                                          <p:attrName>style.visibility</p:attrName>
                                        </p:attrNameLst>
                                      </p:cBhvr>
                                      <p:to>
                                        <p:strVal val="visible"/>
                                      </p:to>
                                    </p:set>
                                    <p:animEffect transition="in" filter="fade">
                                      <p:cBhvr>
                                        <p:cTn id="14" dur="500"/>
                                        <p:tgtEl>
                                          <p:spTgt spid="157">
                                            <p:txEl>
                                              <p:pRg st="0" end="0"/>
                                            </p:txEl>
                                          </p:spTgt>
                                        </p:tgtEl>
                                      </p:cBhvr>
                                    </p:animEffect>
                                  </p:childTnLst>
                                </p:cTn>
                              </p:par>
                            </p:childTnLst>
                          </p:cTn>
                        </p:par>
                        <p:par>
                          <p:cTn id="15" fill="hold">
                            <p:stCondLst>
                              <p:cond delay="1250"/>
                            </p:stCondLst>
                            <p:childTnLst>
                              <p:par>
                                <p:cTn id="16" presetID="10" presetClass="entr" fill="hold" grpId="0" nodeType="afterEffect">
                                  <p:stCondLst>
                                    <p:cond delay="0"/>
                                  </p:stCondLst>
                                  <p:iterate>
                                    <p:tmAbs val="0"/>
                                  </p:iterate>
                                  <p:childTnLst>
                                    <p:set>
                                      <p:cBhvr>
                                        <p:cTn id="17" fill="hold"/>
                                        <p:tgtEl>
                                          <p:spTgt spid="157">
                                            <p:txEl>
                                              <p:pRg st="1" end="1"/>
                                            </p:txEl>
                                          </p:spTgt>
                                        </p:tgtEl>
                                        <p:attrNameLst>
                                          <p:attrName>style.visibility</p:attrName>
                                        </p:attrNameLst>
                                      </p:cBhvr>
                                      <p:to>
                                        <p:strVal val="visible"/>
                                      </p:to>
                                    </p:set>
                                    <p:animEffect transition="in" filter="fade">
                                      <p:cBhvr>
                                        <p:cTn id="18" dur="500"/>
                                        <p:tgtEl>
                                          <p:spTgt spid="157">
                                            <p:txEl>
                                              <p:pRg st="1" end="1"/>
                                            </p:txEl>
                                          </p:spTgt>
                                        </p:tgtEl>
                                      </p:cBhvr>
                                    </p:animEffect>
                                  </p:childTnLst>
                                </p:cTn>
                              </p:par>
                            </p:childTnLst>
                          </p:cTn>
                        </p:par>
                        <p:par>
                          <p:cTn id="19" fill="hold">
                            <p:stCondLst>
                              <p:cond delay="1750"/>
                            </p:stCondLst>
                            <p:childTnLst>
                              <p:par>
                                <p:cTn id="20" presetID="23" presetClass="entr" presetSubtype="16" fill="hold" grpId="0" nodeType="afterEffect">
                                  <p:stCondLst>
                                    <p:cond delay="0"/>
                                  </p:stCondLst>
                                  <p:iterate>
                                    <p:tmAbs val="0"/>
                                  </p:iterate>
                                  <p:childTnLst>
                                    <p:set>
                                      <p:cBhvr>
                                        <p:cTn id="21" fill="hold"/>
                                        <p:tgtEl>
                                          <p:spTgt spid="159"/>
                                        </p:tgtEl>
                                        <p:attrNameLst>
                                          <p:attrName>style.visibility</p:attrName>
                                        </p:attrNameLst>
                                      </p:cBhvr>
                                      <p:to>
                                        <p:strVal val="visible"/>
                                      </p:to>
                                    </p:set>
                                    <p:anim calcmode="lin" valueType="num">
                                      <p:cBhvr>
                                        <p:cTn id="22" dur="500" fill="hold"/>
                                        <p:tgtEl>
                                          <p:spTgt spid="159"/>
                                        </p:tgtEl>
                                        <p:attrNameLst>
                                          <p:attrName>ppt_w</p:attrName>
                                        </p:attrNameLst>
                                      </p:cBhvr>
                                      <p:tavLst>
                                        <p:tav tm="0">
                                          <p:val>
                                            <p:fltVal val="0"/>
                                          </p:val>
                                        </p:tav>
                                        <p:tav tm="100000">
                                          <p:val>
                                            <p:strVal val="#ppt_w"/>
                                          </p:val>
                                        </p:tav>
                                      </p:tavLst>
                                    </p:anim>
                                    <p:anim calcmode="lin" valueType="num">
                                      <p:cBhvr>
                                        <p:cTn id="23" dur="500" fill="hold"/>
                                        <p:tgtEl>
                                          <p:spTgt spid="159"/>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fill="hold" grpId="0" nodeType="clickEffect">
                                  <p:stCondLst>
                                    <p:cond delay="0"/>
                                  </p:stCondLst>
                                  <p:iterate>
                                    <p:tmAbs val="0"/>
                                  </p:iterate>
                                  <p:childTnLst>
                                    <p:set>
                                      <p:cBhvr>
                                        <p:cTn id="27" fill="hold"/>
                                        <p:tgtEl>
                                          <p:spTgt spid="157">
                                            <p:txEl>
                                              <p:pRg st="2" end="2"/>
                                            </p:txEl>
                                          </p:spTgt>
                                        </p:tgtEl>
                                        <p:attrNameLst>
                                          <p:attrName>style.visibility</p:attrName>
                                        </p:attrNameLst>
                                      </p:cBhvr>
                                      <p:to>
                                        <p:strVal val="visible"/>
                                      </p:to>
                                    </p:set>
                                    <p:animEffect transition="in" filter="fade">
                                      <p:cBhvr>
                                        <p:cTn id="28" dur="500"/>
                                        <p:tgtEl>
                                          <p:spTgt spid="157">
                                            <p:txEl>
                                              <p:pRg st="2" end="2"/>
                                            </p:txEl>
                                          </p:spTgt>
                                        </p:tgtEl>
                                      </p:cBhvr>
                                    </p:animEffect>
                                  </p:childTnLst>
                                </p:cTn>
                              </p:par>
                            </p:childTnLst>
                          </p:cTn>
                        </p:par>
                        <p:par>
                          <p:cTn id="29" fill="hold">
                            <p:stCondLst>
                              <p:cond delay="500"/>
                            </p:stCondLst>
                            <p:childTnLst>
                              <p:par>
                                <p:cTn id="30" presetID="10" presetClass="entr" fill="hold" grpId="0" nodeType="afterEffect">
                                  <p:stCondLst>
                                    <p:cond delay="0"/>
                                  </p:stCondLst>
                                  <p:iterate>
                                    <p:tmAbs val="0"/>
                                  </p:iterate>
                                  <p:childTnLst>
                                    <p:set>
                                      <p:cBhvr>
                                        <p:cTn id="31" fill="hold"/>
                                        <p:tgtEl>
                                          <p:spTgt spid="157">
                                            <p:txEl>
                                              <p:pRg st="3" end="3"/>
                                            </p:txEl>
                                          </p:spTgt>
                                        </p:tgtEl>
                                        <p:attrNameLst>
                                          <p:attrName>style.visibility</p:attrName>
                                        </p:attrNameLst>
                                      </p:cBhvr>
                                      <p:to>
                                        <p:strVal val="visible"/>
                                      </p:to>
                                    </p:set>
                                    <p:animEffect transition="in" filter="fade">
                                      <p:cBhvr>
                                        <p:cTn id="32" dur="500"/>
                                        <p:tgtEl>
                                          <p:spTgt spid="157">
                                            <p:txEl>
                                              <p:pRg st="3" end="3"/>
                                            </p:txEl>
                                          </p:spTgt>
                                        </p:tgtEl>
                                      </p:cBhvr>
                                    </p:animEffect>
                                  </p:childTnLst>
                                </p:cTn>
                              </p:par>
                            </p:childTnLst>
                          </p:cTn>
                        </p:par>
                        <p:par>
                          <p:cTn id="33" fill="hold">
                            <p:stCondLst>
                              <p:cond delay="1000"/>
                            </p:stCondLst>
                            <p:childTnLst>
                              <p:par>
                                <p:cTn id="34" presetID="10" presetClass="entr" fill="hold" grpId="0" nodeType="afterEffect">
                                  <p:stCondLst>
                                    <p:cond delay="0"/>
                                  </p:stCondLst>
                                  <p:iterate>
                                    <p:tmAbs val="0"/>
                                  </p:iterate>
                                  <p:childTnLst>
                                    <p:set>
                                      <p:cBhvr>
                                        <p:cTn id="35" fill="hold"/>
                                        <p:tgtEl>
                                          <p:spTgt spid="157">
                                            <p:txEl>
                                              <p:pRg st="4" end="4"/>
                                            </p:txEl>
                                          </p:spTgt>
                                        </p:tgtEl>
                                        <p:attrNameLst>
                                          <p:attrName>style.visibility</p:attrName>
                                        </p:attrNameLst>
                                      </p:cBhvr>
                                      <p:to>
                                        <p:strVal val="visible"/>
                                      </p:to>
                                    </p:set>
                                    <p:animEffect transition="in" filter="fade">
                                      <p:cBhvr>
                                        <p:cTn id="36" dur="500"/>
                                        <p:tgtEl>
                                          <p:spTgt spid="157">
                                            <p:txEl>
                                              <p:pRg st="4" end="4"/>
                                            </p:txEl>
                                          </p:spTgt>
                                        </p:tgtEl>
                                      </p:cBhvr>
                                    </p:animEffect>
                                  </p:childTnLst>
                                </p:cTn>
                              </p:par>
                            </p:childTnLst>
                          </p:cTn>
                        </p:par>
                        <p:par>
                          <p:cTn id="37" fill="hold">
                            <p:stCondLst>
                              <p:cond delay="1500"/>
                            </p:stCondLst>
                            <p:childTnLst>
                              <p:par>
                                <p:cTn id="38" presetID="23" presetClass="entr" presetSubtype="16" fill="hold" grpId="0" nodeType="afterEffect">
                                  <p:stCondLst>
                                    <p:cond delay="0"/>
                                  </p:stCondLst>
                                  <p:iterate>
                                    <p:tmAbs val="0"/>
                                  </p:iterate>
                                  <p:childTnLst>
                                    <p:set>
                                      <p:cBhvr>
                                        <p:cTn id="39" fill="hold"/>
                                        <p:tgtEl>
                                          <p:spTgt spid="160"/>
                                        </p:tgtEl>
                                        <p:attrNameLst>
                                          <p:attrName>style.visibility</p:attrName>
                                        </p:attrNameLst>
                                      </p:cBhvr>
                                      <p:to>
                                        <p:strVal val="visible"/>
                                      </p:to>
                                    </p:set>
                                    <p:anim calcmode="lin" valueType="num">
                                      <p:cBhvr>
                                        <p:cTn id="40" dur="500" fill="hold"/>
                                        <p:tgtEl>
                                          <p:spTgt spid="160"/>
                                        </p:tgtEl>
                                        <p:attrNameLst>
                                          <p:attrName>ppt_w</p:attrName>
                                        </p:attrNameLst>
                                      </p:cBhvr>
                                      <p:tavLst>
                                        <p:tav tm="0">
                                          <p:val>
                                            <p:fltVal val="0"/>
                                          </p:val>
                                        </p:tav>
                                        <p:tav tm="100000">
                                          <p:val>
                                            <p:strVal val="#ppt_w"/>
                                          </p:val>
                                        </p:tav>
                                      </p:tavLst>
                                    </p:anim>
                                    <p:anim calcmode="lin" valueType="num">
                                      <p:cBhvr>
                                        <p:cTn id="41" dur="500" fill="hold"/>
                                        <p:tgtEl>
                                          <p:spTgt spid="160"/>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fill="hold" grpId="0" nodeType="clickEffect">
                                  <p:stCondLst>
                                    <p:cond delay="0"/>
                                  </p:stCondLst>
                                  <p:iterate>
                                    <p:tmAbs val="0"/>
                                  </p:iterate>
                                  <p:childTnLst>
                                    <p:set>
                                      <p:cBhvr>
                                        <p:cTn id="45" fill="hold"/>
                                        <p:tgtEl>
                                          <p:spTgt spid="157">
                                            <p:txEl>
                                              <p:pRg st="5" end="5"/>
                                            </p:txEl>
                                          </p:spTgt>
                                        </p:tgtEl>
                                        <p:attrNameLst>
                                          <p:attrName>style.visibility</p:attrName>
                                        </p:attrNameLst>
                                      </p:cBhvr>
                                      <p:to>
                                        <p:strVal val="visible"/>
                                      </p:to>
                                    </p:set>
                                    <p:animEffect transition="in" filter="fade">
                                      <p:cBhvr>
                                        <p:cTn id="46" dur="500"/>
                                        <p:tgtEl>
                                          <p:spTgt spid="157">
                                            <p:txEl>
                                              <p:pRg st="5" end="5"/>
                                            </p:txEl>
                                          </p:spTgt>
                                        </p:tgtEl>
                                      </p:cBhvr>
                                    </p:animEffect>
                                  </p:childTnLst>
                                </p:cTn>
                              </p:par>
                            </p:childTnLst>
                          </p:cTn>
                        </p:par>
                        <p:par>
                          <p:cTn id="47" fill="hold">
                            <p:stCondLst>
                              <p:cond delay="500"/>
                            </p:stCondLst>
                            <p:childTnLst>
                              <p:par>
                                <p:cTn id="48" presetID="10" presetClass="entr" fill="hold" grpId="0" nodeType="afterEffect">
                                  <p:stCondLst>
                                    <p:cond delay="0"/>
                                  </p:stCondLst>
                                  <p:iterate>
                                    <p:tmAbs val="0"/>
                                  </p:iterate>
                                  <p:childTnLst>
                                    <p:set>
                                      <p:cBhvr>
                                        <p:cTn id="49" fill="hold"/>
                                        <p:tgtEl>
                                          <p:spTgt spid="157">
                                            <p:txEl>
                                              <p:pRg st="6" end="6"/>
                                            </p:txEl>
                                          </p:spTgt>
                                        </p:tgtEl>
                                        <p:attrNameLst>
                                          <p:attrName>style.visibility</p:attrName>
                                        </p:attrNameLst>
                                      </p:cBhvr>
                                      <p:to>
                                        <p:strVal val="visible"/>
                                      </p:to>
                                    </p:set>
                                    <p:animEffect transition="in" filter="fade">
                                      <p:cBhvr>
                                        <p:cTn id="50" dur="500"/>
                                        <p:tgtEl>
                                          <p:spTgt spid="157">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iterate>
                                    <p:tmAbs val="0"/>
                                  </p:iterate>
                                  <p:childTnLst>
                                    <p:set>
                                      <p:cBhvr>
                                        <p:cTn id="54" fill="hold"/>
                                        <p:tgtEl>
                                          <p:spTgt spid="161"/>
                                        </p:tgtEl>
                                        <p:attrNameLst>
                                          <p:attrName>style.visibility</p:attrName>
                                        </p:attrNameLst>
                                      </p:cBhvr>
                                      <p:to>
                                        <p:strVal val="visible"/>
                                      </p:to>
                                    </p:set>
                                    <p:anim calcmode="lin" valueType="num">
                                      <p:cBhvr>
                                        <p:cTn id="55" dur="500" fill="hold"/>
                                        <p:tgtEl>
                                          <p:spTgt spid="161"/>
                                        </p:tgtEl>
                                        <p:attrNameLst>
                                          <p:attrName>ppt_w</p:attrName>
                                        </p:attrNameLst>
                                      </p:cBhvr>
                                      <p:tavLst>
                                        <p:tav tm="0">
                                          <p:val>
                                            <p:fltVal val="0"/>
                                          </p:val>
                                        </p:tav>
                                        <p:tav tm="100000">
                                          <p:val>
                                            <p:strVal val="#ppt_w"/>
                                          </p:val>
                                        </p:tav>
                                      </p:tavLst>
                                    </p:anim>
                                    <p:anim calcmode="lin" valueType="num">
                                      <p:cBhvr>
                                        <p:cTn id="56" dur="500" fill="hold"/>
                                        <p:tgtEl>
                                          <p:spTgt spid="161"/>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fill="hold" grpId="0" nodeType="clickEffect">
                                  <p:stCondLst>
                                    <p:cond delay="0"/>
                                  </p:stCondLst>
                                  <p:iterate>
                                    <p:tmAbs val="0"/>
                                  </p:iterate>
                                  <p:childTnLst>
                                    <p:set>
                                      <p:cBhvr>
                                        <p:cTn id="60" fill="hold"/>
                                        <p:tgtEl>
                                          <p:spTgt spid="157">
                                            <p:txEl>
                                              <p:pRg st="7" end="7"/>
                                            </p:txEl>
                                          </p:spTgt>
                                        </p:tgtEl>
                                        <p:attrNameLst>
                                          <p:attrName>style.visibility</p:attrName>
                                        </p:attrNameLst>
                                      </p:cBhvr>
                                      <p:to>
                                        <p:strVal val="visible"/>
                                      </p:to>
                                    </p:set>
                                    <p:animEffect transition="in" filter="fade">
                                      <p:cBhvr>
                                        <p:cTn id="61" dur="500"/>
                                        <p:tgtEl>
                                          <p:spTgt spid="157">
                                            <p:txEl>
                                              <p:pRg st="7" end="7"/>
                                            </p:txEl>
                                          </p:spTgt>
                                        </p:tgtEl>
                                      </p:cBhvr>
                                    </p:animEffect>
                                  </p:childTnLst>
                                </p:cTn>
                              </p:par>
                            </p:childTnLst>
                          </p:cTn>
                        </p:par>
                        <p:par>
                          <p:cTn id="62" fill="hold">
                            <p:stCondLst>
                              <p:cond delay="500"/>
                            </p:stCondLst>
                            <p:childTnLst>
                              <p:par>
                                <p:cTn id="63" presetID="10" presetClass="entr" fill="hold" grpId="0" nodeType="afterEffect">
                                  <p:stCondLst>
                                    <p:cond delay="0"/>
                                  </p:stCondLst>
                                  <p:iterate>
                                    <p:tmAbs val="0"/>
                                  </p:iterate>
                                  <p:childTnLst>
                                    <p:set>
                                      <p:cBhvr>
                                        <p:cTn id="64" fill="hold"/>
                                        <p:tgtEl>
                                          <p:spTgt spid="157">
                                            <p:txEl>
                                              <p:pRg st="8" end="8"/>
                                            </p:txEl>
                                          </p:spTgt>
                                        </p:tgtEl>
                                        <p:attrNameLst>
                                          <p:attrName>style.visibility</p:attrName>
                                        </p:attrNameLst>
                                      </p:cBhvr>
                                      <p:to>
                                        <p:strVal val="visible"/>
                                      </p:to>
                                    </p:set>
                                    <p:animEffect transition="in" filter="fade">
                                      <p:cBhvr>
                                        <p:cTn id="65" dur="500"/>
                                        <p:tgtEl>
                                          <p:spTgt spid="157">
                                            <p:txEl>
                                              <p:pRg st="8" end="8"/>
                                            </p:txEl>
                                          </p:spTgt>
                                        </p:tgtEl>
                                      </p:cBhvr>
                                    </p:animEffect>
                                  </p:childTnLst>
                                </p:cTn>
                              </p:par>
                            </p:childTnLst>
                          </p:cTn>
                        </p:par>
                        <p:par>
                          <p:cTn id="66" fill="hold">
                            <p:stCondLst>
                              <p:cond delay="1000"/>
                            </p:stCondLst>
                            <p:childTnLst>
                              <p:par>
                                <p:cTn id="67" presetID="23" presetClass="entr" presetSubtype="16" fill="hold" grpId="0" nodeType="afterEffect">
                                  <p:stCondLst>
                                    <p:cond delay="0"/>
                                  </p:stCondLst>
                                  <p:iterate>
                                    <p:tmAbs val="0"/>
                                  </p:iterate>
                                  <p:childTnLst>
                                    <p:set>
                                      <p:cBhvr>
                                        <p:cTn id="68" fill="hold"/>
                                        <p:tgtEl>
                                          <p:spTgt spid="158"/>
                                        </p:tgtEl>
                                        <p:attrNameLst>
                                          <p:attrName>style.visibility</p:attrName>
                                        </p:attrNameLst>
                                      </p:cBhvr>
                                      <p:to>
                                        <p:strVal val="visible"/>
                                      </p:to>
                                    </p:set>
                                    <p:anim calcmode="lin" valueType="num">
                                      <p:cBhvr>
                                        <p:cTn id="69" dur="500" fill="hold"/>
                                        <p:tgtEl>
                                          <p:spTgt spid="158"/>
                                        </p:tgtEl>
                                        <p:attrNameLst>
                                          <p:attrName>ppt_w</p:attrName>
                                        </p:attrNameLst>
                                      </p:cBhvr>
                                      <p:tavLst>
                                        <p:tav tm="0">
                                          <p:val>
                                            <p:fltVal val="0"/>
                                          </p:val>
                                        </p:tav>
                                        <p:tav tm="100000">
                                          <p:val>
                                            <p:strVal val="#ppt_w"/>
                                          </p:val>
                                        </p:tav>
                                      </p:tavLst>
                                    </p:anim>
                                    <p:anim calcmode="lin" valueType="num">
                                      <p:cBhvr>
                                        <p:cTn id="70" dur="500" fill="hold"/>
                                        <p:tgtEl>
                                          <p:spTgt spid="158"/>
                                        </p:tgtEl>
                                        <p:attrNameLst>
                                          <p:attrName>ppt_h</p:attrName>
                                        </p:attrNameLst>
                                      </p:cBhvr>
                                      <p:tavLst>
                                        <p:tav tm="0">
                                          <p:val>
                                            <p:fltVal val="0"/>
                                          </p:val>
                                        </p:tav>
                                        <p:tav tm="100000">
                                          <p:val>
                                            <p:strVal val="#ppt_h"/>
                                          </p:val>
                                        </p:tav>
                                      </p:tavLst>
                                    </p:anim>
                                  </p:childTnLst>
                                </p:cTn>
                              </p:par>
                            </p:childTnLst>
                          </p:cTn>
                        </p:par>
                        <p:par>
                          <p:cTn id="71" fill="hold">
                            <p:stCondLst>
                              <p:cond delay="1500"/>
                            </p:stCondLst>
                            <p:childTnLst>
                              <p:par>
                                <p:cTn id="72" presetID="22" presetClass="entr" presetSubtype="8" fill="hold" grpId="0" nodeType="afterEffect">
                                  <p:stCondLst>
                                    <p:cond delay="0"/>
                                  </p:stCondLst>
                                  <p:iterate>
                                    <p:tmAbs val="0"/>
                                  </p:iterate>
                                  <p:childTnLst>
                                    <p:set>
                                      <p:cBhvr>
                                        <p:cTn id="73" fill="hold"/>
                                        <p:tgtEl>
                                          <p:spTgt spid="166">
                                            <p:bg/>
                                          </p:spTgt>
                                        </p:tgtEl>
                                        <p:attrNameLst>
                                          <p:attrName>style.visibility</p:attrName>
                                        </p:attrNameLst>
                                      </p:cBhvr>
                                      <p:to>
                                        <p:strVal val="visible"/>
                                      </p:to>
                                    </p:set>
                                    <p:animEffect transition="in" filter="wipe(left)">
                                      <p:cBhvr>
                                        <p:cTn id="74" dur="250"/>
                                        <p:tgtEl>
                                          <p:spTgt spid="166">
                                            <p:bg/>
                                          </p:spTgt>
                                        </p:tgtEl>
                                      </p:cBhvr>
                                    </p:animEffect>
                                  </p:childTnLst>
                                </p:cTn>
                              </p:par>
                              <p:par>
                                <p:cTn id="75" presetID="22" presetClass="entr" presetSubtype="8" fill="hold" grpId="0" nodeType="withEffect">
                                  <p:stCondLst>
                                    <p:cond delay="0"/>
                                  </p:stCondLst>
                                  <p:iterate>
                                    <p:tmAbs val="0"/>
                                  </p:iterate>
                                  <p:childTnLst>
                                    <p:set>
                                      <p:cBhvr>
                                        <p:cTn id="76" fill="hold"/>
                                        <p:tgtEl>
                                          <p:spTgt spid="166">
                                            <p:txEl>
                                              <p:pRg st="0" end="0"/>
                                            </p:txEl>
                                          </p:spTgt>
                                        </p:tgtEl>
                                        <p:attrNameLst>
                                          <p:attrName>style.visibility</p:attrName>
                                        </p:attrNameLst>
                                      </p:cBhvr>
                                      <p:to>
                                        <p:strVal val="visible"/>
                                      </p:to>
                                    </p:set>
                                    <p:animEffect transition="in" filter="wipe(left)">
                                      <p:cBhvr>
                                        <p:cTn id="77" dur="250"/>
                                        <p:tgtEl>
                                          <p:spTgt spid="166">
                                            <p:txEl>
                                              <p:pRg st="0" end="0"/>
                                            </p:txEl>
                                          </p:spTgt>
                                        </p:tgtEl>
                                      </p:cBhvr>
                                    </p:animEffect>
                                  </p:childTnLst>
                                </p:cTn>
                              </p:par>
                            </p:childTnLst>
                          </p:cTn>
                        </p:par>
                        <p:par>
                          <p:cTn id="78" fill="hold">
                            <p:stCondLst>
                              <p:cond delay="1750"/>
                            </p:stCondLst>
                            <p:childTnLst>
                              <p:par>
                                <p:cTn id="79" presetID="22" presetClass="entr" presetSubtype="8" fill="hold" grpId="0" nodeType="afterEffect">
                                  <p:stCondLst>
                                    <p:cond delay="0"/>
                                  </p:stCondLst>
                                  <p:iterate>
                                    <p:tmAbs val="0"/>
                                  </p:iterate>
                                  <p:childTnLst>
                                    <p:set>
                                      <p:cBhvr>
                                        <p:cTn id="80" fill="hold"/>
                                        <p:tgtEl>
                                          <p:spTgt spid="166">
                                            <p:txEl>
                                              <p:pRg st="1" end="1"/>
                                            </p:txEl>
                                          </p:spTgt>
                                        </p:tgtEl>
                                        <p:attrNameLst>
                                          <p:attrName>style.visibility</p:attrName>
                                        </p:attrNameLst>
                                      </p:cBhvr>
                                      <p:to>
                                        <p:strVal val="visible"/>
                                      </p:to>
                                    </p:set>
                                    <p:animEffect transition="in" filter="wipe(left)">
                                      <p:cBhvr>
                                        <p:cTn id="81" dur="250"/>
                                        <p:tgtEl>
                                          <p:spTgt spid="166">
                                            <p:txEl>
                                              <p:pRg st="1" end="1"/>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iterate>
                                    <p:tmAbs val="0"/>
                                  </p:iterate>
                                  <p:childTnLst>
                                    <p:set>
                                      <p:cBhvr>
                                        <p:cTn id="85" fill="hold"/>
                                        <p:tgtEl>
                                          <p:spTgt spid="166">
                                            <p:txEl>
                                              <p:pRg st="2" end="2"/>
                                            </p:txEl>
                                          </p:spTgt>
                                        </p:tgtEl>
                                        <p:attrNameLst>
                                          <p:attrName>style.visibility</p:attrName>
                                        </p:attrNameLst>
                                      </p:cBhvr>
                                      <p:to>
                                        <p:strVal val="visible"/>
                                      </p:to>
                                    </p:set>
                                    <p:animEffect transition="in" filter="wipe(left)">
                                      <p:cBhvr>
                                        <p:cTn id="86" dur="250"/>
                                        <p:tgtEl>
                                          <p:spTgt spid="166">
                                            <p:txEl>
                                              <p:pRg st="2" end="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iterate>
                                    <p:tmAbs val="0"/>
                                  </p:iterate>
                                  <p:childTnLst>
                                    <p:set>
                                      <p:cBhvr>
                                        <p:cTn id="90" fill="hold"/>
                                        <p:tgtEl>
                                          <p:spTgt spid="166">
                                            <p:txEl>
                                              <p:pRg st="3" end="3"/>
                                            </p:txEl>
                                          </p:spTgt>
                                        </p:tgtEl>
                                        <p:attrNameLst>
                                          <p:attrName>style.visibility</p:attrName>
                                        </p:attrNameLst>
                                      </p:cBhvr>
                                      <p:to>
                                        <p:strVal val="visible"/>
                                      </p:to>
                                    </p:set>
                                    <p:animEffect transition="in" filter="wipe(left)">
                                      <p:cBhvr>
                                        <p:cTn id="91" dur="250"/>
                                        <p:tgtEl>
                                          <p:spTgt spid="166">
                                            <p:txEl>
                                              <p:pRg st="3" end="3"/>
                                            </p:txEl>
                                          </p:spTgt>
                                        </p:tgtEl>
                                      </p:cBhvr>
                                    </p:animEffect>
                                  </p:childTnLst>
                                </p:cTn>
                              </p:par>
                            </p:childTnLst>
                          </p:cTn>
                        </p:par>
                        <p:par>
                          <p:cTn id="92" fill="hold">
                            <p:stCondLst>
                              <p:cond delay="250"/>
                            </p:stCondLst>
                            <p:childTnLst>
                              <p:par>
                                <p:cTn id="93" presetID="22" presetClass="entr" presetSubtype="4" fill="hold" grpId="0" nodeType="afterEffect">
                                  <p:stCondLst>
                                    <p:cond delay="0"/>
                                  </p:stCondLst>
                                  <p:iterate>
                                    <p:tmAbs val="0"/>
                                  </p:iterate>
                                  <p:childTnLst>
                                    <p:set>
                                      <p:cBhvr>
                                        <p:cTn id="94" fill="hold"/>
                                        <p:tgtEl>
                                          <p:spTgt spid="163"/>
                                        </p:tgtEl>
                                        <p:attrNameLst>
                                          <p:attrName>style.visibility</p:attrName>
                                        </p:attrNameLst>
                                      </p:cBhvr>
                                      <p:to>
                                        <p:strVal val="visible"/>
                                      </p:to>
                                    </p:set>
                                    <p:animEffect transition="in" filter="wipe(down)">
                                      <p:cBhvr>
                                        <p:cTn id="95" dur="500"/>
                                        <p:tgtEl>
                                          <p:spTgt spid="163"/>
                                        </p:tgtEl>
                                      </p:cBhvr>
                                    </p:animEffect>
                                  </p:childTnLst>
                                </p:cTn>
                              </p:par>
                            </p:childTnLst>
                          </p:cTn>
                        </p:par>
                        <p:par>
                          <p:cTn id="96" fill="hold">
                            <p:stCondLst>
                              <p:cond delay="750"/>
                            </p:stCondLst>
                            <p:childTnLst>
                              <p:par>
                                <p:cTn id="97" presetID="22" presetClass="entr" presetSubtype="8" fill="hold" grpId="0" nodeType="afterEffect">
                                  <p:stCondLst>
                                    <p:cond delay="0"/>
                                  </p:stCondLst>
                                  <p:iterate>
                                    <p:tmAbs val="0"/>
                                  </p:iterate>
                                  <p:childTnLst>
                                    <p:set>
                                      <p:cBhvr>
                                        <p:cTn id="98" fill="hold"/>
                                        <p:tgtEl>
                                          <p:spTgt spid="166">
                                            <p:txEl>
                                              <p:pRg st="4" end="4"/>
                                            </p:txEl>
                                          </p:spTgt>
                                        </p:tgtEl>
                                        <p:attrNameLst>
                                          <p:attrName>style.visibility</p:attrName>
                                        </p:attrNameLst>
                                      </p:cBhvr>
                                      <p:to>
                                        <p:strVal val="visible"/>
                                      </p:to>
                                    </p:set>
                                    <p:animEffect transition="in" filter="wipe(left)">
                                      <p:cBhvr>
                                        <p:cTn id="99" dur="250"/>
                                        <p:tgtEl>
                                          <p:spTgt spid="166">
                                            <p:txEl>
                                              <p:pRg st="4" end="4"/>
                                            </p:txEl>
                                          </p:spTgt>
                                        </p:tgtEl>
                                      </p:cBhvr>
                                    </p:animEffect>
                                  </p:childTnLst>
                                </p:cTn>
                              </p:par>
                            </p:childTnLst>
                          </p:cTn>
                        </p:par>
                        <p:par>
                          <p:cTn id="100" fill="hold">
                            <p:stCondLst>
                              <p:cond delay="1000"/>
                            </p:stCondLst>
                            <p:childTnLst>
                              <p:par>
                                <p:cTn id="101" presetID="22" presetClass="entr" presetSubtype="8" fill="hold" grpId="0" nodeType="afterEffect">
                                  <p:stCondLst>
                                    <p:cond delay="0"/>
                                  </p:stCondLst>
                                  <p:iterate>
                                    <p:tmAbs val="0"/>
                                  </p:iterate>
                                  <p:childTnLst>
                                    <p:set>
                                      <p:cBhvr>
                                        <p:cTn id="102" fill="hold"/>
                                        <p:tgtEl>
                                          <p:spTgt spid="162"/>
                                        </p:tgtEl>
                                        <p:attrNameLst>
                                          <p:attrName>style.visibility</p:attrName>
                                        </p:attrNameLst>
                                      </p:cBhvr>
                                      <p:to>
                                        <p:strVal val="visible"/>
                                      </p:to>
                                    </p:set>
                                    <p:animEffect transition="in" filter="wipe(left)">
                                      <p:cBhvr>
                                        <p:cTn id="103" dur="500"/>
                                        <p:tgtEl>
                                          <p:spTgt spid="162"/>
                                        </p:tgtEl>
                                      </p:cBhvr>
                                    </p:animEffect>
                                  </p:childTnLst>
                                </p:cTn>
                              </p:par>
                            </p:childTnLst>
                          </p:cTn>
                        </p:par>
                        <p:par>
                          <p:cTn id="104" fill="hold">
                            <p:stCondLst>
                              <p:cond delay="1500"/>
                            </p:stCondLst>
                            <p:childTnLst>
                              <p:par>
                                <p:cTn id="105" presetID="22" presetClass="entr" presetSubtype="8" fill="hold" grpId="0" nodeType="afterEffect">
                                  <p:stCondLst>
                                    <p:cond delay="0"/>
                                  </p:stCondLst>
                                  <p:iterate>
                                    <p:tmAbs val="0"/>
                                  </p:iterate>
                                  <p:childTnLst>
                                    <p:set>
                                      <p:cBhvr>
                                        <p:cTn id="106" fill="hold"/>
                                        <p:tgtEl>
                                          <p:spTgt spid="166">
                                            <p:txEl>
                                              <p:pRg st="5" end="5"/>
                                            </p:txEl>
                                          </p:spTgt>
                                        </p:tgtEl>
                                        <p:attrNameLst>
                                          <p:attrName>style.visibility</p:attrName>
                                        </p:attrNameLst>
                                      </p:cBhvr>
                                      <p:to>
                                        <p:strVal val="visible"/>
                                      </p:to>
                                    </p:set>
                                    <p:animEffect transition="in" filter="wipe(left)">
                                      <p:cBhvr>
                                        <p:cTn id="107" dur="250"/>
                                        <p:tgtEl>
                                          <p:spTgt spid="166">
                                            <p:txEl>
                                              <p:pRg st="5" end="5"/>
                                            </p:txEl>
                                          </p:spTgt>
                                        </p:tgtEl>
                                      </p:cBhvr>
                                    </p:animEffect>
                                  </p:childTnLst>
                                </p:cTn>
                              </p:par>
                            </p:childTnLst>
                          </p:cTn>
                        </p:par>
                        <p:par>
                          <p:cTn id="108" fill="hold">
                            <p:stCondLst>
                              <p:cond delay="1750"/>
                            </p:stCondLst>
                            <p:childTnLst>
                              <p:par>
                                <p:cTn id="109" presetID="22" presetClass="entr" presetSubtype="8" fill="hold" grpId="0" nodeType="afterEffect">
                                  <p:stCondLst>
                                    <p:cond delay="0"/>
                                  </p:stCondLst>
                                  <p:iterate>
                                    <p:tmAbs val="0"/>
                                  </p:iterate>
                                  <p:childTnLst>
                                    <p:set>
                                      <p:cBhvr>
                                        <p:cTn id="110" fill="hold"/>
                                        <p:tgtEl>
                                          <p:spTgt spid="166">
                                            <p:txEl>
                                              <p:pRg st="6" end="6"/>
                                            </p:txEl>
                                          </p:spTgt>
                                        </p:tgtEl>
                                        <p:attrNameLst>
                                          <p:attrName>style.visibility</p:attrName>
                                        </p:attrNameLst>
                                      </p:cBhvr>
                                      <p:to>
                                        <p:strVal val="visible"/>
                                      </p:to>
                                    </p:set>
                                    <p:animEffect transition="in" filter="wipe(left)">
                                      <p:cBhvr>
                                        <p:cTn id="111" dur="250"/>
                                        <p:tgtEl>
                                          <p:spTgt spid="166">
                                            <p:txEl>
                                              <p:pRg st="6" end="6"/>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iterate>
                                    <p:tmAbs val="0"/>
                                  </p:iterate>
                                  <p:childTnLst>
                                    <p:set>
                                      <p:cBhvr>
                                        <p:cTn id="115" fill="hold"/>
                                        <p:tgtEl>
                                          <p:spTgt spid="166">
                                            <p:txEl>
                                              <p:pRg st="7" end="7"/>
                                            </p:txEl>
                                          </p:spTgt>
                                        </p:tgtEl>
                                        <p:attrNameLst>
                                          <p:attrName>style.visibility</p:attrName>
                                        </p:attrNameLst>
                                      </p:cBhvr>
                                      <p:to>
                                        <p:strVal val="visible"/>
                                      </p:to>
                                    </p:set>
                                    <p:animEffect transition="in" filter="wipe(left)">
                                      <p:cBhvr>
                                        <p:cTn id="116" dur="250"/>
                                        <p:tgtEl>
                                          <p:spTgt spid="166">
                                            <p:txEl>
                                              <p:pRg st="7" end="7"/>
                                            </p:txEl>
                                          </p:spTgt>
                                        </p:tgtEl>
                                      </p:cBhvr>
                                    </p:animEffect>
                                  </p:childTnLst>
                                </p:cTn>
                              </p:par>
                            </p:childTnLst>
                          </p:cTn>
                        </p:par>
                        <p:par>
                          <p:cTn id="117" fill="hold">
                            <p:stCondLst>
                              <p:cond delay="250"/>
                            </p:stCondLst>
                            <p:childTnLst>
                              <p:par>
                                <p:cTn id="118" presetID="22" presetClass="entr" presetSubtype="8" fill="hold" grpId="0" nodeType="afterEffect">
                                  <p:stCondLst>
                                    <p:cond delay="0"/>
                                  </p:stCondLst>
                                  <p:iterate>
                                    <p:tmAbs val="0"/>
                                  </p:iterate>
                                  <p:childTnLst>
                                    <p:set>
                                      <p:cBhvr>
                                        <p:cTn id="119" fill="hold"/>
                                        <p:tgtEl>
                                          <p:spTgt spid="166">
                                            <p:txEl>
                                              <p:pRg st="8" end="8"/>
                                            </p:txEl>
                                          </p:spTgt>
                                        </p:tgtEl>
                                        <p:attrNameLst>
                                          <p:attrName>style.visibility</p:attrName>
                                        </p:attrNameLst>
                                      </p:cBhvr>
                                      <p:to>
                                        <p:strVal val="visible"/>
                                      </p:to>
                                    </p:set>
                                    <p:animEffect transition="in" filter="wipe(left)">
                                      <p:cBhvr>
                                        <p:cTn id="120" dur="250"/>
                                        <p:tgtEl>
                                          <p:spTgt spid="166">
                                            <p:txEl>
                                              <p:pRg st="8" end="8"/>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3" presetClass="exit" presetSubtype="32" fill="hold" grpId="1" nodeType="clickEffect">
                                  <p:stCondLst>
                                    <p:cond delay="0"/>
                                  </p:stCondLst>
                                  <p:iterate>
                                    <p:tmAbs val="0"/>
                                  </p:iterate>
                                  <p:childTnLst>
                                    <p:anim calcmode="lin" valueType="num">
                                      <p:cBhvr>
                                        <p:cTn id="124" dur="500" fill="hold"/>
                                        <p:tgtEl>
                                          <p:spTgt spid="162"/>
                                        </p:tgtEl>
                                        <p:attrNameLst>
                                          <p:attrName>ppt_w</p:attrName>
                                        </p:attrNameLst>
                                      </p:cBhvr>
                                      <p:tavLst>
                                        <p:tav tm="0">
                                          <p:val>
                                            <p:strVal val="ppt_w"/>
                                          </p:val>
                                        </p:tav>
                                        <p:tav tm="100000">
                                          <p:val>
                                            <p:fltVal val="0"/>
                                          </p:val>
                                        </p:tav>
                                      </p:tavLst>
                                    </p:anim>
                                    <p:anim calcmode="lin" valueType="num">
                                      <p:cBhvr>
                                        <p:cTn id="125" dur="500" fill="hold"/>
                                        <p:tgtEl>
                                          <p:spTgt spid="162"/>
                                        </p:tgtEl>
                                        <p:attrNameLst>
                                          <p:attrName>ppt_h</p:attrName>
                                        </p:attrNameLst>
                                      </p:cBhvr>
                                      <p:tavLst>
                                        <p:tav tm="0">
                                          <p:val>
                                            <p:strVal val="ppt_h"/>
                                          </p:val>
                                        </p:tav>
                                        <p:tav tm="100000">
                                          <p:val>
                                            <p:fltVal val="0"/>
                                          </p:val>
                                        </p:tav>
                                      </p:tavLst>
                                    </p:anim>
                                    <p:set>
                                      <p:cBhvr>
                                        <p:cTn id="126" fill="hold">
                                          <p:stCondLst>
                                            <p:cond delay="499"/>
                                          </p:stCondLst>
                                        </p:cTn>
                                        <p:tgtEl>
                                          <p:spTgt spid="162"/>
                                        </p:tgtEl>
                                        <p:attrNameLst>
                                          <p:attrName>style.visibility</p:attrName>
                                        </p:attrNameLst>
                                      </p:cBhvr>
                                      <p:to>
                                        <p:strVal val="hidden"/>
                                      </p:to>
                                    </p:set>
                                  </p:childTnLst>
                                </p:cTn>
                              </p:par>
                            </p:childTnLst>
                          </p:cTn>
                        </p:par>
                        <p:par>
                          <p:cTn id="127" fill="hold">
                            <p:stCondLst>
                              <p:cond delay="500"/>
                            </p:stCondLst>
                            <p:childTnLst>
                              <p:par>
                                <p:cTn id="128" presetID="22" presetClass="entr" presetSubtype="4" fill="hold" grpId="0" nodeType="afterEffect">
                                  <p:stCondLst>
                                    <p:cond delay="0"/>
                                  </p:stCondLst>
                                  <p:iterate>
                                    <p:tmAbs val="0"/>
                                  </p:iterate>
                                  <p:childTnLst>
                                    <p:set>
                                      <p:cBhvr>
                                        <p:cTn id="129" fill="hold"/>
                                        <p:tgtEl>
                                          <p:spTgt spid="165"/>
                                        </p:tgtEl>
                                        <p:attrNameLst>
                                          <p:attrName>style.visibility</p:attrName>
                                        </p:attrNameLst>
                                      </p:cBhvr>
                                      <p:to>
                                        <p:strVal val="visible"/>
                                      </p:to>
                                    </p:set>
                                    <p:animEffect transition="in" filter="wipe(down)">
                                      <p:cBhvr>
                                        <p:cTn id="130" dur="500"/>
                                        <p:tgtEl>
                                          <p:spTgt spid="165"/>
                                        </p:tgtEl>
                                      </p:cBhvr>
                                    </p:animEffect>
                                  </p:childTnLst>
                                </p:cTn>
                              </p:par>
                            </p:childTnLst>
                          </p:cTn>
                        </p:par>
                        <p:par>
                          <p:cTn id="131" fill="hold">
                            <p:stCondLst>
                              <p:cond delay="1000"/>
                            </p:stCondLst>
                            <p:childTnLst>
                              <p:par>
                                <p:cTn id="132" presetID="10" presetClass="exit" fill="hold" grpId="1" nodeType="afterEffect">
                                  <p:stCondLst>
                                    <p:cond delay="0"/>
                                  </p:stCondLst>
                                  <p:iterate>
                                    <p:tmAbs val="0"/>
                                  </p:iterate>
                                  <p:childTnLst>
                                    <p:animEffect transition="out" filter="fade">
                                      <p:cBhvr>
                                        <p:cTn id="133" dur="500" fill="hold"/>
                                        <p:tgtEl>
                                          <p:spTgt spid="163"/>
                                        </p:tgtEl>
                                      </p:cBhvr>
                                    </p:animEffect>
                                    <p:set>
                                      <p:cBhvr>
                                        <p:cTn id="134" fill="hold">
                                          <p:stCondLst>
                                            <p:cond delay="499"/>
                                          </p:stCondLst>
                                        </p:cTn>
                                        <p:tgtEl>
                                          <p:spTgt spid="163"/>
                                        </p:tgtEl>
                                        <p:attrNameLst>
                                          <p:attrName>style.visibility</p:attrName>
                                        </p:attrNameLst>
                                      </p:cBhvr>
                                      <p:to>
                                        <p:strVal val="hidden"/>
                                      </p:to>
                                    </p:set>
                                  </p:childTnLst>
                                </p:cTn>
                              </p:par>
                            </p:childTnLst>
                          </p:cTn>
                        </p:par>
                        <p:par>
                          <p:cTn id="135" fill="hold">
                            <p:stCondLst>
                              <p:cond delay="1500"/>
                            </p:stCondLst>
                            <p:childTnLst>
                              <p:par>
                                <p:cTn id="136" presetID="22" presetClass="entr" presetSubtype="8" fill="hold" grpId="0" nodeType="afterEffect">
                                  <p:stCondLst>
                                    <p:cond delay="0"/>
                                  </p:stCondLst>
                                  <p:iterate>
                                    <p:tmAbs val="0"/>
                                  </p:iterate>
                                  <p:childTnLst>
                                    <p:set>
                                      <p:cBhvr>
                                        <p:cTn id="137" fill="hold"/>
                                        <p:tgtEl>
                                          <p:spTgt spid="164"/>
                                        </p:tgtEl>
                                        <p:attrNameLst>
                                          <p:attrName>style.visibility</p:attrName>
                                        </p:attrNameLst>
                                      </p:cBhvr>
                                      <p:to>
                                        <p:strVal val="visible"/>
                                      </p:to>
                                    </p:set>
                                    <p:animEffect transition="in" filter="wipe(left)">
                                      <p:cBhvr>
                                        <p:cTn id="138" dur="500"/>
                                        <p:tgtEl>
                                          <p:spTgt spid="164"/>
                                        </p:tgtEl>
                                      </p:cBhvr>
                                    </p:animEffect>
                                  </p:childTnLst>
                                </p:cTn>
                              </p:par>
                            </p:childTnLst>
                          </p:cTn>
                        </p:par>
                        <p:par>
                          <p:cTn id="139" fill="hold">
                            <p:stCondLst>
                              <p:cond delay="2000"/>
                            </p:stCondLst>
                            <p:childTnLst>
                              <p:par>
                                <p:cTn id="140" presetID="22" presetClass="entr" presetSubtype="8" fill="hold" grpId="0" nodeType="afterEffect">
                                  <p:stCondLst>
                                    <p:cond delay="0"/>
                                  </p:stCondLst>
                                  <p:iterate>
                                    <p:tmAbs val="0"/>
                                  </p:iterate>
                                  <p:childTnLst>
                                    <p:set>
                                      <p:cBhvr>
                                        <p:cTn id="141" fill="hold"/>
                                        <p:tgtEl>
                                          <p:spTgt spid="166">
                                            <p:txEl>
                                              <p:pRg st="9" end="9"/>
                                            </p:txEl>
                                          </p:spTgt>
                                        </p:tgtEl>
                                        <p:attrNameLst>
                                          <p:attrName>style.visibility</p:attrName>
                                        </p:attrNameLst>
                                      </p:cBhvr>
                                      <p:to>
                                        <p:strVal val="visible"/>
                                      </p:to>
                                    </p:set>
                                    <p:animEffect transition="in" filter="wipe(left)">
                                      <p:cBhvr>
                                        <p:cTn id="142" dur="250"/>
                                        <p:tgtEl>
                                          <p:spTgt spid="166">
                                            <p:txEl>
                                              <p:pRg st="9" end="9"/>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3" presetClass="exit" presetSubtype="32" fill="hold" grpId="1" nodeType="clickEffect">
                                  <p:stCondLst>
                                    <p:cond delay="0"/>
                                  </p:stCondLst>
                                  <p:iterate>
                                    <p:tmAbs val="0"/>
                                  </p:iterate>
                                  <p:childTnLst>
                                    <p:anim calcmode="lin" valueType="num">
                                      <p:cBhvr>
                                        <p:cTn id="146" dur="500" fill="hold"/>
                                        <p:tgtEl>
                                          <p:spTgt spid="164"/>
                                        </p:tgtEl>
                                        <p:attrNameLst>
                                          <p:attrName>ppt_w</p:attrName>
                                        </p:attrNameLst>
                                      </p:cBhvr>
                                      <p:tavLst>
                                        <p:tav tm="0">
                                          <p:val>
                                            <p:strVal val="ppt_w"/>
                                          </p:val>
                                        </p:tav>
                                        <p:tav tm="100000">
                                          <p:val>
                                            <p:fltVal val="0"/>
                                          </p:val>
                                        </p:tav>
                                      </p:tavLst>
                                    </p:anim>
                                    <p:anim calcmode="lin" valueType="num">
                                      <p:cBhvr>
                                        <p:cTn id="147" dur="500" fill="hold"/>
                                        <p:tgtEl>
                                          <p:spTgt spid="164"/>
                                        </p:tgtEl>
                                        <p:attrNameLst>
                                          <p:attrName>ppt_h</p:attrName>
                                        </p:attrNameLst>
                                      </p:cBhvr>
                                      <p:tavLst>
                                        <p:tav tm="0">
                                          <p:val>
                                            <p:strVal val="ppt_h"/>
                                          </p:val>
                                        </p:tav>
                                        <p:tav tm="100000">
                                          <p:val>
                                            <p:fltVal val="0"/>
                                          </p:val>
                                        </p:tav>
                                      </p:tavLst>
                                    </p:anim>
                                    <p:set>
                                      <p:cBhvr>
                                        <p:cTn id="148" fill="hold">
                                          <p:stCondLst>
                                            <p:cond delay="499"/>
                                          </p:stCondLst>
                                        </p:cTn>
                                        <p:tgtEl>
                                          <p:spTgt spid="164"/>
                                        </p:tgtEl>
                                        <p:attrNameLst>
                                          <p:attrName>style.visibility</p:attrName>
                                        </p:attrNameLst>
                                      </p:cBhvr>
                                      <p:to>
                                        <p:strVal val="hidden"/>
                                      </p:to>
                                    </p:set>
                                  </p:childTnLst>
                                </p:cTn>
                              </p:par>
                            </p:childTnLst>
                          </p:cTn>
                        </p:par>
                        <p:par>
                          <p:cTn id="149" fill="hold">
                            <p:stCondLst>
                              <p:cond delay="500"/>
                            </p:stCondLst>
                            <p:childTnLst>
                              <p:par>
                                <p:cTn id="150" presetID="10" presetClass="exit" fill="hold" grpId="1" nodeType="afterEffect">
                                  <p:stCondLst>
                                    <p:cond delay="0"/>
                                  </p:stCondLst>
                                  <p:iterate>
                                    <p:tmAbs val="0"/>
                                  </p:iterate>
                                  <p:childTnLst>
                                    <p:animEffect transition="out" filter="fade">
                                      <p:cBhvr>
                                        <p:cTn id="151" dur="500" fill="hold"/>
                                        <p:tgtEl>
                                          <p:spTgt spid="165"/>
                                        </p:tgtEl>
                                      </p:cBhvr>
                                    </p:animEffect>
                                    <p:set>
                                      <p:cBhvr>
                                        <p:cTn id="152" fill="hold">
                                          <p:stCondLst>
                                            <p:cond delay="499"/>
                                          </p:stCondLst>
                                        </p:cTn>
                                        <p:tgtEl>
                                          <p:spTgt spid="165"/>
                                        </p:tgtEl>
                                        <p:attrNameLst>
                                          <p:attrName>style.visibility</p:attrName>
                                        </p:attrNameLst>
                                      </p:cBhvr>
                                      <p:to>
                                        <p:strVal val="hidden"/>
                                      </p:to>
                                    </p:set>
                                  </p:childTnLst>
                                </p:cTn>
                              </p:par>
                            </p:childTnLst>
                          </p:cTn>
                        </p:par>
                        <p:par>
                          <p:cTn id="153" fill="hold">
                            <p:stCondLst>
                              <p:cond delay="1000"/>
                            </p:stCondLst>
                            <p:childTnLst>
                              <p:par>
                                <p:cTn id="154" presetID="22" presetClass="entr" presetSubtype="8" fill="hold" grpId="0" nodeType="afterEffect">
                                  <p:stCondLst>
                                    <p:cond delay="0"/>
                                  </p:stCondLst>
                                  <p:iterate>
                                    <p:tmAbs val="0"/>
                                  </p:iterate>
                                  <p:childTnLst>
                                    <p:set>
                                      <p:cBhvr>
                                        <p:cTn id="155" fill="hold"/>
                                        <p:tgtEl>
                                          <p:spTgt spid="166">
                                            <p:txEl>
                                              <p:pRg st="10" end="10"/>
                                            </p:txEl>
                                          </p:spTgt>
                                        </p:tgtEl>
                                        <p:attrNameLst>
                                          <p:attrName>style.visibility</p:attrName>
                                        </p:attrNameLst>
                                      </p:cBhvr>
                                      <p:to>
                                        <p:strVal val="visible"/>
                                      </p:to>
                                    </p:set>
                                    <p:animEffect transition="in" filter="wipe(left)">
                                      <p:cBhvr>
                                        <p:cTn id="156" dur="250"/>
                                        <p:tgtEl>
                                          <p:spTgt spid="166">
                                            <p:txEl>
                                              <p:pRg st="10" end="10"/>
                                            </p:txEl>
                                          </p:spTgt>
                                        </p:tgtEl>
                                      </p:cBhvr>
                                    </p:animEffect>
                                  </p:childTnLst>
                                </p:cTn>
                              </p:par>
                            </p:childTnLst>
                          </p:cTn>
                        </p:par>
                        <p:par>
                          <p:cTn id="157" fill="hold">
                            <p:stCondLst>
                              <p:cond delay="1250"/>
                            </p:stCondLst>
                            <p:childTnLst>
                              <p:par>
                                <p:cTn id="158" presetID="22" presetClass="entr" presetSubtype="8" fill="hold" grpId="0" nodeType="afterEffect">
                                  <p:stCondLst>
                                    <p:cond delay="0"/>
                                  </p:stCondLst>
                                  <p:iterate>
                                    <p:tmAbs val="0"/>
                                  </p:iterate>
                                  <p:childTnLst>
                                    <p:set>
                                      <p:cBhvr>
                                        <p:cTn id="159" fill="hold"/>
                                        <p:tgtEl>
                                          <p:spTgt spid="166">
                                            <p:txEl>
                                              <p:pRg st="11" end="11"/>
                                            </p:txEl>
                                          </p:spTgt>
                                        </p:tgtEl>
                                        <p:attrNameLst>
                                          <p:attrName>style.visibility</p:attrName>
                                        </p:attrNameLst>
                                      </p:cBhvr>
                                      <p:to>
                                        <p:strVal val="visible"/>
                                      </p:to>
                                    </p:set>
                                    <p:animEffect transition="in" filter="wipe(left)">
                                      <p:cBhvr>
                                        <p:cTn id="160" dur="250"/>
                                        <p:tgtEl>
                                          <p:spTgt spid="166">
                                            <p:txEl>
                                              <p:pRg st="11" end="11"/>
                                            </p:txEl>
                                          </p:spTgt>
                                        </p:tgtEl>
                                      </p:cBhvr>
                                    </p:animEffect>
                                  </p:childTnLst>
                                </p:cTn>
                              </p:par>
                            </p:childTnLst>
                          </p:cTn>
                        </p:par>
                        <p:par>
                          <p:cTn id="161" fill="hold">
                            <p:stCondLst>
                              <p:cond delay="1500"/>
                            </p:stCondLst>
                            <p:childTnLst>
                              <p:par>
                                <p:cTn id="162" presetID="22" presetClass="entr" presetSubtype="8" fill="hold" grpId="0" nodeType="afterEffect">
                                  <p:stCondLst>
                                    <p:cond delay="0"/>
                                  </p:stCondLst>
                                  <p:iterate>
                                    <p:tmAbs val="0"/>
                                  </p:iterate>
                                  <p:childTnLst>
                                    <p:set>
                                      <p:cBhvr>
                                        <p:cTn id="163" fill="hold"/>
                                        <p:tgtEl>
                                          <p:spTgt spid="166">
                                            <p:txEl>
                                              <p:pRg st="12" end="12"/>
                                            </p:txEl>
                                          </p:spTgt>
                                        </p:tgtEl>
                                        <p:attrNameLst>
                                          <p:attrName>style.visibility</p:attrName>
                                        </p:attrNameLst>
                                      </p:cBhvr>
                                      <p:to>
                                        <p:strVal val="visible"/>
                                      </p:to>
                                    </p:set>
                                    <p:animEffect transition="in" filter="wipe(left)">
                                      <p:cBhvr>
                                        <p:cTn id="164" dur="250"/>
                                        <p:tgtEl>
                                          <p:spTgt spid="16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advAuto="0"/>
      <p:bldP spid="157" grpId="0" build="p" bldLvl="5" animBg="1" advAuto="0"/>
      <p:bldP spid="158" grpId="0" animBg="1" advAuto="0"/>
      <p:bldP spid="159" grpId="0" animBg="1" advAuto="0"/>
      <p:bldP spid="160" grpId="0" animBg="1" advAuto="0"/>
      <p:bldP spid="161" grpId="0" animBg="1" advAuto="0"/>
      <p:bldP spid="162" grpId="0" animBg="1" advAuto="0"/>
      <p:bldP spid="162" grpId="1" animBg="1" advAuto="0"/>
      <p:bldP spid="163" grpId="0" animBg="1" advAuto="0"/>
      <p:bldP spid="163" grpId="1" animBg="1" advAuto="0"/>
      <p:bldP spid="164" grpId="0" animBg="1" advAuto="0"/>
      <p:bldP spid="164" grpId="1" animBg="1" advAuto="0"/>
      <p:bldP spid="165" grpId="0" animBg="1" advAuto="0"/>
      <p:bldP spid="165" grpId="1" animBg="1" advAuto="0"/>
      <p:bldP spid="166" grpId="0" build="p" bldLvl="5" animBg="1" advAuto="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0" name="Returning a Value from Recursion"/>
          <p:cNvSpPr txBox="1">
            <a:spLocks noGrp="1"/>
          </p:cNvSpPr>
          <p:nvPr>
            <p:ph type="title"/>
          </p:nvPr>
        </p:nvSpPr>
        <p:spPr>
          <a:prstGeom prst="rect">
            <a:avLst/>
          </a:prstGeom>
        </p:spPr>
        <p:txBody>
          <a:bodyPr/>
          <a:lstStyle/>
          <a:p>
            <a:r>
              <a:t>Returning a Value from Recursion</a:t>
            </a:r>
          </a:p>
        </p:txBody>
      </p:sp>
      <p:sp>
        <p:nvSpPr>
          <p:cNvPr id="171" name="Tracing the Function"/>
          <p:cNvSpPr txBox="1">
            <a:spLocks noGrp="1"/>
          </p:cNvSpPr>
          <p:nvPr>
            <p:ph type="body" sz="quarter" idx="1"/>
          </p:nvPr>
        </p:nvSpPr>
        <p:spPr>
          <a:xfrm>
            <a:off x="190500" y="2343150"/>
            <a:ext cx="9182100" cy="1257300"/>
          </a:xfrm>
          <a:prstGeom prst="rect">
            <a:avLst/>
          </a:prstGeom>
        </p:spPr>
        <p:txBody>
          <a:bodyPr/>
          <a:lstStyle>
            <a:lvl1pPr>
              <a:buBlip>
                <a:blip r:embed="rId3"/>
              </a:buBlip>
            </a:lvl1pPr>
          </a:lstStyle>
          <a:p>
            <a:r>
              <a:t>Tracing the Function</a:t>
            </a:r>
          </a:p>
        </p:txBody>
      </p:sp>
      <p:sp>
        <p:nvSpPr>
          <p:cNvPr id="172" name="Rectangle"/>
          <p:cNvSpPr/>
          <p:nvPr/>
        </p:nvSpPr>
        <p:spPr>
          <a:xfrm>
            <a:off x="15068550" y="3448050"/>
            <a:ext cx="8915400" cy="5238750"/>
          </a:xfrm>
          <a:prstGeom prst="rect">
            <a:avLst/>
          </a:prstGeom>
          <a:solidFill>
            <a:srgbClr val="E5E6E1"/>
          </a:solidFill>
          <a:ln w="50800">
            <a:solidFill>
              <a:srgbClr val="941100"/>
            </a:solidFill>
            <a:miter lim="400000"/>
          </a:ln>
          <a:effectLst>
            <a:outerShdw blurRad="152400" dist="1270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73" name="int productOf(int n)…"/>
          <p:cNvSpPr/>
          <p:nvPr/>
        </p:nvSpPr>
        <p:spPr>
          <a:xfrm>
            <a:off x="15163800" y="3486150"/>
            <a:ext cx="8610600" cy="5105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433FF"/>
                </a:solidFill>
              </a:rPr>
              <a:t>int</a:t>
            </a:r>
            <a:r>
              <a:t> </a:t>
            </a:r>
            <a:r>
              <a:rPr>
                <a:solidFill>
                  <a:srgbClr val="000000"/>
                </a:solidFill>
              </a:rPr>
              <a:t>productOf(</a:t>
            </a:r>
            <a:r>
              <a:rPr>
                <a:solidFill>
                  <a:srgbClr val="0433FF"/>
                </a:solidFill>
              </a:rPr>
              <a:t>int</a:t>
            </a:r>
            <a:r>
              <a:rPr>
                <a:solidFill>
                  <a:srgbClr val="000000"/>
                </a:solidFill>
              </a:rPr>
              <a:t> n) </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a:t>
            </a:r>
            <a:r>
              <a:rPr>
                <a:solidFill>
                  <a:srgbClr val="0433FF"/>
                </a:solidFill>
              </a:rPr>
              <a:t>int</a:t>
            </a:r>
            <a:r>
              <a:rPr>
                <a:solidFill>
                  <a:srgbClr val="000000"/>
                </a:solidFill>
              </a:rPr>
              <a:t> product = 0;</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solidFill>
                <a:srgbClr val="0000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if</a:t>
            </a:r>
            <a:r>
              <a:rPr>
                <a:solidFill>
                  <a:srgbClr val="000000"/>
                </a:solidFill>
              </a:rPr>
              <a:t> (n == 1) </a:t>
            </a:r>
          </a:p>
          <a:p>
            <a:pPr lvl="1"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product = 1;</a:t>
            </a:r>
          </a:p>
          <a:p>
            <a:pPr lvl="1" indent="0"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solidFill>
                <a:srgbClr val="0000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else</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    product = n * productOf(n - 1);</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solidFill>
                <a:srgbClr val="0000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t>  </a:t>
            </a:r>
            <a:r>
              <a:rPr>
                <a:solidFill>
                  <a:srgbClr val="0433FF"/>
                </a:solidFill>
              </a:rPr>
              <a:t>return </a:t>
            </a:r>
            <a:r>
              <a:rPr>
                <a:solidFill>
                  <a:srgbClr val="000000"/>
                </a:solidFill>
              </a:rPr>
              <a:t>product;</a:t>
            </a: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endParaRPr>
              <a:solidFill>
                <a:srgbClr val="0000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solidFill>
                  <a:srgbClr val="008F00"/>
                </a:solidFill>
                <a:latin typeface="Courier New"/>
                <a:ea typeface="Courier New"/>
                <a:cs typeface="Courier New"/>
                <a:sym typeface="Courier New"/>
              </a:defRPr>
            </a:pPr>
            <a:r>
              <a:rPr>
                <a:solidFill>
                  <a:srgbClr val="000000"/>
                </a:solidFill>
              </a:rPr>
              <a:t>}</a:t>
            </a:r>
            <a:r>
              <a:t> // end productOf</a:t>
            </a:r>
          </a:p>
        </p:txBody>
      </p:sp>
      <p:sp>
        <p:nvSpPr>
          <p:cNvPr id="174" name="productOf(5)…"/>
          <p:cNvSpPr/>
          <p:nvPr/>
        </p:nvSpPr>
        <p:spPr>
          <a:xfrm>
            <a:off x="190500" y="4476750"/>
            <a:ext cx="6096000" cy="3162300"/>
          </a:xfrm>
          <a:prstGeom prst="roundRect">
            <a:avLst>
              <a:gd name="adj" fmla="val 9036"/>
            </a:avLst>
          </a:prstGeom>
          <a:blipFill>
            <a:blip r:embed="rId4"/>
          </a:blipFill>
          <a:ln w="76200">
            <a:solidFill>
              <a:srgbClr val="000000"/>
            </a:solidFill>
            <a:miter lim="400000"/>
          </a:ln>
          <a:effectLst>
            <a:outerShdw blurRad="190500" dist="228600" dir="2700000" rotWithShape="0">
              <a:srgbClr val="000000">
                <a:alpha val="6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lstStyle/>
          <a:p>
            <a:pPr defTabSz="876300">
              <a:defRPr sz="3600" b="1">
                <a:solidFill>
                  <a:srgbClr val="FFFB00"/>
                </a:solidFill>
                <a:effectLst>
                  <a:outerShdw blurRad="38100" dist="12700" dir="2700000" rotWithShape="0">
                    <a:srgbClr val="000000"/>
                  </a:outerShdw>
                </a:effectLst>
                <a:latin typeface="Courier New"/>
                <a:ea typeface="Courier New"/>
                <a:cs typeface="Courier New"/>
                <a:sym typeface="Courier New"/>
              </a:defRPr>
            </a:pPr>
            <a:r>
              <a:t>productOf(5)</a:t>
            </a:r>
          </a:p>
          <a:p>
            <a:pPr defTabSz="876300">
              <a:defRPr sz="3600">
                <a:solidFill>
                  <a:srgbClr val="FFFFFF"/>
                </a:solidFill>
                <a:effectLst>
                  <a:outerShdw blurRad="38100" dist="12700" dir="2700000" rotWithShape="0">
                    <a:srgbClr val="000000"/>
                  </a:outerShdw>
                </a:effectLst>
              </a:defRPr>
            </a:pPr>
            <a:endParaRPr/>
          </a:p>
          <a:p>
            <a:pPr defTabSz="876300">
              <a:defRPr sz="3600">
                <a:solidFill>
                  <a:srgbClr val="FFFFFF"/>
                </a:solidFill>
                <a:effectLst>
                  <a:outerShdw blurRad="38100" dist="12700" dir="2700000" rotWithShape="0">
                    <a:srgbClr val="000000"/>
                  </a:outerShdw>
                </a:effectLst>
              </a:defRPr>
            </a:pPr>
            <a:r>
              <a:rPr b="1">
                <a:latin typeface="Courier New"/>
                <a:ea typeface="Courier New"/>
                <a:cs typeface="Courier New"/>
                <a:sym typeface="Courier New"/>
              </a:rPr>
              <a:t>5</a:t>
            </a:r>
            <a:r>
              <a:rPr>
                <a:latin typeface="Courier New"/>
                <a:ea typeface="Courier New"/>
                <a:cs typeface="Courier New"/>
                <a:sym typeface="Courier New"/>
              </a:rPr>
              <a:t> </a:t>
            </a:r>
            <a:r>
              <a:rPr b="1">
                <a:latin typeface="Courier New"/>
                <a:ea typeface="Courier New"/>
                <a:cs typeface="Courier New"/>
                <a:sym typeface="Courier New"/>
              </a:rPr>
              <a:t>*</a:t>
            </a:r>
            <a:r>
              <a:rPr>
                <a:latin typeface="Courier New"/>
                <a:ea typeface="Courier New"/>
                <a:cs typeface="Courier New"/>
                <a:sym typeface="Courier New"/>
              </a:rPr>
              <a:t> </a:t>
            </a:r>
            <a:r>
              <a:rPr b="1">
                <a:solidFill>
                  <a:srgbClr val="FFFB00"/>
                </a:solidFill>
                <a:latin typeface="Courier New"/>
                <a:ea typeface="Courier New"/>
                <a:cs typeface="Courier New"/>
                <a:sym typeface="Courier New"/>
              </a:rPr>
              <a:t>productOf(4)</a:t>
            </a:r>
          </a:p>
        </p:txBody>
      </p:sp>
      <p:sp>
        <p:nvSpPr>
          <p:cNvPr id="175" name="productOf(4)…"/>
          <p:cNvSpPr/>
          <p:nvPr/>
        </p:nvSpPr>
        <p:spPr>
          <a:xfrm>
            <a:off x="4152900" y="6305550"/>
            <a:ext cx="6096000" cy="3162300"/>
          </a:xfrm>
          <a:prstGeom prst="roundRect">
            <a:avLst>
              <a:gd name="adj" fmla="val 9036"/>
            </a:avLst>
          </a:prstGeom>
          <a:blipFill>
            <a:blip r:embed="rId4"/>
          </a:blipFill>
          <a:ln w="76200">
            <a:solidFill>
              <a:srgbClr val="000000"/>
            </a:solidFill>
            <a:miter lim="400000"/>
          </a:ln>
          <a:effectLst>
            <a:outerShdw blurRad="190500" dist="228600" dir="2700000" rotWithShape="0">
              <a:srgbClr val="000000">
                <a:alpha val="6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lstStyle/>
          <a:p>
            <a:pPr defTabSz="876300">
              <a:defRPr sz="3600" b="1">
                <a:solidFill>
                  <a:srgbClr val="FFFB00"/>
                </a:solidFill>
                <a:effectLst>
                  <a:outerShdw blurRad="38100" dist="12700" dir="2700000" rotWithShape="0">
                    <a:srgbClr val="000000"/>
                  </a:outerShdw>
                </a:effectLst>
                <a:latin typeface="Courier New"/>
                <a:ea typeface="Courier New"/>
                <a:cs typeface="Courier New"/>
                <a:sym typeface="Courier New"/>
              </a:defRPr>
            </a:pPr>
            <a:r>
              <a:t>productOf(4)</a:t>
            </a:r>
          </a:p>
          <a:p>
            <a:pPr defTabSz="876300">
              <a:defRPr sz="3600">
                <a:solidFill>
                  <a:srgbClr val="FFFFFF"/>
                </a:solidFill>
                <a:effectLst>
                  <a:outerShdw blurRad="38100" dist="12700" dir="2700000" rotWithShape="0">
                    <a:srgbClr val="000000"/>
                  </a:outerShdw>
                </a:effectLst>
              </a:defRPr>
            </a:pPr>
            <a:endParaRPr/>
          </a:p>
          <a:p>
            <a:pPr defTabSz="876300">
              <a:defRPr sz="3600">
                <a:solidFill>
                  <a:srgbClr val="FFFFFF"/>
                </a:solidFill>
                <a:effectLst>
                  <a:outerShdw blurRad="38100" dist="12700" dir="2700000" rotWithShape="0">
                    <a:srgbClr val="000000"/>
                  </a:outerShdw>
                </a:effectLst>
              </a:defRPr>
            </a:pPr>
            <a:r>
              <a:rPr b="1">
                <a:latin typeface="Courier New"/>
                <a:ea typeface="Courier New"/>
                <a:cs typeface="Courier New"/>
                <a:sym typeface="Courier New"/>
              </a:rPr>
              <a:t>4</a:t>
            </a:r>
            <a:r>
              <a:rPr>
                <a:latin typeface="Courier New"/>
                <a:ea typeface="Courier New"/>
                <a:cs typeface="Courier New"/>
                <a:sym typeface="Courier New"/>
              </a:rPr>
              <a:t> </a:t>
            </a:r>
            <a:r>
              <a:rPr b="1">
                <a:latin typeface="Courier New"/>
                <a:ea typeface="Courier New"/>
                <a:cs typeface="Courier New"/>
                <a:sym typeface="Courier New"/>
              </a:rPr>
              <a:t>*</a:t>
            </a:r>
            <a:r>
              <a:rPr>
                <a:latin typeface="Courier New"/>
                <a:ea typeface="Courier New"/>
                <a:cs typeface="Courier New"/>
                <a:sym typeface="Courier New"/>
              </a:rPr>
              <a:t> </a:t>
            </a:r>
            <a:r>
              <a:rPr b="1">
                <a:solidFill>
                  <a:srgbClr val="FFFB00"/>
                </a:solidFill>
                <a:latin typeface="Courier New"/>
                <a:ea typeface="Courier New"/>
                <a:cs typeface="Courier New"/>
                <a:sym typeface="Courier New"/>
              </a:rPr>
              <a:t>productOf(3)</a:t>
            </a:r>
          </a:p>
        </p:txBody>
      </p:sp>
      <p:sp>
        <p:nvSpPr>
          <p:cNvPr id="176" name="productOf(3)…"/>
          <p:cNvSpPr/>
          <p:nvPr/>
        </p:nvSpPr>
        <p:spPr>
          <a:xfrm>
            <a:off x="8267700" y="8096250"/>
            <a:ext cx="6096000" cy="3162300"/>
          </a:xfrm>
          <a:prstGeom prst="roundRect">
            <a:avLst>
              <a:gd name="adj" fmla="val 9036"/>
            </a:avLst>
          </a:prstGeom>
          <a:blipFill>
            <a:blip r:embed="rId4"/>
          </a:blipFill>
          <a:ln w="76200">
            <a:solidFill>
              <a:srgbClr val="000000"/>
            </a:solidFill>
            <a:miter lim="400000"/>
          </a:ln>
          <a:effectLst>
            <a:outerShdw blurRad="190500" dist="228600" dir="2700000" rotWithShape="0">
              <a:srgbClr val="000000">
                <a:alpha val="6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lstStyle/>
          <a:p>
            <a:pPr defTabSz="876300">
              <a:defRPr sz="3600" b="1">
                <a:solidFill>
                  <a:srgbClr val="FFFB00"/>
                </a:solidFill>
                <a:effectLst>
                  <a:outerShdw blurRad="38100" dist="12700" dir="2700000" rotWithShape="0">
                    <a:srgbClr val="000000"/>
                  </a:outerShdw>
                </a:effectLst>
                <a:latin typeface="Courier New"/>
                <a:ea typeface="Courier New"/>
                <a:cs typeface="Courier New"/>
                <a:sym typeface="Courier New"/>
              </a:defRPr>
            </a:pPr>
            <a:r>
              <a:t>productOf(3)</a:t>
            </a:r>
          </a:p>
          <a:p>
            <a:pPr defTabSz="876300">
              <a:defRPr sz="3600">
                <a:solidFill>
                  <a:srgbClr val="FFFFFF"/>
                </a:solidFill>
                <a:effectLst>
                  <a:outerShdw blurRad="38100" dist="12700" dir="2700000" rotWithShape="0">
                    <a:srgbClr val="000000"/>
                  </a:outerShdw>
                </a:effectLst>
              </a:defRPr>
            </a:pPr>
            <a:endParaRPr/>
          </a:p>
          <a:p>
            <a:pPr defTabSz="876300">
              <a:defRPr sz="3600">
                <a:solidFill>
                  <a:srgbClr val="FFFFFF"/>
                </a:solidFill>
                <a:effectLst>
                  <a:outerShdw blurRad="38100" dist="12700" dir="2700000" rotWithShape="0">
                    <a:srgbClr val="000000"/>
                  </a:outerShdw>
                </a:effectLst>
              </a:defRPr>
            </a:pPr>
            <a:r>
              <a:rPr b="1">
                <a:latin typeface="Courier New"/>
                <a:ea typeface="Courier New"/>
                <a:cs typeface="Courier New"/>
                <a:sym typeface="Courier New"/>
              </a:rPr>
              <a:t>3</a:t>
            </a:r>
            <a:r>
              <a:rPr>
                <a:latin typeface="Courier New"/>
                <a:ea typeface="Courier New"/>
                <a:cs typeface="Courier New"/>
                <a:sym typeface="Courier New"/>
              </a:rPr>
              <a:t> </a:t>
            </a:r>
            <a:r>
              <a:rPr b="1">
                <a:latin typeface="Courier New"/>
                <a:ea typeface="Courier New"/>
                <a:cs typeface="Courier New"/>
                <a:sym typeface="Courier New"/>
              </a:rPr>
              <a:t>*</a:t>
            </a:r>
            <a:r>
              <a:rPr>
                <a:latin typeface="Courier New"/>
                <a:ea typeface="Courier New"/>
                <a:cs typeface="Courier New"/>
                <a:sym typeface="Courier New"/>
              </a:rPr>
              <a:t> </a:t>
            </a:r>
            <a:r>
              <a:rPr b="1">
                <a:solidFill>
                  <a:srgbClr val="FFFB00"/>
                </a:solidFill>
                <a:latin typeface="Courier New"/>
                <a:ea typeface="Courier New"/>
                <a:cs typeface="Courier New"/>
                <a:sym typeface="Courier New"/>
              </a:rPr>
              <a:t>productOf(2)</a:t>
            </a:r>
          </a:p>
        </p:txBody>
      </p:sp>
      <p:sp>
        <p:nvSpPr>
          <p:cNvPr id="177" name="productOf(2)…"/>
          <p:cNvSpPr/>
          <p:nvPr/>
        </p:nvSpPr>
        <p:spPr>
          <a:xfrm>
            <a:off x="12706350" y="9867900"/>
            <a:ext cx="6096000" cy="3162300"/>
          </a:xfrm>
          <a:prstGeom prst="roundRect">
            <a:avLst>
              <a:gd name="adj" fmla="val 9036"/>
            </a:avLst>
          </a:prstGeom>
          <a:blipFill>
            <a:blip r:embed="rId4"/>
          </a:blipFill>
          <a:ln w="76200">
            <a:solidFill>
              <a:srgbClr val="000000"/>
            </a:solidFill>
            <a:miter lim="400000"/>
          </a:ln>
          <a:effectLst>
            <a:outerShdw blurRad="190500" dist="228600" dir="2700000" rotWithShape="0">
              <a:srgbClr val="000000">
                <a:alpha val="6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lstStyle/>
          <a:p>
            <a:pPr defTabSz="876300">
              <a:defRPr sz="3600" b="1">
                <a:solidFill>
                  <a:srgbClr val="FFFB00"/>
                </a:solidFill>
                <a:effectLst>
                  <a:outerShdw blurRad="38100" dist="12700" dir="2700000" rotWithShape="0">
                    <a:srgbClr val="000000"/>
                  </a:outerShdw>
                </a:effectLst>
                <a:latin typeface="Courier New"/>
                <a:ea typeface="Courier New"/>
                <a:cs typeface="Courier New"/>
                <a:sym typeface="Courier New"/>
              </a:defRPr>
            </a:pPr>
            <a:r>
              <a:t>productOf(2)</a:t>
            </a:r>
          </a:p>
          <a:p>
            <a:pPr defTabSz="876300">
              <a:defRPr sz="3600">
                <a:solidFill>
                  <a:srgbClr val="FFFFFF"/>
                </a:solidFill>
                <a:effectLst>
                  <a:outerShdw blurRad="38100" dist="12700" dir="2700000" rotWithShape="0">
                    <a:srgbClr val="000000"/>
                  </a:outerShdw>
                </a:effectLst>
              </a:defRPr>
            </a:pPr>
            <a:endParaRPr/>
          </a:p>
          <a:p>
            <a:pPr defTabSz="876300">
              <a:defRPr sz="3600">
                <a:solidFill>
                  <a:srgbClr val="FFFFFF"/>
                </a:solidFill>
                <a:effectLst>
                  <a:outerShdw blurRad="38100" dist="12700" dir="2700000" rotWithShape="0">
                    <a:srgbClr val="000000"/>
                  </a:outerShdw>
                </a:effectLst>
              </a:defRPr>
            </a:pPr>
            <a:r>
              <a:rPr b="1">
                <a:latin typeface="Courier New"/>
                <a:ea typeface="Courier New"/>
                <a:cs typeface="Courier New"/>
                <a:sym typeface="Courier New"/>
              </a:rPr>
              <a:t>2</a:t>
            </a:r>
            <a:r>
              <a:rPr>
                <a:latin typeface="Courier New"/>
                <a:ea typeface="Courier New"/>
                <a:cs typeface="Courier New"/>
                <a:sym typeface="Courier New"/>
              </a:rPr>
              <a:t> </a:t>
            </a:r>
            <a:r>
              <a:rPr b="1">
                <a:latin typeface="Courier New"/>
                <a:ea typeface="Courier New"/>
                <a:cs typeface="Courier New"/>
                <a:sym typeface="Courier New"/>
              </a:rPr>
              <a:t>*</a:t>
            </a:r>
            <a:r>
              <a:rPr>
                <a:latin typeface="Courier New"/>
                <a:ea typeface="Courier New"/>
                <a:cs typeface="Courier New"/>
                <a:sym typeface="Courier New"/>
              </a:rPr>
              <a:t> </a:t>
            </a:r>
            <a:r>
              <a:rPr b="1">
                <a:solidFill>
                  <a:srgbClr val="FFFB00"/>
                </a:solidFill>
                <a:latin typeface="Courier New"/>
                <a:ea typeface="Courier New"/>
                <a:cs typeface="Courier New"/>
                <a:sym typeface="Courier New"/>
              </a:rPr>
              <a:t>productOf(1)</a:t>
            </a:r>
          </a:p>
        </p:txBody>
      </p:sp>
      <p:sp>
        <p:nvSpPr>
          <p:cNvPr id="178" name="productOf(1)…"/>
          <p:cNvSpPr/>
          <p:nvPr/>
        </p:nvSpPr>
        <p:spPr>
          <a:xfrm>
            <a:off x="17907000" y="11391900"/>
            <a:ext cx="6096000" cy="2095500"/>
          </a:xfrm>
          <a:prstGeom prst="roundRect">
            <a:avLst>
              <a:gd name="adj" fmla="val 13636"/>
            </a:avLst>
          </a:prstGeom>
          <a:blipFill>
            <a:blip r:embed="rId4"/>
          </a:blipFill>
          <a:ln w="76200">
            <a:solidFill>
              <a:srgbClr val="000000"/>
            </a:solidFill>
            <a:miter lim="400000"/>
          </a:ln>
          <a:effectLst>
            <a:outerShdw blurRad="190500" dist="228600" dir="2700000" rotWithShape="0">
              <a:srgbClr val="000000">
                <a:alpha val="6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lstStyle/>
          <a:p>
            <a:pPr defTabSz="876300">
              <a:defRPr sz="3600" b="1">
                <a:solidFill>
                  <a:srgbClr val="FFFB00"/>
                </a:solidFill>
                <a:effectLst>
                  <a:outerShdw blurRad="38100" dist="12700" dir="2700000" rotWithShape="0">
                    <a:srgbClr val="000000"/>
                  </a:outerShdw>
                </a:effectLst>
                <a:latin typeface="Courier New"/>
                <a:ea typeface="Courier New"/>
                <a:cs typeface="Courier New"/>
                <a:sym typeface="Courier New"/>
              </a:defRPr>
            </a:pPr>
            <a:r>
              <a:t>productOf(1)</a:t>
            </a:r>
          </a:p>
          <a:p>
            <a:pPr defTabSz="876300">
              <a:defRPr sz="3600" b="1">
                <a:solidFill>
                  <a:srgbClr val="FFFFFF"/>
                </a:solidFill>
                <a:effectLst>
                  <a:outerShdw blurRad="38100" dist="12700" dir="2700000" rotWithShape="0">
                    <a:srgbClr val="000000"/>
                  </a:outerShdw>
                </a:effectLst>
                <a:latin typeface="Courier New"/>
                <a:ea typeface="Courier New"/>
                <a:cs typeface="Courier New"/>
                <a:sym typeface="Courier New"/>
              </a:defRPr>
            </a:pPr>
            <a:endParaRPr/>
          </a:p>
          <a:p>
            <a:pPr defTabSz="876300">
              <a:defRPr sz="3600">
                <a:solidFill>
                  <a:srgbClr val="FFFFFF"/>
                </a:solidFill>
                <a:effectLst>
                  <a:outerShdw blurRad="38100" dist="12700" dir="2700000" rotWithShape="0">
                    <a:srgbClr val="000000"/>
                  </a:outerShdw>
                </a:effectLst>
              </a:defRPr>
            </a:pPr>
            <a:r>
              <a:rPr b="1">
                <a:latin typeface="Courier New"/>
                <a:ea typeface="Courier New"/>
                <a:cs typeface="Courier New"/>
                <a:sym typeface="Courier New"/>
              </a:rPr>
              <a:t>return 1</a:t>
            </a:r>
          </a:p>
        </p:txBody>
      </p:sp>
      <p:sp>
        <p:nvSpPr>
          <p:cNvPr id="179" name="2 * 1"/>
          <p:cNvSpPr/>
          <p:nvPr/>
        </p:nvSpPr>
        <p:spPr>
          <a:xfrm>
            <a:off x="13496813" y="11931650"/>
            <a:ext cx="1543274"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pPr defTabSz="876300">
              <a:defRPr sz="3600">
                <a:solidFill>
                  <a:srgbClr val="FFFFFF"/>
                </a:solidFill>
                <a:effectLst>
                  <a:outerShdw blurRad="38100" dist="12700" dir="2700000" rotWithShape="0">
                    <a:srgbClr val="000000"/>
                  </a:outerShdw>
                </a:effectLst>
              </a:defRPr>
            </a:pPr>
            <a:r>
              <a:rPr b="1">
                <a:latin typeface="Courier New"/>
                <a:ea typeface="Courier New"/>
                <a:cs typeface="Courier New"/>
                <a:sym typeface="Courier New"/>
              </a:rPr>
              <a:t>2</a:t>
            </a:r>
            <a:r>
              <a:rPr>
                <a:latin typeface="Courier New"/>
                <a:ea typeface="Courier New"/>
                <a:cs typeface="Courier New"/>
                <a:sym typeface="Courier New"/>
              </a:rPr>
              <a:t> </a:t>
            </a:r>
            <a:r>
              <a:rPr b="1">
                <a:latin typeface="Courier New"/>
                <a:ea typeface="Courier New"/>
                <a:cs typeface="Courier New"/>
                <a:sym typeface="Courier New"/>
              </a:rPr>
              <a:t>* 1</a:t>
            </a:r>
          </a:p>
        </p:txBody>
      </p:sp>
      <p:sp>
        <p:nvSpPr>
          <p:cNvPr id="180" name="3 * 2"/>
          <p:cNvSpPr/>
          <p:nvPr/>
        </p:nvSpPr>
        <p:spPr>
          <a:xfrm>
            <a:off x="9039113" y="10007600"/>
            <a:ext cx="1543274"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pPr defTabSz="876300">
              <a:defRPr sz="3600">
                <a:solidFill>
                  <a:srgbClr val="FFFFFF"/>
                </a:solidFill>
                <a:effectLst>
                  <a:outerShdw blurRad="38100" dist="12700" dir="2700000" rotWithShape="0">
                    <a:srgbClr val="000000"/>
                  </a:outerShdw>
                </a:effectLst>
              </a:defRPr>
            </a:pPr>
            <a:r>
              <a:rPr b="1">
                <a:latin typeface="Courier New"/>
                <a:ea typeface="Courier New"/>
                <a:cs typeface="Courier New"/>
                <a:sym typeface="Courier New"/>
              </a:rPr>
              <a:t>3</a:t>
            </a:r>
            <a:r>
              <a:rPr>
                <a:latin typeface="Courier New"/>
                <a:ea typeface="Courier New"/>
                <a:cs typeface="Courier New"/>
                <a:sym typeface="Courier New"/>
              </a:rPr>
              <a:t> </a:t>
            </a:r>
            <a:r>
              <a:rPr b="1">
                <a:latin typeface="Courier New"/>
                <a:ea typeface="Courier New"/>
                <a:cs typeface="Courier New"/>
                <a:sym typeface="Courier New"/>
              </a:rPr>
              <a:t>* 2</a:t>
            </a:r>
          </a:p>
        </p:txBody>
      </p:sp>
      <p:sp>
        <p:nvSpPr>
          <p:cNvPr id="181" name="4 * 6"/>
          <p:cNvSpPr/>
          <p:nvPr/>
        </p:nvSpPr>
        <p:spPr>
          <a:xfrm>
            <a:off x="4943363" y="8235950"/>
            <a:ext cx="1543274"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pPr defTabSz="876300">
              <a:defRPr sz="3600">
                <a:solidFill>
                  <a:srgbClr val="FFFFFF"/>
                </a:solidFill>
                <a:effectLst>
                  <a:outerShdw blurRad="38100" dist="12700" dir="2700000" rotWithShape="0">
                    <a:srgbClr val="000000"/>
                  </a:outerShdw>
                </a:effectLst>
              </a:defRPr>
            </a:pPr>
            <a:r>
              <a:rPr b="1">
                <a:latin typeface="Courier New"/>
                <a:ea typeface="Courier New"/>
                <a:cs typeface="Courier New"/>
                <a:sym typeface="Courier New"/>
              </a:rPr>
              <a:t>4</a:t>
            </a:r>
            <a:r>
              <a:rPr>
                <a:latin typeface="Courier New"/>
                <a:ea typeface="Courier New"/>
                <a:cs typeface="Courier New"/>
                <a:sym typeface="Courier New"/>
              </a:rPr>
              <a:t> </a:t>
            </a:r>
            <a:r>
              <a:rPr b="1">
                <a:latin typeface="Courier New"/>
                <a:ea typeface="Courier New"/>
                <a:cs typeface="Courier New"/>
                <a:sym typeface="Courier New"/>
              </a:rPr>
              <a:t>* 6</a:t>
            </a:r>
          </a:p>
        </p:txBody>
      </p:sp>
      <p:sp>
        <p:nvSpPr>
          <p:cNvPr id="182" name="int result = productOf(5)"/>
          <p:cNvSpPr/>
          <p:nvPr/>
        </p:nvSpPr>
        <p:spPr>
          <a:xfrm>
            <a:off x="7648016" y="4051300"/>
            <a:ext cx="7068668" cy="1231900"/>
          </a:xfrm>
          <a:prstGeom prst="rect">
            <a:avLst/>
          </a:prstGeom>
          <a:solidFill>
            <a:srgbClr val="D1EBFE"/>
          </a:solidFill>
          <a:ln w="38100">
            <a:solidFill>
              <a:srgbClr val="000000"/>
            </a:solidFill>
            <a:miter lim="400000"/>
          </a:ln>
          <a:effectLst>
            <a:outerShdw blurRad="88900" dist="203200" dir="2700000" rotWithShape="0">
              <a:srgbClr val="424242">
                <a:alpha val="64999"/>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pPr defTabSz="876300">
              <a:defRPr sz="3600" b="1">
                <a:solidFill>
                  <a:srgbClr val="FFFB00"/>
                </a:solidFill>
                <a:latin typeface="Courier New"/>
                <a:ea typeface="Courier New"/>
                <a:cs typeface="Courier New"/>
                <a:sym typeface="Courier New"/>
              </a:defRPr>
            </a:pPr>
            <a:r>
              <a:rPr>
                <a:solidFill>
                  <a:srgbClr val="0433FF"/>
                </a:solidFill>
              </a:rPr>
              <a:t>int</a:t>
            </a:r>
            <a:r>
              <a:t> </a:t>
            </a:r>
            <a:r>
              <a:rPr>
                <a:solidFill>
                  <a:srgbClr val="000000"/>
                </a:solidFill>
              </a:rPr>
              <a:t>result = productOf(5)</a:t>
            </a:r>
          </a:p>
        </p:txBody>
      </p:sp>
      <p:sp>
        <p:nvSpPr>
          <p:cNvPr id="183" name="5 * 24"/>
          <p:cNvSpPr/>
          <p:nvPr/>
        </p:nvSpPr>
        <p:spPr>
          <a:xfrm>
            <a:off x="919981" y="6254750"/>
            <a:ext cx="1817638"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pPr defTabSz="876300">
              <a:defRPr sz="3600">
                <a:solidFill>
                  <a:srgbClr val="FFFFFF"/>
                </a:solidFill>
                <a:effectLst>
                  <a:outerShdw blurRad="38100" dist="12700" dir="2700000" rotWithShape="0">
                    <a:srgbClr val="000000"/>
                  </a:outerShdw>
                </a:effectLst>
              </a:defRPr>
            </a:pPr>
            <a:r>
              <a:rPr b="1">
                <a:latin typeface="Courier New"/>
                <a:ea typeface="Courier New"/>
                <a:cs typeface="Courier New"/>
                <a:sym typeface="Courier New"/>
              </a:rPr>
              <a:t>5</a:t>
            </a:r>
            <a:r>
              <a:rPr>
                <a:latin typeface="Courier New"/>
                <a:ea typeface="Courier New"/>
                <a:cs typeface="Courier New"/>
                <a:sym typeface="Courier New"/>
              </a:rPr>
              <a:t> </a:t>
            </a:r>
            <a:r>
              <a:rPr b="1">
                <a:latin typeface="Courier New"/>
                <a:ea typeface="Courier New"/>
                <a:cs typeface="Courier New"/>
                <a:sym typeface="Courier New"/>
              </a:rPr>
              <a:t>* 24</a:t>
            </a:r>
          </a:p>
        </p:txBody>
      </p:sp>
      <p:sp>
        <p:nvSpPr>
          <p:cNvPr id="184" name="Line"/>
          <p:cNvSpPr/>
          <p:nvPr/>
        </p:nvSpPr>
        <p:spPr>
          <a:xfrm>
            <a:off x="15163800" y="12350266"/>
            <a:ext cx="4381680" cy="481272"/>
          </a:xfrm>
          <a:prstGeom prst="line">
            <a:avLst/>
          </a:prstGeom>
          <a:ln w="114300">
            <a:solidFill>
              <a:srgbClr val="94110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85" name="Line"/>
          <p:cNvSpPr/>
          <p:nvPr/>
        </p:nvSpPr>
        <p:spPr>
          <a:xfrm>
            <a:off x="10591800" y="10369066"/>
            <a:ext cx="2865753" cy="1755149"/>
          </a:xfrm>
          <a:prstGeom prst="line">
            <a:avLst/>
          </a:prstGeom>
          <a:ln w="114300">
            <a:solidFill>
              <a:srgbClr val="94110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86" name="Line"/>
          <p:cNvSpPr/>
          <p:nvPr/>
        </p:nvSpPr>
        <p:spPr>
          <a:xfrm>
            <a:off x="6496050" y="8559316"/>
            <a:ext cx="2427840" cy="1469254"/>
          </a:xfrm>
          <a:prstGeom prst="line">
            <a:avLst/>
          </a:prstGeom>
          <a:ln w="114300">
            <a:solidFill>
              <a:srgbClr val="94110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87" name="Line"/>
          <p:cNvSpPr/>
          <p:nvPr/>
        </p:nvSpPr>
        <p:spPr>
          <a:xfrm>
            <a:off x="2743200" y="6673366"/>
            <a:ext cx="2155250" cy="1708635"/>
          </a:xfrm>
          <a:prstGeom prst="line">
            <a:avLst/>
          </a:prstGeom>
          <a:ln w="114300">
            <a:solidFill>
              <a:srgbClr val="94110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88" name="Line"/>
          <p:cNvSpPr/>
          <p:nvPr/>
        </p:nvSpPr>
        <p:spPr>
          <a:xfrm flipH="1">
            <a:off x="3252963" y="4953000"/>
            <a:ext cx="5484638" cy="1473200"/>
          </a:xfrm>
          <a:prstGeom prst="line">
            <a:avLst/>
          </a:prstGeom>
          <a:ln w="114300">
            <a:solidFill>
              <a:srgbClr val="941100"/>
            </a:solidFill>
            <a:miter lim="400000"/>
            <a:headEnd type="stealth"/>
          </a:ln>
          <a:effectLst>
            <a:outerShdw blurRad="152400" dist="1143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89" name="2"/>
          <p:cNvSpPr/>
          <p:nvPr/>
        </p:nvSpPr>
        <p:spPr>
          <a:xfrm>
            <a:off x="13963650" y="11979275"/>
            <a:ext cx="445815"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3600" b="1">
                <a:solidFill>
                  <a:srgbClr val="FFFB00"/>
                </a:solidFill>
                <a:effectLst>
                  <a:outerShdw blurRad="38100" dist="12700" dir="2700000" rotWithShape="0">
                    <a:srgbClr val="000000"/>
                  </a:outerShdw>
                </a:effectLst>
                <a:latin typeface="Courier New"/>
                <a:ea typeface="Courier New"/>
                <a:cs typeface="Courier New"/>
                <a:sym typeface="Courier New"/>
              </a:defRPr>
            </a:lvl1pPr>
          </a:lstStyle>
          <a:p>
            <a:r>
              <a:t>2</a:t>
            </a:r>
          </a:p>
        </p:txBody>
      </p:sp>
      <p:sp>
        <p:nvSpPr>
          <p:cNvPr id="190" name="1"/>
          <p:cNvSpPr/>
          <p:nvPr/>
        </p:nvSpPr>
        <p:spPr>
          <a:xfrm>
            <a:off x="19316700" y="12531725"/>
            <a:ext cx="445815"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3600" b="1">
                <a:solidFill>
                  <a:srgbClr val="FFFB00"/>
                </a:solidFill>
                <a:effectLst>
                  <a:outerShdw blurRad="38100" dist="12700" dir="2700000" rotWithShape="0">
                    <a:srgbClr val="000000"/>
                  </a:outerShdw>
                </a:effectLst>
                <a:latin typeface="Courier New"/>
                <a:ea typeface="Courier New"/>
                <a:cs typeface="Courier New"/>
                <a:sym typeface="Courier New"/>
              </a:defRPr>
            </a:lvl1pPr>
          </a:lstStyle>
          <a:p>
            <a:pPr>
              <a:defRPr b="0">
                <a:solidFill>
                  <a:srgbClr val="FFFFFF"/>
                </a:solidFill>
                <a:latin typeface="Gill Sans"/>
                <a:ea typeface="Gill Sans"/>
                <a:cs typeface="Gill Sans"/>
                <a:sym typeface="Gill Sans"/>
              </a:defRPr>
            </a:pPr>
            <a:r>
              <a:rPr b="1">
                <a:solidFill>
                  <a:srgbClr val="FFFB00"/>
                </a:solidFill>
                <a:latin typeface="Courier New"/>
                <a:ea typeface="Courier New"/>
                <a:cs typeface="Courier New"/>
                <a:sym typeface="Courier New"/>
              </a:rPr>
              <a:t>1</a:t>
            </a:r>
          </a:p>
        </p:txBody>
      </p:sp>
      <p:sp>
        <p:nvSpPr>
          <p:cNvPr id="191" name="6"/>
          <p:cNvSpPr/>
          <p:nvPr/>
        </p:nvSpPr>
        <p:spPr>
          <a:xfrm>
            <a:off x="9372600" y="9979025"/>
            <a:ext cx="445815"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3600" b="1">
                <a:solidFill>
                  <a:srgbClr val="FFFB00"/>
                </a:solidFill>
                <a:effectLst>
                  <a:outerShdw blurRad="38100" dist="12700" dir="2700000" rotWithShape="0">
                    <a:srgbClr val="000000"/>
                  </a:outerShdw>
                </a:effectLst>
                <a:latin typeface="Courier New"/>
                <a:ea typeface="Courier New"/>
                <a:cs typeface="Courier New"/>
                <a:sym typeface="Courier New"/>
              </a:defRPr>
            </a:lvl1pPr>
          </a:lstStyle>
          <a:p>
            <a:r>
              <a:t>6</a:t>
            </a:r>
          </a:p>
        </p:txBody>
      </p:sp>
      <p:sp>
        <p:nvSpPr>
          <p:cNvPr id="192" name="24"/>
          <p:cNvSpPr/>
          <p:nvPr/>
        </p:nvSpPr>
        <p:spPr>
          <a:xfrm>
            <a:off x="5330167" y="8264525"/>
            <a:ext cx="720180"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3600" b="1">
                <a:solidFill>
                  <a:srgbClr val="FFFB00"/>
                </a:solidFill>
                <a:effectLst>
                  <a:outerShdw blurRad="38100" dist="12700" dir="2700000" rotWithShape="0">
                    <a:srgbClr val="000000"/>
                  </a:outerShdw>
                </a:effectLst>
                <a:latin typeface="Courier New"/>
                <a:ea typeface="Courier New"/>
                <a:cs typeface="Courier New"/>
                <a:sym typeface="Courier New"/>
              </a:defRPr>
            </a:lvl1pPr>
          </a:lstStyle>
          <a:p>
            <a:r>
              <a:t>24</a:t>
            </a:r>
          </a:p>
        </p:txBody>
      </p:sp>
      <p:sp>
        <p:nvSpPr>
          <p:cNvPr id="193" name="120"/>
          <p:cNvSpPr/>
          <p:nvPr/>
        </p:nvSpPr>
        <p:spPr>
          <a:xfrm>
            <a:off x="1744935" y="6321425"/>
            <a:ext cx="994545" cy="673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3600" b="1">
                <a:solidFill>
                  <a:srgbClr val="FFFB00"/>
                </a:solidFill>
                <a:effectLst>
                  <a:outerShdw blurRad="38100" dist="12700" dir="2700000" rotWithShape="0">
                    <a:srgbClr val="000000"/>
                  </a:outerShdw>
                </a:effectLst>
                <a:latin typeface="Courier New"/>
                <a:ea typeface="Courier New"/>
                <a:cs typeface="Courier New"/>
                <a:sym typeface="Courier New"/>
              </a:defRPr>
            </a:lvl1pPr>
          </a:lstStyle>
          <a:p>
            <a:r>
              <a:t>120</a:t>
            </a:r>
          </a:p>
        </p:txBody>
      </p:sp>
    </p:spTree>
  </p:cSld>
  <p:clrMapOvr>
    <a:masterClrMapping/>
  </p:clrMapOvr>
  <mc:AlternateContent xmlns:mc="http://schemas.openxmlformats.org/markup-compatibility/2006" xmlns:p14="http://schemas.microsoft.com/office/powerpoint/2010/main">
    <mc:Choice Requires="p14">
      <p:transition spd="med" p14:dur="600">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171">
                                            <p:bg/>
                                          </p:spTgt>
                                        </p:tgtEl>
                                        <p:attrNameLst>
                                          <p:attrName>style.visibility</p:attrName>
                                        </p:attrNameLst>
                                      </p:cBhvr>
                                      <p:to>
                                        <p:strVal val="visible"/>
                                      </p:to>
                                    </p:set>
                                    <p:animEffect transition="in" filter="fade">
                                      <p:cBhvr>
                                        <p:cTn id="7" dur="500"/>
                                        <p:tgtEl>
                                          <p:spTgt spid="171">
                                            <p:bg/>
                                          </p:spTgt>
                                        </p:tgtEl>
                                      </p:cBhvr>
                                    </p:animEffect>
                                  </p:childTnLst>
                                </p:cTn>
                              </p:par>
                              <p:par>
                                <p:cTn id="8" presetID="10" presetClass="entr" presetSubtype="0" fill="hold" grpId="0" nodeType="withEffect">
                                  <p:stCondLst>
                                    <p:cond delay="0"/>
                                  </p:stCondLst>
                                  <p:iterate>
                                    <p:tmAbs val="0"/>
                                  </p:iterate>
                                  <p:childTnLst>
                                    <p:set>
                                      <p:cBhvr>
                                        <p:cTn id="9" fill="hold"/>
                                        <p:tgtEl>
                                          <p:spTgt spid="171">
                                            <p:txEl>
                                              <p:pRg st="0" end="0"/>
                                            </p:txEl>
                                          </p:spTgt>
                                        </p:tgtEl>
                                        <p:attrNameLst>
                                          <p:attrName>style.visibility</p:attrName>
                                        </p:attrNameLst>
                                      </p:cBhvr>
                                      <p:to>
                                        <p:strVal val="visible"/>
                                      </p:to>
                                    </p:set>
                                    <p:animEffect transition="in" filter="fade">
                                      <p:cBhvr>
                                        <p:cTn id="10" dur="500"/>
                                        <p:tgtEl>
                                          <p:spTgt spid="171">
                                            <p:txEl>
                                              <p:pRg st="0" end="0"/>
                                            </p:txEl>
                                          </p:spTgt>
                                        </p:tgtEl>
                                      </p:cBhvr>
                                    </p:animEffect>
                                  </p:childTnLst>
                                </p:cTn>
                              </p:par>
                            </p:childTnLst>
                          </p:cTn>
                        </p:par>
                        <p:par>
                          <p:cTn id="11" fill="hold">
                            <p:stCondLst>
                              <p:cond delay="500"/>
                            </p:stCondLst>
                            <p:childTnLst>
                              <p:par>
                                <p:cTn id="12" presetID="23" presetClass="entr" presetSubtype="16" fill="hold" grpId="0" nodeType="afterEffect">
                                  <p:stCondLst>
                                    <p:cond delay="0"/>
                                  </p:stCondLst>
                                  <p:iterate>
                                    <p:tmAbs val="0"/>
                                  </p:iterate>
                                  <p:childTnLst>
                                    <p:set>
                                      <p:cBhvr>
                                        <p:cTn id="13" fill="hold"/>
                                        <p:tgtEl>
                                          <p:spTgt spid="182"/>
                                        </p:tgtEl>
                                        <p:attrNameLst>
                                          <p:attrName>style.visibility</p:attrName>
                                        </p:attrNameLst>
                                      </p:cBhvr>
                                      <p:to>
                                        <p:strVal val="visible"/>
                                      </p:to>
                                    </p:set>
                                    <p:anim calcmode="lin" valueType="num">
                                      <p:cBhvr>
                                        <p:cTn id="14" dur="500" fill="hold"/>
                                        <p:tgtEl>
                                          <p:spTgt spid="182"/>
                                        </p:tgtEl>
                                        <p:attrNameLst>
                                          <p:attrName>ppt_w</p:attrName>
                                        </p:attrNameLst>
                                      </p:cBhvr>
                                      <p:tavLst>
                                        <p:tav tm="0">
                                          <p:val>
                                            <p:fltVal val="0"/>
                                          </p:val>
                                        </p:tav>
                                        <p:tav tm="100000">
                                          <p:val>
                                            <p:strVal val="#ppt_w"/>
                                          </p:val>
                                        </p:tav>
                                      </p:tavLst>
                                    </p:anim>
                                    <p:anim calcmode="lin" valueType="num">
                                      <p:cBhvr>
                                        <p:cTn id="15" dur="500" fill="hold"/>
                                        <p:tgtEl>
                                          <p:spTgt spid="182"/>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grpId="0" nodeType="clickEffect">
                                  <p:stCondLst>
                                    <p:cond delay="0"/>
                                  </p:stCondLst>
                                  <p:iterate>
                                    <p:tmAbs val="0"/>
                                  </p:iterate>
                                  <p:childTnLst>
                                    <p:set>
                                      <p:cBhvr>
                                        <p:cTn id="19" fill="hold"/>
                                        <p:tgtEl>
                                          <p:spTgt spid="174"/>
                                        </p:tgtEl>
                                        <p:attrNameLst>
                                          <p:attrName>style.visibility</p:attrName>
                                        </p:attrNameLst>
                                      </p:cBhvr>
                                      <p:to>
                                        <p:strVal val="visible"/>
                                      </p:to>
                                    </p:set>
                                    <p:animEffect transition="in" filter="strips(downRight)">
                                      <p:cBhvr>
                                        <p:cTn id="20" dur="500"/>
                                        <p:tgtEl>
                                          <p:spTgt spid="174"/>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iterate>
                                    <p:tmAbs val="0"/>
                                  </p:iterate>
                                  <p:childTnLst>
                                    <p:set>
                                      <p:cBhvr>
                                        <p:cTn id="24" fill="hold"/>
                                        <p:tgtEl>
                                          <p:spTgt spid="175"/>
                                        </p:tgtEl>
                                        <p:attrNameLst>
                                          <p:attrName>style.visibility</p:attrName>
                                        </p:attrNameLst>
                                      </p:cBhvr>
                                      <p:to>
                                        <p:strVal val="visible"/>
                                      </p:to>
                                    </p:set>
                                    <p:animEffect transition="in" filter="strips(downRight)">
                                      <p:cBhvr>
                                        <p:cTn id="25" dur="500"/>
                                        <p:tgtEl>
                                          <p:spTgt spid="175"/>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iterate>
                                    <p:tmAbs val="0"/>
                                  </p:iterate>
                                  <p:childTnLst>
                                    <p:set>
                                      <p:cBhvr>
                                        <p:cTn id="29" fill="hold"/>
                                        <p:tgtEl>
                                          <p:spTgt spid="176"/>
                                        </p:tgtEl>
                                        <p:attrNameLst>
                                          <p:attrName>style.visibility</p:attrName>
                                        </p:attrNameLst>
                                      </p:cBhvr>
                                      <p:to>
                                        <p:strVal val="visible"/>
                                      </p:to>
                                    </p:set>
                                    <p:animEffect transition="in" filter="strips(downRight)">
                                      <p:cBhvr>
                                        <p:cTn id="30" dur="500"/>
                                        <p:tgtEl>
                                          <p:spTgt spid="176"/>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iterate>
                                    <p:tmAbs val="0"/>
                                  </p:iterate>
                                  <p:childTnLst>
                                    <p:set>
                                      <p:cBhvr>
                                        <p:cTn id="34" fill="hold"/>
                                        <p:tgtEl>
                                          <p:spTgt spid="177"/>
                                        </p:tgtEl>
                                        <p:attrNameLst>
                                          <p:attrName>style.visibility</p:attrName>
                                        </p:attrNameLst>
                                      </p:cBhvr>
                                      <p:to>
                                        <p:strVal val="visible"/>
                                      </p:to>
                                    </p:set>
                                    <p:animEffect transition="in" filter="strips(downRight)">
                                      <p:cBhvr>
                                        <p:cTn id="35" dur="500"/>
                                        <p:tgtEl>
                                          <p:spTgt spid="177"/>
                                        </p:tgtEl>
                                      </p:cBhvr>
                                    </p:animEffect>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iterate>
                                    <p:tmAbs val="0"/>
                                  </p:iterate>
                                  <p:childTnLst>
                                    <p:set>
                                      <p:cBhvr>
                                        <p:cTn id="39" fill="hold"/>
                                        <p:tgtEl>
                                          <p:spTgt spid="178"/>
                                        </p:tgtEl>
                                        <p:attrNameLst>
                                          <p:attrName>style.visibility</p:attrName>
                                        </p:attrNameLst>
                                      </p:cBhvr>
                                      <p:to>
                                        <p:strVal val="visible"/>
                                      </p:to>
                                    </p:set>
                                    <p:animEffect transition="in" filter="strips(downRight)">
                                      <p:cBhvr>
                                        <p:cTn id="40" dur="500"/>
                                        <p:tgtEl>
                                          <p:spTgt spid="17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iterate>
                                    <p:tmAbs val="0"/>
                                  </p:iterate>
                                  <p:childTnLst>
                                    <p:set>
                                      <p:cBhvr>
                                        <p:cTn id="44" fill="hold"/>
                                        <p:tgtEl>
                                          <p:spTgt spid="184"/>
                                        </p:tgtEl>
                                        <p:attrNameLst>
                                          <p:attrName>style.visibility</p:attrName>
                                        </p:attrNameLst>
                                      </p:cBhvr>
                                      <p:to>
                                        <p:strVal val="visible"/>
                                      </p:to>
                                    </p:set>
                                    <p:animEffect transition="in" filter="wipe(right)">
                                      <p:cBhvr>
                                        <p:cTn id="45" dur="500"/>
                                        <p:tgtEl>
                                          <p:spTgt spid="184"/>
                                        </p:tgtEl>
                                      </p:cBhvr>
                                    </p:animEffect>
                                  </p:childTnLst>
                                </p:cTn>
                              </p:par>
                            </p:childTnLst>
                          </p:cTn>
                        </p:par>
                        <p:par>
                          <p:cTn id="46" fill="hold">
                            <p:stCondLst>
                              <p:cond delay="500"/>
                            </p:stCondLst>
                            <p:childTnLst>
                              <p:par>
                                <p:cTn id="47" presetID="10" presetClass="entr" fill="hold" grpId="0" nodeType="afterEffect">
                                  <p:stCondLst>
                                    <p:cond delay="0"/>
                                  </p:stCondLst>
                                  <p:iterate>
                                    <p:tmAbs val="0"/>
                                  </p:iterate>
                                  <p:childTnLst>
                                    <p:set>
                                      <p:cBhvr>
                                        <p:cTn id="48" fill="hold"/>
                                        <p:tgtEl>
                                          <p:spTgt spid="190"/>
                                        </p:tgtEl>
                                        <p:attrNameLst>
                                          <p:attrName>style.visibility</p:attrName>
                                        </p:attrNameLst>
                                      </p:cBhvr>
                                      <p:to>
                                        <p:strVal val="visible"/>
                                      </p:to>
                                    </p:set>
                                    <p:animEffect transition="in" filter="fade">
                                      <p:cBhvr>
                                        <p:cTn id="49" dur="500"/>
                                        <p:tgtEl>
                                          <p:spTgt spid="190"/>
                                        </p:tgtEl>
                                      </p:cBhvr>
                                    </p:animEffect>
                                  </p:childTnLst>
                                </p:cTn>
                              </p:par>
                            </p:childTnLst>
                          </p:cTn>
                        </p:par>
                        <p:par>
                          <p:cTn id="50" fill="hold">
                            <p:stCondLst>
                              <p:cond delay="0"/>
                            </p:stCondLst>
                            <p:childTnLst>
                              <p:par>
                                <p:cTn id="51" presetID="-1" presetClass="path" presetSubtype="0" accel="50000" decel="50000" fill="hold" nodeType="afterEffect">
                                  <p:stCondLst>
                                    <p:cond delay="0"/>
                                  </p:stCondLst>
                                  <p:childTnLst>
                                    <p:animMotion origin="layout" path="M 0.000000 0.000000 L -0.196121 -0.042361" pathEditMode="relative">
                                      <p:cBhvr>
                                        <p:cTn id="52" dur="500" fill="hold"/>
                                        <p:tgtEl>
                                          <p:spTgt spid="190"/>
                                        </p:tgtEl>
                                        <p:attrNameLst>
                                          <p:attrName>ppt_x</p:attrName>
                                          <p:attrName>ppt_y</p:attrName>
                                        </p:attrNameLst>
                                      </p:cBhvr>
                                    </p:animMotion>
                                  </p:childTnLst>
                                </p:cTn>
                              </p:par>
                            </p:childTnLst>
                          </p:cTn>
                        </p:par>
                        <p:par>
                          <p:cTn id="53" fill="hold">
                            <p:stCondLst>
                              <p:cond delay="500"/>
                            </p:stCondLst>
                            <p:childTnLst>
                              <p:par>
                                <p:cTn id="54" presetID="10" presetClass="entr" fill="hold" grpId="0" nodeType="afterEffect">
                                  <p:stCondLst>
                                    <p:cond delay="0"/>
                                  </p:stCondLst>
                                  <p:iterate>
                                    <p:tmAbs val="0"/>
                                  </p:iterate>
                                  <p:childTnLst>
                                    <p:set>
                                      <p:cBhvr>
                                        <p:cTn id="55" fill="hold"/>
                                        <p:tgtEl>
                                          <p:spTgt spid="179"/>
                                        </p:tgtEl>
                                        <p:attrNameLst>
                                          <p:attrName>style.visibility</p:attrName>
                                        </p:attrNameLst>
                                      </p:cBhvr>
                                      <p:to>
                                        <p:strVal val="visible"/>
                                      </p:to>
                                    </p:set>
                                    <p:animEffect transition="in" filter="fade">
                                      <p:cBhvr>
                                        <p:cTn id="56" dur="500"/>
                                        <p:tgtEl>
                                          <p:spTgt spid="179"/>
                                        </p:tgtEl>
                                      </p:cBhvr>
                                    </p:animEffect>
                                  </p:childTnLst>
                                </p:cTn>
                              </p:par>
                            </p:childTnLst>
                          </p:cTn>
                        </p:par>
                        <p:par>
                          <p:cTn id="57" fill="hold">
                            <p:stCondLst>
                              <p:cond delay="1000"/>
                            </p:stCondLst>
                            <p:childTnLst>
                              <p:par>
                                <p:cTn id="58" presetID="10" presetClass="exit" fill="hold" grpId="1" nodeType="afterEffect">
                                  <p:stCondLst>
                                    <p:cond delay="0"/>
                                  </p:stCondLst>
                                  <p:iterate>
                                    <p:tmAbs val="0"/>
                                  </p:iterate>
                                  <p:childTnLst>
                                    <p:animEffect transition="out" filter="fade">
                                      <p:cBhvr>
                                        <p:cTn id="59" dur="500" fill="hold"/>
                                        <p:tgtEl>
                                          <p:spTgt spid="190"/>
                                        </p:tgtEl>
                                      </p:cBhvr>
                                    </p:animEffect>
                                    <p:set>
                                      <p:cBhvr>
                                        <p:cTn id="60" fill="hold">
                                          <p:stCondLst>
                                            <p:cond delay="499"/>
                                          </p:stCondLst>
                                        </p:cTn>
                                        <p:tgtEl>
                                          <p:spTgt spid="19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grpId="0" nodeType="clickEffect">
                                  <p:stCondLst>
                                    <p:cond delay="0"/>
                                  </p:stCondLst>
                                  <p:iterate>
                                    <p:tmAbs val="0"/>
                                  </p:iterate>
                                  <p:childTnLst>
                                    <p:set>
                                      <p:cBhvr>
                                        <p:cTn id="64" fill="hold"/>
                                        <p:tgtEl>
                                          <p:spTgt spid="185"/>
                                        </p:tgtEl>
                                        <p:attrNameLst>
                                          <p:attrName>style.visibility</p:attrName>
                                        </p:attrNameLst>
                                      </p:cBhvr>
                                      <p:to>
                                        <p:strVal val="visible"/>
                                      </p:to>
                                    </p:set>
                                    <p:animEffect transition="in" filter="wipe(right)">
                                      <p:cBhvr>
                                        <p:cTn id="65" dur="500"/>
                                        <p:tgtEl>
                                          <p:spTgt spid="185"/>
                                        </p:tgtEl>
                                      </p:cBhvr>
                                    </p:animEffect>
                                  </p:childTnLst>
                                </p:cTn>
                              </p:par>
                            </p:childTnLst>
                          </p:cTn>
                        </p:par>
                        <p:par>
                          <p:cTn id="66" fill="hold">
                            <p:stCondLst>
                              <p:cond delay="500"/>
                            </p:stCondLst>
                            <p:childTnLst>
                              <p:par>
                                <p:cTn id="67" presetID="10" presetClass="entr" fill="hold" grpId="0" nodeType="afterEffect">
                                  <p:stCondLst>
                                    <p:cond delay="0"/>
                                  </p:stCondLst>
                                  <p:iterate>
                                    <p:tmAbs val="0"/>
                                  </p:iterate>
                                  <p:childTnLst>
                                    <p:set>
                                      <p:cBhvr>
                                        <p:cTn id="68" fill="hold"/>
                                        <p:tgtEl>
                                          <p:spTgt spid="189"/>
                                        </p:tgtEl>
                                        <p:attrNameLst>
                                          <p:attrName>style.visibility</p:attrName>
                                        </p:attrNameLst>
                                      </p:cBhvr>
                                      <p:to>
                                        <p:strVal val="visible"/>
                                      </p:to>
                                    </p:set>
                                    <p:animEffect transition="in" filter="fade">
                                      <p:cBhvr>
                                        <p:cTn id="69" dur="500"/>
                                        <p:tgtEl>
                                          <p:spTgt spid="189"/>
                                        </p:tgtEl>
                                      </p:cBhvr>
                                    </p:animEffect>
                                  </p:childTnLst>
                                </p:cTn>
                              </p:par>
                            </p:childTnLst>
                          </p:cTn>
                        </p:par>
                        <p:par>
                          <p:cTn id="70" fill="hold">
                            <p:stCondLst>
                              <p:cond delay="0"/>
                            </p:stCondLst>
                            <p:childTnLst>
                              <p:par>
                                <p:cTn id="71" presetID="-1" presetClass="path" presetSubtype="0" accel="50000" decel="50000" fill="hold" nodeType="afterEffect">
                                  <p:stCondLst>
                                    <p:cond delay="0"/>
                                  </p:stCondLst>
                                  <p:childTnLst>
                                    <p:animMotion origin="layout" path="M 0.000000 0.000000 L -0.153673 -0.138194" pathEditMode="relative">
                                      <p:cBhvr>
                                        <p:cTn id="72" dur="500" fill="hold"/>
                                        <p:tgtEl>
                                          <p:spTgt spid="189"/>
                                        </p:tgtEl>
                                        <p:attrNameLst>
                                          <p:attrName>ppt_x</p:attrName>
                                          <p:attrName>ppt_y</p:attrName>
                                        </p:attrNameLst>
                                      </p:cBhvr>
                                    </p:animMotion>
                                  </p:childTnLst>
                                </p:cTn>
                              </p:par>
                            </p:childTnLst>
                          </p:cTn>
                        </p:par>
                        <p:par>
                          <p:cTn id="73" fill="hold">
                            <p:stCondLst>
                              <p:cond delay="500"/>
                            </p:stCondLst>
                            <p:childTnLst>
                              <p:par>
                                <p:cTn id="74" presetID="10" presetClass="entr" fill="hold" grpId="0" nodeType="afterEffect">
                                  <p:stCondLst>
                                    <p:cond delay="0"/>
                                  </p:stCondLst>
                                  <p:iterate>
                                    <p:tmAbs val="0"/>
                                  </p:iterate>
                                  <p:childTnLst>
                                    <p:set>
                                      <p:cBhvr>
                                        <p:cTn id="75" fill="hold"/>
                                        <p:tgtEl>
                                          <p:spTgt spid="180"/>
                                        </p:tgtEl>
                                        <p:attrNameLst>
                                          <p:attrName>style.visibility</p:attrName>
                                        </p:attrNameLst>
                                      </p:cBhvr>
                                      <p:to>
                                        <p:strVal val="visible"/>
                                      </p:to>
                                    </p:set>
                                    <p:animEffect transition="in" filter="fade">
                                      <p:cBhvr>
                                        <p:cTn id="76" dur="500"/>
                                        <p:tgtEl>
                                          <p:spTgt spid="180"/>
                                        </p:tgtEl>
                                      </p:cBhvr>
                                    </p:animEffect>
                                  </p:childTnLst>
                                </p:cTn>
                              </p:par>
                            </p:childTnLst>
                          </p:cTn>
                        </p:par>
                        <p:par>
                          <p:cTn id="77" fill="hold">
                            <p:stCondLst>
                              <p:cond delay="1000"/>
                            </p:stCondLst>
                            <p:childTnLst>
                              <p:par>
                                <p:cTn id="78" presetID="10" presetClass="exit" fill="hold" grpId="1" nodeType="afterEffect">
                                  <p:stCondLst>
                                    <p:cond delay="0"/>
                                  </p:stCondLst>
                                  <p:iterate>
                                    <p:tmAbs val="0"/>
                                  </p:iterate>
                                  <p:childTnLst>
                                    <p:animEffect transition="out" filter="fade">
                                      <p:cBhvr>
                                        <p:cTn id="79" dur="500" fill="hold"/>
                                        <p:tgtEl>
                                          <p:spTgt spid="189"/>
                                        </p:tgtEl>
                                      </p:cBhvr>
                                    </p:animEffect>
                                    <p:set>
                                      <p:cBhvr>
                                        <p:cTn id="80" fill="hold">
                                          <p:stCondLst>
                                            <p:cond delay="499"/>
                                          </p:stCondLst>
                                        </p:cTn>
                                        <p:tgtEl>
                                          <p:spTgt spid="18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2" fill="hold" grpId="0" nodeType="clickEffect">
                                  <p:stCondLst>
                                    <p:cond delay="0"/>
                                  </p:stCondLst>
                                  <p:iterate>
                                    <p:tmAbs val="0"/>
                                  </p:iterate>
                                  <p:childTnLst>
                                    <p:set>
                                      <p:cBhvr>
                                        <p:cTn id="84" fill="hold"/>
                                        <p:tgtEl>
                                          <p:spTgt spid="186"/>
                                        </p:tgtEl>
                                        <p:attrNameLst>
                                          <p:attrName>style.visibility</p:attrName>
                                        </p:attrNameLst>
                                      </p:cBhvr>
                                      <p:to>
                                        <p:strVal val="visible"/>
                                      </p:to>
                                    </p:set>
                                    <p:animEffect transition="in" filter="wipe(right)">
                                      <p:cBhvr>
                                        <p:cTn id="85" dur="500"/>
                                        <p:tgtEl>
                                          <p:spTgt spid="186"/>
                                        </p:tgtEl>
                                      </p:cBhvr>
                                    </p:animEffect>
                                  </p:childTnLst>
                                </p:cTn>
                              </p:par>
                            </p:childTnLst>
                          </p:cTn>
                        </p:par>
                        <p:par>
                          <p:cTn id="86" fill="hold">
                            <p:stCondLst>
                              <p:cond delay="500"/>
                            </p:stCondLst>
                            <p:childTnLst>
                              <p:par>
                                <p:cTn id="87" presetID="10" presetClass="entr" fill="hold" grpId="0" nodeType="afterEffect">
                                  <p:stCondLst>
                                    <p:cond delay="0"/>
                                  </p:stCondLst>
                                  <p:iterate>
                                    <p:tmAbs val="0"/>
                                  </p:iterate>
                                  <p:childTnLst>
                                    <p:set>
                                      <p:cBhvr>
                                        <p:cTn id="88" fill="hold"/>
                                        <p:tgtEl>
                                          <p:spTgt spid="191"/>
                                        </p:tgtEl>
                                        <p:attrNameLst>
                                          <p:attrName>style.visibility</p:attrName>
                                        </p:attrNameLst>
                                      </p:cBhvr>
                                      <p:to>
                                        <p:strVal val="visible"/>
                                      </p:to>
                                    </p:set>
                                    <p:animEffect transition="in" filter="fade">
                                      <p:cBhvr>
                                        <p:cTn id="89" dur="500"/>
                                        <p:tgtEl>
                                          <p:spTgt spid="191"/>
                                        </p:tgtEl>
                                      </p:cBhvr>
                                    </p:animEffect>
                                  </p:childTnLst>
                                </p:cTn>
                              </p:par>
                            </p:childTnLst>
                          </p:cTn>
                        </p:par>
                        <p:par>
                          <p:cTn id="90" fill="hold">
                            <p:stCondLst>
                              <p:cond delay="0"/>
                            </p:stCondLst>
                            <p:childTnLst>
                              <p:par>
                                <p:cTn id="91" presetID="-1" presetClass="path" presetSubtype="0" accel="50000" decel="50000" fill="hold" nodeType="afterEffect">
                                  <p:stCondLst>
                                    <p:cond delay="0"/>
                                  </p:stCondLst>
                                  <p:childTnLst>
                                    <p:animMotion origin="layout" path="M 0.000000 0.000000 L -0.134142 -0.125694" pathEditMode="relative">
                                      <p:cBhvr>
                                        <p:cTn id="92" dur="500" fill="hold"/>
                                        <p:tgtEl>
                                          <p:spTgt spid="191"/>
                                        </p:tgtEl>
                                        <p:attrNameLst>
                                          <p:attrName>ppt_x</p:attrName>
                                          <p:attrName>ppt_y</p:attrName>
                                        </p:attrNameLst>
                                      </p:cBhvr>
                                    </p:animMotion>
                                  </p:childTnLst>
                                </p:cTn>
                              </p:par>
                            </p:childTnLst>
                          </p:cTn>
                        </p:par>
                        <p:par>
                          <p:cTn id="93" fill="hold">
                            <p:stCondLst>
                              <p:cond delay="500"/>
                            </p:stCondLst>
                            <p:childTnLst>
                              <p:par>
                                <p:cTn id="94" presetID="10" presetClass="entr" fill="hold" grpId="0" nodeType="afterEffect">
                                  <p:stCondLst>
                                    <p:cond delay="0"/>
                                  </p:stCondLst>
                                  <p:iterate>
                                    <p:tmAbs val="0"/>
                                  </p:iterate>
                                  <p:childTnLst>
                                    <p:set>
                                      <p:cBhvr>
                                        <p:cTn id="95" fill="hold"/>
                                        <p:tgtEl>
                                          <p:spTgt spid="181"/>
                                        </p:tgtEl>
                                        <p:attrNameLst>
                                          <p:attrName>style.visibility</p:attrName>
                                        </p:attrNameLst>
                                      </p:cBhvr>
                                      <p:to>
                                        <p:strVal val="visible"/>
                                      </p:to>
                                    </p:set>
                                    <p:animEffect transition="in" filter="fade">
                                      <p:cBhvr>
                                        <p:cTn id="96" dur="500"/>
                                        <p:tgtEl>
                                          <p:spTgt spid="181"/>
                                        </p:tgtEl>
                                      </p:cBhvr>
                                    </p:animEffect>
                                  </p:childTnLst>
                                </p:cTn>
                              </p:par>
                            </p:childTnLst>
                          </p:cTn>
                        </p:par>
                        <p:par>
                          <p:cTn id="97" fill="hold">
                            <p:stCondLst>
                              <p:cond delay="1000"/>
                            </p:stCondLst>
                            <p:childTnLst>
                              <p:par>
                                <p:cTn id="98" presetID="10" presetClass="exit" fill="hold" grpId="1" nodeType="afterEffect">
                                  <p:stCondLst>
                                    <p:cond delay="0"/>
                                  </p:stCondLst>
                                  <p:iterate>
                                    <p:tmAbs val="0"/>
                                  </p:iterate>
                                  <p:childTnLst>
                                    <p:animEffect transition="out" filter="fade">
                                      <p:cBhvr>
                                        <p:cTn id="99" dur="1000" fill="hold"/>
                                        <p:tgtEl>
                                          <p:spTgt spid="191"/>
                                        </p:tgtEl>
                                      </p:cBhvr>
                                    </p:animEffect>
                                    <p:set>
                                      <p:cBhvr>
                                        <p:cTn id="100" fill="hold">
                                          <p:stCondLst>
                                            <p:cond delay="999"/>
                                          </p:stCondLst>
                                        </p:cTn>
                                        <p:tgtEl>
                                          <p:spTgt spid="191"/>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2" fill="hold" grpId="0" nodeType="clickEffect">
                                  <p:stCondLst>
                                    <p:cond delay="0"/>
                                  </p:stCondLst>
                                  <p:iterate>
                                    <p:tmAbs val="0"/>
                                  </p:iterate>
                                  <p:childTnLst>
                                    <p:set>
                                      <p:cBhvr>
                                        <p:cTn id="104" fill="hold"/>
                                        <p:tgtEl>
                                          <p:spTgt spid="187"/>
                                        </p:tgtEl>
                                        <p:attrNameLst>
                                          <p:attrName>style.visibility</p:attrName>
                                        </p:attrNameLst>
                                      </p:cBhvr>
                                      <p:to>
                                        <p:strVal val="visible"/>
                                      </p:to>
                                    </p:set>
                                    <p:animEffect transition="in" filter="wipe(right)">
                                      <p:cBhvr>
                                        <p:cTn id="105" dur="500"/>
                                        <p:tgtEl>
                                          <p:spTgt spid="187"/>
                                        </p:tgtEl>
                                      </p:cBhvr>
                                    </p:animEffect>
                                  </p:childTnLst>
                                </p:cTn>
                              </p:par>
                            </p:childTnLst>
                          </p:cTn>
                        </p:par>
                        <p:par>
                          <p:cTn id="106" fill="hold">
                            <p:stCondLst>
                              <p:cond delay="500"/>
                            </p:stCondLst>
                            <p:childTnLst>
                              <p:par>
                                <p:cTn id="107" presetID="10" presetClass="entr" fill="hold" grpId="0" nodeType="afterEffect">
                                  <p:stCondLst>
                                    <p:cond delay="0"/>
                                  </p:stCondLst>
                                  <p:iterate>
                                    <p:tmAbs val="0"/>
                                  </p:iterate>
                                  <p:childTnLst>
                                    <p:set>
                                      <p:cBhvr>
                                        <p:cTn id="108" fill="hold"/>
                                        <p:tgtEl>
                                          <p:spTgt spid="192"/>
                                        </p:tgtEl>
                                        <p:attrNameLst>
                                          <p:attrName>style.visibility</p:attrName>
                                        </p:attrNameLst>
                                      </p:cBhvr>
                                      <p:to>
                                        <p:strVal val="visible"/>
                                      </p:to>
                                    </p:set>
                                    <p:animEffect transition="in" filter="fade">
                                      <p:cBhvr>
                                        <p:cTn id="109" dur="500"/>
                                        <p:tgtEl>
                                          <p:spTgt spid="192"/>
                                        </p:tgtEl>
                                      </p:cBhvr>
                                    </p:animEffect>
                                  </p:childTnLst>
                                </p:cTn>
                              </p:par>
                            </p:childTnLst>
                          </p:cTn>
                        </p:par>
                        <p:par>
                          <p:cTn id="110" fill="hold">
                            <p:stCondLst>
                              <p:cond delay="0"/>
                            </p:stCondLst>
                            <p:childTnLst>
                              <p:par>
                                <p:cTn id="111" presetID="-1" presetClass="path" presetSubtype="0" accel="50000" decel="50000" fill="hold" nodeType="afterEffect">
                                  <p:stCondLst>
                                    <p:cond delay="0"/>
                                  </p:stCondLst>
                                  <p:childTnLst>
                                    <p:animMotion origin="layout" path="M 0.000000 0.000000 L -0.135704 -0.145139" pathEditMode="relative">
                                      <p:cBhvr>
                                        <p:cTn id="112" dur="500" fill="hold"/>
                                        <p:tgtEl>
                                          <p:spTgt spid="192"/>
                                        </p:tgtEl>
                                        <p:attrNameLst>
                                          <p:attrName>ppt_x</p:attrName>
                                          <p:attrName>ppt_y</p:attrName>
                                        </p:attrNameLst>
                                      </p:cBhvr>
                                    </p:animMotion>
                                  </p:childTnLst>
                                </p:cTn>
                              </p:par>
                            </p:childTnLst>
                          </p:cTn>
                        </p:par>
                        <p:par>
                          <p:cTn id="113" fill="hold">
                            <p:stCondLst>
                              <p:cond delay="500"/>
                            </p:stCondLst>
                            <p:childTnLst>
                              <p:par>
                                <p:cTn id="114" presetID="10" presetClass="entr" fill="hold" grpId="0" nodeType="afterEffect">
                                  <p:stCondLst>
                                    <p:cond delay="0"/>
                                  </p:stCondLst>
                                  <p:iterate>
                                    <p:tmAbs val="0"/>
                                  </p:iterate>
                                  <p:childTnLst>
                                    <p:set>
                                      <p:cBhvr>
                                        <p:cTn id="115" fill="hold"/>
                                        <p:tgtEl>
                                          <p:spTgt spid="183"/>
                                        </p:tgtEl>
                                        <p:attrNameLst>
                                          <p:attrName>style.visibility</p:attrName>
                                        </p:attrNameLst>
                                      </p:cBhvr>
                                      <p:to>
                                        <p:strVal val="visible"/>
                                      </p:to>
                                    </p:set>
                                    <p:animEffect transition="in" filter="fade">
                                      <p:cBhvr>
                                        <p:cTn id="116" dur="500"/>
                                        <p:tgtEl>
                                          <p:spTgt spid="183"/>
                                        </p:tgtEl>
                                      </p:cBhvr>
                                    </p:animEffect>
                                  </p:childTnLst>
                                </p:cTn>
                              </p:par>
                            </p:childTnLst>
                          </p:cTn>
                        </p:par>
                        <p:par>
                          <p:cTn id="117" fill="hold">
                            <p:stCondLst>
                              <p:cond delay="1000"/>
                            </p:stCondLst>
                            <p:childTnLst>
                              <p:par>
                                <p:cTn id="118" presetID="10" presetClass="exit" fill="hold" grpId="1" nodeType="afterEffect">
                                  <p:stCondLst>
                                    <p:cond delay="0"/>
                                  </p:stCondLst>
                                  <p:iterate>
                                    <p:tmAbs val="0"/>
                                  </p:iterate>
                                  <p:childTnLst>
                                    <p:animEffect transition="out" filter="fade">
                                      <p:cBhvr>
                                        <p:cTn id="119" dur="1000" fill="hold"/>
                                        <p:tgtEl>
                                          <p:spTgt spid="192"/>
                                        </p:tgtEl>
                                      </p:cBhvr>
                                    </p:animEffect>
                                    <p:set>
                                      <p:cBhvr>
                                        <p:cTn id="120" fill="hold">
                                          <p:stCondLst>
                                            <p:cond delay="999"/>
                                          </p:stCondLst>
                                        </p:cTn>
                                        <p:tgtEl>
                                          <p:spTgt spid="192"/>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iterate>
                                    <p:tmAbs val="0"/>
                                  </p:iterate>
                                  <p:childTnLst>
                                    <p:set>
                                      <p:cBhvr>
                                        <p:cTn id="124" fill="hold"/>
                                        <p:tgtEl>
                                          <p:spTgt spid="188"/>
                                        </p:tgtEl>
                                        <p:attrNameLst>
                                          <p:attrName>style.visibility</p:attrName>
                                        </p:attrNameLst>
                                      </p:cBhvr>
                                      <p:to>
                                        <p:strVal val="visible"/>
                                      </p:to>
                                    </p:set>
                                    <p:animEffect transition="in" filter="wipe(left)">
                                      <p:cBhvr>
                                        <p:cTn id="125" dur="500"/>
                                        <p:tgtEl>
                                          <p:spTgt spid="188"/>
                                        </p:tgtEl>
                                      </p:cBhvr>
                                    </p:animEffect>
                                  </p:childTnLst>
                                </p:cTn>
                              </p:par>
                            </p:childTnLst>
                          </p:cTn>
                        </p:par>
                        <p:par>
                          <p:cTn id="126" fill="hold">
                            <p:stCondLst>
                              <p:cond delay="500"/>
                            </p:stCondLst>
                            <p:childTnLst>
                              <p:par>
                                <p:cTn id="127" presetID="10" presetClass="entr" fill="hold" grpId="0" nodeType="afterEffect">
                                  <p:stCondLst>
                                    <p:cond delay="0"/>
                                  </p:stCondLst>
                                  <p:iterate>
                                    <p:tmAbs val="0"/>
                                  </p:iterate>
                                  <p:childTnLst>
                                    <p:set>
                                      <p:cBhvr>
                                        <p:cTn id="128" fill="hold"/>
                                        <p:tgtEl>
                                          <p:spTgt spid="193"/>
                                        </p:tgtEl>
                                        <p:attrNameLst>
                                          <p:attrName>style.visibility</p:attrName>
                                        </p:attrNameLst>
                                      </p:cBhvr>
                                      <p:to>
                                        <p:strVal val="visible"/>
                                      </p:to>
                                    </p:set>
                                    <p:animEffect transition="in" filter="fade">
                                      <p:cBhvr>
                                        <p:cTn id="129" dur="500"/>
                                        <p:tgtEl>
                                          <p:spTgt spid="193"/>
                                        </p:tgtEl>
                                      </p:cBhvr>
                                    </p:animEffect>
                                  </p:childTnLst>
                                </p:cTn>
                              </p:par>
                            </p:childTnLst>
                          </p:cTn>
                        </p:par>
                        <p:par>
                          <p:cTn id="130" fill="hold">
                            <p:stCondLst>
                              <p:cond delay="0"/>
                            </p:stCondLst>
                            <p:childTnLst>
                              <p:par>
                                <p:cTn id="131" presetID="-1" presetClass="path" presetSubtype="0" accel="50000" decel="50000" fill="hold" nodeType="afterEffect">
                                  <p:stCondLst>
                                    <p:cond delay="0"/>
                                  </p:stCondLst>
                                  <p:childTnLst>
                                    <p:animMotion origin="layout" path="M 0.000000 0.000000 L 0.292421 -0.131250" pathEditMode="relative">
                                      <p:cBhvr>
                                        <p:cTn id="132" dur="500" fill="hold"/>
                                        <p:tgtEl>
                                          <p:spTgt spid="19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build="p" bldLvl="5" animBg="1" advAuto="0"/>
      <p:bldP spid="174" grpId="0" animBg="1" advAuto="0"/>
      <p:bldP spid="175" grpId="0" animBg="1" advAuto="0"/>
      <p:bldP spid="176" grpId="0" animBg="1" advAuto="0"/>
      <p:bldP spid="177" grpId="0" animBg="1" advAuto="0"/>
      <p:bldP spid="178" grpId="0" animBg="1" advAuto="0"/>
      <p:bldP spid="179" grpId="0" animBg="1" advAuto="0"/>
      <p:bldP spid="180" grpId="0" animBg="1" advAuto="0"/>
      <p:bldP spid="181" grpId="0" animBg="1" advAuto="0"/>
      <p:bldP spid="182" grpId="0" animBg="1" advAuto="0"/>
      <p:bldP spid="183" grpId="0" animBg="1" advAuto="0"/>
      <p:bldP spid="184" grpId="0" animBg="1" advAuto="0"/>
      <p:bldP spid="185" grpId="0" animBg="1" advAuto="0"/>
      <p:bldP spid="186" grpId="0" animBg="1" advAuto="0"/>
      <p:bldP spid="187" grpId="0" animBg="1" advAuto="0"/>
      <p:bldP spid="188" grpId="0" animBg="1" advAuto="0"/>
      <p:bldP spid="189" grpId="0" animBg="1" advAuto="0"/>
      <p:bldP spid="189" grpId="1" animBg="1" advAuto="0"/>
      <p:bldP spid="190" grpId="0" animBg="1" advAuto="0"/>
      <p:bldP spid="190" grpId="1" animBg="1" advAuto="0"/>
      <p:bldP spid="191" grpId="0" animBg="1" advAuto="0"/>
      <p:bldP spid="191" grpId="1" animBg="1" advAuto="0"/>
      <p:bldP spid="192" grpId="0" animBg="1" advAuto="0"/>
      <p:bldP spid="192" grpId="1" animBg="1" advAuto="0"/>
      <p:bldP spid="193" grpId="0" animBg="1" advAuto="0"/>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TotalTime>
  <Words>5274</Words>
  <Application>Microsoft Office PowerPoint</Application>
  <PresentationFormat>Custom</PresentationFormat>
  <Paragraphs>695</Paragraphs>
  <Slides>15</Slides>
  <Notes>15</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Bradley Hand ITC TT-Bold</vt:lpstr>
      <vt:lpstr>Courier New</vt:lpstr>
      <vt:lpstr>Gill Sans</vt:lpstr>
      <vt:lpstr>Helvetica</vt:lpstr>
      <vt:lpstr>Lucida Grande</vt:lpstr>
      <vt:lpstr>Monaco</vt:lpstr>
      <vt:lpstr>Optima</vt:lpstr>
      <vt:lpstr>Times New Roman</vt:lpstr>
      <vt:lpstr>Verdana</vt:lpstr>
      <vt:lpstr>White</vt:lpstr>
      <vt:lpstr>Introducing Recursion</vt:lpstr>
      <vt:lpstr>Recursion</vt:lpstr>
      <vt:lpstr>Counting Recursively</vt:lpstr>
      <vt:lpstr>Characteristics of Recursion</vt:lpstr>
      <vt:lpstr>Mechanics of Recursion</vt:lpstr>
      <vt:lpstr>Tracing Recursion</vt:lpstr>
      <vt:lpstr>Recursion and Iteration</vt:lpstr>
      <vt:lpstr>Returning a Value from Recursion</vt:lpstr>
      <vt:lpstr>Returning a Value from Recursion</vt:lpstr>
      <vt:lpstr>Simplifying Recursion</vt:lpstr>
      <vt:lpstr>Simplifying Recursion</vt:lpstr>
      <vt:lpstr>Recursively Processing Arrays</vt:lpstr>
      <vt:lpstr>Recursive Processing - Arrays</vt:lpstr>
      <vt:lpstr>Recursive Processing - Arrays</vt:lpstr>
      <vt:lpstr>Recursive Processing - Arrays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Recursion</dc:title>
  <cp:lastModifiedBy>Anandaraj Jeeva Rathinam (Integra)</cp:lastModifiedBy>
  <cp:revision>3</cp:revision>
  <dcterms:modified xsi:type="dcterms:W3CDTF">2024-05-21T12:11:27Z</dcterms:modified>
</cp:coreProperties>
</file>