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19150" rtl="0" fontAlgn="auto" latinLnBrk="0" hangingPunct="0">
      <a:lnSpc>
        <a:spcPct val="100000"/>
      </a:lnSpc>
      <a:spcBef>
        <a:spcPts val="0"/>
      </a:spcBef>
      <a:spcAft>
        <a:spcPts val="0"/>
      </a:spcAft>
      <a:buClrTx/>
      <a:buSzTx/>
      <a:buFontTx/>
      <a:buNone/>
      <a:tabLst/>
      <a:defRPr kumimoji="0" sz="6600" b="0" i="1" u="none" strike="noStrike" cap="none" spc="0" normalizeH="0" baseline="0">
        <a:ln>
          <a:noFill/>
        </a:ln>
        <a:solidFill>
          <a:srgbClr val="000000"/>
        </a:solidFill>
        <a:effectLst/>
        <a:uFillTx/>
        <a:latin typeface="Times Roman"/>
        <a:ea typeface="Times Roman"/>
        <a:cs typeface="Times Roman"/>
        <a:sym typeface="Times Roman"/>
      </a:defRPr>
    </a:lvl1pPr>
    <a:lvl2pPr marL="0" marR="0" indent="342900" algn="ctr" defTabSz="819150" rtl="0" fontAlgn="auto" latinLnBrk="0" hangingPunct="0">
      <a:lnSpc>
        <a:spcPct val="100000"/>
      </a:lnSpc>
      <a:spcBef>
        <a:spcPts val="0"/>
      </a:spcBef>
      <a:spcAft>
        <a:spcPts val="0"/>
      </a:spcAft>
      <a:buClrTx/>
      <a:buSzTx/>
      <a:buFontTx/>
      <a:buNone/>
      <a:tabLst/>
      <a:defRPr kumimoji="0" sz="6600" b="0" i="1" u="none" strike="noStrike" cap="none" spc="0" normalizeH="0" baseline="0">
        <a:ln>
          <a:noFill/>
        </a:ln>
        <a:solidFill>
          <a:srgbClr val="000000"/>
        </a:solidFill>
        <a:effectLst/>
        <a:uFillTx/>
        <a:latin typeface="Times Roman"/>
        <a:ea typeface="Times Roman"/>
        <a:cs typeface="Times Roman"/>
        <a:sym typeface="Times Roman"/>
      </a:defRPr>
    </a:lvl2pPr>
    <a:lvl3pPr marL="0" marR="0" indent="685800" algn="ctr" defTabSz="819150" rtl="0" fontAlgn="auto" latinLnBrk="0" hangingPunct="0">
      <a:lnSpc>
        <a:spcPct val="100000"/>
      </a:lnSpc>
      <a:spcBef>
        <a:spcPts val="0"/>
      </a:spcBef>
      <a:spcAft>
        <a:spcPts val="0"/>
      </a:spcAft>
      <a:buClrTx/>
      <a:buSzTx/>
      <a:buFontTx/>
      <a:buNone/>
      <a:tabLst/>
      <a:defRPr kumimoji="0" sz="6600" b="0" i="1" u="none" strike="noStrike" cap="none" spc="0" normalizeH="0" baseline="0">
        <a:ln>
          <a:noFill/>
        </a:ln>
        <a:solidFill>
          <a:srgbClr val="000000"/>
        </a:solidFill>
        <a:effectLst/>
        <a:uFillTx/>
        <a:latin typeface="Times Roman"/>
        <a:ea typeface="Times Roman"/>
        <a:cs typeface="Times Roman"/>
        <a:sym typeface="Times Roman"/>
      </a:defRPr>
    </a:lvl3pPr>
    <a:lvl4pPr marL="0" marR="0" indent="1028700" algn="ctr" defTabSz="819150" rtl="0" fontAlgn="auto" latinLnBrk="0" hangingPunct="0">
      <a:lnSpc>
        <a:spcPct val="100000"/>
      </a:lnSpc>
      <a:spcBef>
        <a:spcPts val="0"/>
      </a:spcBef>
      <a:spcAft>
        <a:spcPts val="0"/>
      </a:spcAft>
      <a:buClrTx/>
      <a:buSzTx/>
      <a:buFontTx/>
      <a:buNone/>
      <a:tabLst/>
      <a:defRPr kumimoji="0" sz="6600" b="0" i="1" u="none" strike="noStrike" cap="none" spc="0" normalizeH="0" baseline="0">
        <a:ln>
          <a:noFill/>
        </a:ln>
        <a:solidFill>
          <a:srgbClr val="000000"/>
        </a:solidFill>
        <a:effectLst/>
        <a:uFillTx/>
        <a:latin typeface="Times Roman"/>
        <a:ea typeface="Times Roman"/>
        <a:cs typeface="Times Roman"/>
        <a:sym typeface="Times Roman"/>
      </a:defRPr>
    </a:lvl4pPr>
    <a:lvl5pPr marL="0" marR="0" indent="1371600" algn="ctr" defTabSz="819150" rtl="0" fontAlgn="auto" latinLnBrk="0" hangingPunct="0">
      <a:lnSpc>
        <a:spcPct val="100000"/>
      </a:lnSpc>
      <a:spcBef>
        <a:spcPts val="0"/>
      </a:spcBef>
      <a:spcAft>
        <a:spcPts val="0"/>
      </a:spcAft>
      <a:buClrTx/>
      <a:buSzTx/>
      <a:buFontTx/>
      <a:buNone/>
      <a:tabLst/>
      <a:defRPr kumimoji="0" sz="6600" b="0" i="1" u="none" strike="noStrike" cap="none" spc="0" normalizeH="0" baseline="0">
        <a:ln>
          <a:noFill/>
        </a:ln>
        <a:solidFill>
          <a:srgbClr val="000000"/>
        </a:solidFill>
        <a:effectLst/>
        <a:uFillTx/>
        <a:latin typeface="Times Roman"/>
        <a:ea typeface="Times Roman"/>
        <a:cs typeface="Times Roman"/>
        <a:sym typeface="Times Roman"/>
      </a:defRPr>
    </a:lvl5pPr>
    <a:lvl6pPr marL="0" marR="0" indent="1714500" algn="ctr" defTabSz="819150" rtl="0" fontAlgn="auto" latinLnBrk="0" hangingPunct="0">
      <a:lnSpc>
        <a:spcPct val="100000"/>
      </a:lnSpc>
      <a:spcBef>
        <a:spcPts val="0"/>
      </a:spcBef>
      <a:spcAft>
        <a:spcPts val="0"/>
      </a:spcAft>
      <a:buClrTx/>
      <a:buSzTx/>
      <a:buFontTx/>
      <a:buNone/>
      <a:tabLst/>
      <a:defRPr kumimoji="0" sz="6600" b="0" i="1" u="none" strike="noStrike" cap="none" spc="0" normalizeH="0" baseline="0">
        <a:ln>
          <a:noFill/>
        </a:ln>
        <a:solidFill>
          <a:srgbClr val="000000"/>
        </a:solidFill>
        <a:effectLst/>
        <a:uFillTx/>
        <a:latin typeface="Times Roman"/>
        <a:ea typeface="Times Roman"/>
        <a:cs typeface="Times Roman"/>
        <a:sym typeface="Times Roman"/>
      </a:defRPr>
    </a:lvl6pPr>
    <a:lvl7pPr marL="0" marR="0" indent="2057400" algn="ctr" defTabSz="819150" rtl="0" fontAlgn="auto" latinLnBrk="0" hangingPunct="0">
      <a:lnSpc>
        <a:spcPct val="100000"/>
      </a:lnSpc>
      <a:spcBef>
        <a:spcPts val="0"/>
      </a:spcBef>
      <a:spcAft>
        <a:spcPts val="0"/>
      </a:spcAft>
      <a:buClrTx/>
      <a:buSzTx/>
      <a:buFontTx/>
      <a:buNone/>
      <a:tabLst/>
      <a:defRPr kumimoji="0" sz="6600" b="0" i="1" u="none" strike="noStrike" cap="none" spc="0" normalizeH="0" baseline="0">
        <a:ln>
          <a:noFill/>
        </a:ln>
        <a:solidFill>
          <a:srgbClr val="000000"/>
        </a:solidFill>
        <a:effectLst/>
        <a:uFillTx/>
        <a:latin typeface="Times Roman"/>
        <a:ea typeface="Times Roman"/>
        <a:cs typeface="Times Roman"/>
        <a:sym typeface="Times Roman"/>
      </a:defRPr>
    </a:lvl7pPr>
    <a:lvl8pPr marL="0" marR="0" indent="2400300" algn="ctr" defTabSz="819150" rtl="0" fontAlgn="auto" latinLnBrk="0" hangingPunct="0">
      <a:lnSpc>
        <a:spcPct val="100000"/>
      </a:lnSpc>
      <a:spcBef>
        <a:spcPts val="0"/>
      </a:spcBef>
      <a:spcAft>
        <a:spcPts val="0"/>
      </a:spcAft>
      <a:buClrTx/>
      <a:buSzTx/>
      <a:buFontTx/>
      <a:buNone/>
      <a:tabLst/>
      <a:defRPr kumimoji="0" sz="6600" b="0" i="1" u="none" strike="noStrike" cap="none" spc="0" normalizeH="0" baseline="0">
        <a:ln>
          <a:noFill/>
        </a:ln>
        <a:solidFill>
          <a:srgbClr val="000000"/>
        </a:solidFill>
        <a:effectLst/>
        <a:uFillTx/>
        <a:latin typeface="Times Roman"/>
        <a:ea typeface="Times Roman"/>
        <a:cs typeface="Times Roman"/>
        <a:sym typeface="Times Roman"/>
      </a:defRPr>
    </a:lvl8pPr>
    <a:lvl9pPr marL="0" marR="0" indent="2743200" algn="ctr" defTabSz="819150" rtl="0" fontAlgn="auto" latinLnBrk="0" hangingPunct="0">
      <a:lnSpc>
        <a:spcPct val="100000"/>
      </a:lnSpc>
      <a:spcBef>
        <a:spcPts val="0"/>
      </a:spcBef>
      <a:spcAft>
        <a:spcPts val="0"/>
      </a:spcAft>
      <a:buClrTx/>
      <a:buSzTx/>
      <a:buFontTx/>
      <a:buNone/>
      <a:tabLst/>
      <a:defRPr kumimoji="0" sz="6600" b="0" i="1" u="none" strike="noStrike" cap="none" spc="0" normalizeH="0" baseline="0">
        <a:ln>
          <a:noFill/>
        </a:ln>
        <a:solidFill>
          <a:srgbClr val="000000"/>
        </a:solidFill>
        <a:effectLst/>
        <a:uFillTx/>
        <a:latin typeface="Times Roman"/>
        <a:ea typeface="Times Roman"/>
        <a:cs typeface="Times Roman"/>
        <a:sym typeface="Times Roman"/>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n">
        <a:font>
          <a:latin typeface="Times Roman"/>
          <a:ea typeface="Times Roman"/>
          <a:cs typeface="Times Roman"/>
        </a:font>
        <a:srgbClr val="000000"/>
      </a:tcTxStyle>
      <a:tcStyle>
        <a:tcBdr>
          <a:left>
            <a:ln w="38100" cap="flat">
              <a:solidFill>
                <a:srgbClr val="333333"/>
              </a:solidFill>
              <a:prstDash val="solid"/>
              <a:miter lim="400000"/>
            </a:ln>
          </a:left>
          <a:right>
            <a:ln w="38100" cap="flat">
              <a:solidFill>
                <a:srgbClr val="333333"/>
              </a:solidFill>
              <a:prstDash val="solid"/>
              <a:miter lim="400000"/>
            </a:ln>
          </a:right>
          <a:top>
            <a:ln w="38100" cap="flat">
              <a:solidFill>
                <a:srgbClr val="333333"/>
              </a:solidFill>
              <a:prstDash val="solid"/>
              <a:miter lim="400000"/>
            </a:ln>
          </a:top>
          <a:bottom>
            <a:ln w="38100" cap="flat">
              <a:solidFill>
                <a:srgbClr val="333333"/>
              </a:solidFill>
              <a:prstDash val="solid"/>
              <a:miter lim="400000"/>
            </a:ln>
          </a:bottom>
          <a:insideH>
            <a:ln w="38100" cap="flat">
              <a:solidFill>
                <a:srgbClr val="333333"/>
              </a:solidFill>
              <a:prstDash val="solid"/>
              <a:miter lim="400000"/>
            </a:ln>
          </a:insideH>
          <a:insideV>
            <a:ln w="38100" cap="flat">
              <a:solidFill>
                <a:srgbClr val="333333"/>
              </a:solidFill>
              <a:prstDash val="solid"/>
              <a:miter lim="400000"/>
            </a:ln>
          </a:insideV>
        </a:tcBdr>
        <a:fill>
          <a:noFill/>
        </a:fill>
      </a:tcStyle>
    </a:wholeTbl>
    <a:band2H>
      <a:tcTxStyle/>
      <a:tcStyle>
        <a:tcBdr/>
        <a:fill>
          <a:solidFill>
            <a:srgbClr val="998F72">
              <a:alpha val="40000"/>
            </a:srgbClr>
          </a:solidFill>
        </a:fill>
      </a:tcStyle>
    </a:band2H>
    <a:firstCol>
      <a:tcTxStyle b="off" i="on">
        <a:font>
          <a:latin typeface="Times Roman"/>
          <a:ea typeface="Times Roman"/>
          <a:cs typeface="Times Roman"/>
        </a:font>
        <a:srgbClr val="FFFFFF"/>
      </a:tcTxStyle>
      <a:tcStyle>
        <a:tcBdr>
          <a:left>
            <a:ln w="38100" cap="flat">
              <a:solidFill>
                <a:srgbClr val="333333"/>
              </a:solidFill>
              <a:prstDash val="solid"/>
              <a:miter lim="400000"/>
            </a:ln>
          </a:left>
          <a:right>
            <a:ln w="38100" cap="flat">
              <a:solidFill>
                <a:srgbClr val="333333"/>
              </a:solidFill>
              <a:prstDash val="solid"/>
              <a:miter lim="400000"/>
            </a:ln>
          </a:right>
          <a:top>
            <a:ln w="38100" cap="flat">
              <a:solidFill>
                <a:srgbClr val="333333"/>
              </a:solidFill>
              <a:prstDash val="solid"/>
              <a:miter lim="400000"/>
            </a:ln>
          </a:top>
          <a:bottom>
            <a:ln w="38100" cap="flat">
              <a:solidFill>
                <a:srgbClr val="333333"/>
              </a:solidFill>
              <a:prstDash val="solid"/>
              <a:miter lim="400000"/>
            </a:ln>
          </a:bottom>
          <a:insideH>
            <a:ln w="38100" cap="flat">
              <a:solidFill>
                <a:srgbClr val="333333"/>
              </a:solidFill>
              <a:prstDash val="solid"/>
              <a:miter lim="400000"/>
            </a:ln>
          </a:insideH>
          <a:insideV>
            <a:ln w="38100" cap="flat">
              <a:solidFill>
                <a:srgbClr val="333333"/>
              </a:solidFill>
              <a:prstDash val="solid"/>
              <a:miter lim="400000"/>
            </a:ln>
          </a:insideV>
        </a:tcBdr>
        <a:fill>
          <a:noFill/>
        </a:fill>
      </a:tcStyle>
    </a:firstCol>
    <a:lastRow>
      <a:tcTxStyle b="off" i="on">
        <a:font>
          <a:latin typeface="Times Roman"/>
          <a:ea typeface="Times Roman"/>
          <a:cs typeface="Times Roman"/>
        </a:font>
        <a:srgbClr val="FFFFFF"/>
      </a:tcTxStyle>
      <a:tcStyle>
        <a:tcBdr>
          <a:left>
            <a:ln w="38100" cap="flat">
              <a:solidFill>
                <a:srgbClr val="333333"/>
              </a:solidFill>
              <a:prstDash val="solid"/>
              <a:miter lim="400000"/>
            </a:ln>
          </a:left>
          <a:right>
            <a:ln w="38100" cap="flat">
              <a:solidFill>
                <a:srgbClr val="333333"/>
              </a:solidFill>
              <a:prstDash val="solid"/>
              <a:miter lim="400000"/>
            </a:ln>
          </a:right>
          <a:top>
            <a:ln w="38100" cap="flat">
              <a:solidFill>
                <a:srgbClr val="333333"/>
              </a:solidFill>
              <a:prstDash val="solid"/>
              <a:miter lim="400000"/>
            </a:ln>
          </a:top>
          <a:bottom>
            <a:ln w="38100" cap="flat">
              <a:solidFill>
                <a:srgbClr val="333333"/>
              </a:solidFill>
              <a:prstDash val="solid"/>
              <a:miter lim="400000"/>
            </a:ln>
          </a:bottom>
          <a:insideH>
            <a:ln w="38100" cap="flat">
              <a:solidFill>
                <a:srgbClr val="333333"/>
              </a:solidFill>
              <a:prstDash val="solid"/>
              <a:miter lim="400000"/>
            </a:ln>
          </a:insideH>
          <a:insideV>
            <a:ln w="38100" cap="flat">
              <a:solidFill>
                <a:srgbClr val="333333"/>
              </a:solidFill>
              <a:prstDash val="solid"/>
              <a:miter lim="400000"/>
            </a:ln>
          </a:insideV>
        </a:tcBdr>
        <a:fill>
          <a:noFill/>
        </a:fill>
      </a:tcStyle>
    </a:lastRow>
    <a:firstRow>
      <a:tcTxStyle b="off" i="on">
        <a:font>
          <a:latin typeface="Times Roman"/>
          <a:ea typeface="Times Roman"/>
          <a:cs typeface="Times Roman"/>
        </a:font>
        <a:srgbClr val="FFFFFF"/>
      </a:tcTxStyle>
      <a:tcStyle>
        <a:tcBdr>
          <a:left>
            <a:ln w="38100" cap="flat">
              <a:solidFill>
                <a:srgbClr val="333333"/>
              </a:solidFill>
              <a:prstDash val="solid"/>
              <a:miter lim="400000"/>
            </a:ln>
          </a:left>
          <a:right>
            <a:ln w="38100" cap="flat">
              <a:solidFill>
                <a:srgbClr val="333333"/>
              </a:solidFill>
              <a:prstDash val="solid"/>
              <a:miter lim="400000"/>
            </a:ln>
          </a:right>
          <a:top>
            <a:ln w="38100" cap="flat">
              <a:solidFill>
                <a:srgbClr val="333333"/>
              </a:solidFill>
              <a:prstDash val="solid"/>
              <a:miter lim="400000"/>
            </a:ln>
          </a:top>
          <a:bottom>
            <a:ln w="38100" cap="flat">
              <a:solidFill>
                <a:srgbClr val="333333"/>
              </a:solidFill>
              <a:prstDash val="solid"/>
              <a:miter lim="400000"/>
            </a:ln>
          </a:bottom>
          <a:insideH>
            <a:ln w="38100" cap="flat">
              <a:solidFill>
                <a:srgbClr val="333333"/>
              </a:solidFill>
              <a:prstDash val="solid"/>
              <a:miter lim="400000"/>
            </a:ln>
          </a:insideH>
          <a:insideV>
            <a:ln w="38100" cap="flat">
              <a:solidFill>
                <a:srgbClr val="333333"/>
              </a:solidFill>
              <a:prstDash val="solid"/>
              <a:miter lim="400000"/>
            </a:ln>
          </a:insideV>
        </a:tcBdr>
        <a:fill>
          <a:noFill/>
        </a:fill>
      </a:tcStyle>
    </a:firstRow>
  </a:tblStyle>
  <a:tblStyle styleId="{C7B018BB-80A7-4F77-B60F-C8B233D01FF8}" styleName="">
    <a:tblBg/>
    <a:wholeTbl>
      <a:tcTxStyle>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381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74" autoAdjust="0"/>
  </p:normalViewPr>
  <p:slideViewPr>
    <p:cSldViewPr snapToGrid="0">
      <p:cViewPr varScale="1">
        <p:scale>
          <a:sx n="56" d="100"/>
          <a:sy n="56" d="100"/>
        </p:scale>
        <p:origin x="47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 Madhusudhan" userId="0b39b63d-97d2-416c-a0dd-10dec61b2c53" providerId="ADAL" clId="{20C0858D-0741-4DE8-81AF-CAB43950D1EB}"/>
    <pc:docChg chg="delSld modSld">
      <pc:chgData name="K Madhusudhan" userId="0b39b63d-97d2-416c-a0dd-10dec61b2c53" providerId="ADAL" clId="{20C0858D-0741-4DE8-81AF-CAB43950D1EB}" dt="2024-05-17T12:02:37.227" v="3" actId="47"/>
      <pc:docMkLst>
        <pc:docMk/>
      </pc:docMkLst>
      <pc:sldChg chg="modSp mod">
        <pc:chgData name="K Madhusudhan" userId="0b39b63d-97d2-416c-a0dd-10dec61b2c53" providerId="ADAL" clId="{20C0858D-0741-4DE8-81AF-CAB43950D1EB}" dt="2024-05-13T09:49:28.342" v="2" actId="14100"/>
        <pc:sldMkLst>
          <pc:docMk/>
          <pc:sldMk cId="0" sldId="257"/>
        </pc:sldMkLst>
        <pc:spChg chg="mod">
          <ac:chgData name="K Madhusudhan" userId="0b39b63d-97d2-416c-a0dd-10dec61b2c53" providerId="ADAL" clId="{20C0858D-0741-4DE8-81AF-CAB43950D1EB}" dt="2024-05-13T09:49:28.342" v="2" actId="14100"/>
          <ac:spMkLst>
            <pc:docMk/>
            <pc:sldMk cId="0" sldId="257"/>
            <ac:spMk id="38" creationId="{00000000-0000-0000-0000-000000000000}"/>
          </ac:spMkLst>
        </pc:spChg>
      </pc:sldChg>
      <pc:sldChg chg="del">
        <pc:chgData name="K Madhusudhan" userId="0b39b63d-97d2-416c-a0dd-10dec61b2c53" providerId="ADAL" clId="{20C0858D-0741-4DE8-81AF-CAB43950D1EB}" dt="2024-05-17T12:02:37.227" v="3" actId="47"/>
        <pc:sldMkLst>
          <pc:docMk/>
          <pc:sldMk cId="0"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1143000" y="685800"/>
            <a:ext cx="4572000" cy="3429000"/>
          </a:xfrm>
          <a:prstGeom prst="rect">
            <a:avLst/>
          </a:prstGeom>
        </p:spPr>
        <p:txBody>
          <a:bodyPr/>
          <a:lstStyle/>
          <a:p>
            <a:endParaRPr/>
          </a:p>
        </p:txBody>
      </p:sp>
      <p:sp>
        <p:nvSpPr>
          <p:cNvPr id="30" name="Shape 3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46100" latinLnBrk="0">
      <a:defRPr sz="2200">
        <a:latin typeface="Lucida Grande"/>
        <a:ea typeface="Lucida Grande"/>
        <a:cs typeface="Lucida Grande"/>
        <a:sym typeface="Lucida Grande"/>
      </a:defRPr>
    </a:lvl1pPr>
    <a:lvl2pPr indent="457200" defTabSz="546100" latinLnBrk="0">
      <a:defRPr sz="2200">
        <a:latin typeface="Lucida Grande"/>
        <a:ea typeface="Lucida Grande"/>
        <a:cs typeface="Lucida Grande"/>
        <a:sym typeface="Lucida Grande"/>
      </a:defRPr>
    </a:lvl2pPr>
    <a:lvl3pPr indent="914400" defTabSz="546100" latinLnBrk="0">
      <a:defRPr sz="2200">
        <a:latin typeface="Lucida Grande"/>
        <a:ea typeface="Lucida Grande"/>
        <a:cs typeface="Lucida Grande"/>
        <a:sym typeface="Lucida Grande"/>
      </a:defRPr>
    </a:lvl3pPr>
    <a:lvl4pPr indent="1371600" defTabSz="546100" latinLnBrk="0">
      <a:defRPr sz="2200">
        <a:latin typeface="Lucida Grande"/>
        <a:ea typeface="Lucida Grande"/>
        <a:cs typeface="Lucida Grande"/>
        <a:sym typeface="Lucida Grande"/>
      </a:defRPr>
    </a:lvl4pPr>
    <a:lvl5pPr indent="1828800" defTabSz="546100" latinLnBrk="0">
      <a:defRPr sz="2200">
        <a:latin typeface="Lucida Grande"/>
        <a:ea typeface="Lucida Grande"/>
        <a:cs typeface="Lucida Grande"/>
        <a:sym typeface="Lucida Grande"/>
      </a:defRPr>
    </a:lvl5pPr>
    <a:lvl6pPr indent="2286000" defTabSz="546100" latinLnBrk="0">
      <a:defRPr sz="2200">
        <a:latin typeface="Lucida Grande"/>
        <a:ea typeface="Lucida Grande"/>
        <a:cs typeface="Lucida Grande"/>
        <a:sym typeface="Lucida Grande"/>
      </a:defRPr>
    </a:lvl6pPr>
    <a:lvl7pPr indent="2743200" defTabSz="546100" latinLnBrk="0">
      <a:defRPr sz="2200">
        <a:latin typeface="Lucida Grande"/>
        <a:ea typeface="Lucida Grande"/>
        <a:cs typeface="Lucida Grande"/>
        <a:sym typeface="Lucida Grande"/>
      </a:defRPr>
    </a:lvl7pPr>
    <a:lvl8pPr indent="3200400" defTabSz="546100" latinLnBrk="0">
      <a:defRPr sz="2200">
        <a:latin typeface="Lucida Grande"/>
        <a:ea typeface="Lucida Grande"/>
        <a:cs typeface="Lucida Grande"/>
        <a:sym typeface="Lucida Grande"/>
      </a:defRPr>
    </a:lvl8pPr>
    <a:lvl9pPr indent="3657600" defTabSz="546100" latinLnBrk="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hape 78"/>
          <p:cNvSpPr>
            <a:spLocks noGrp="1" noRot="1" noChangeAspect="1"/>
          </p:cNvSpPr>
          <p:nvPr>
            <p:ph type="sldImg"/>
          </p:nvPr>
        </p:nvSpPr>
        <p:spPr>
          <a:xfrm>
            <a:off x="381000" y="685800"/>
            <a:ext cx="6096000" cy="3429000"/>
          </a:xfrm>
          <a:prstGeom prst="rect">
            <a:avLst/>
          </a:prstGeom>
        </p:spPr>
        <p:txBody>
          <a:bodyPr/>
          <a:lstStyle/>
          <a:p>
            <a:endParaRPr/>
          </a:p>
        </p:txBody>
      </p:sp>
      <p:sp>
        <p:nvSpPr>
          <p:cNvPr id="79" name="Shape 79"/>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In this lecture we implement the ADT Stack using an array. We’ll call our class “ArrayStack”.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Once again, we need to decide --  where should we place the stack’s top entry?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If the first location of the array references the top entry, we must move all the entries in the array any time we add or remove a stack entry. We can have more efficient stack operations if the first array location references the bottom entry of the stack.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The top entry of the stack is then referenced by the last occupied location in the array. This configuration allows us to add or remove stack entries without moving other array elements. Thus, one disadvantage of a typical array-based implementation does not apply here.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We can resize the array when the stack is too full to accept another entry. However, unlike the linked chain in the previous lecture, the array contains locations that are unused. If we again fill the array with additional stack entries, we can expand the size of the array — but then we will have more unused locations. The linked chain implementation has its downside as well, in that it uses additional memory for the link portions of its nodes.</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Our constructors for the ArrayStack class are similar to those of the class ArrayBag. To indicate an empty stack, we have assigned -1 to </a:t>
            </a:r>
            <a:r>
              <a:rPr b="1"/>
              <a:t>top</a:t>
            </a:r>
            <a:r>
              <a:t> as its initial value. This choice allows push to simply increment </a:t>
            </a:r>
            <a:r>
              <a:rPr b="1"/>
              <a:t>top</a:t>
            </a:r>
            <a:r>
              <a:t> before using it when placing a new entry in the array.</a:t>
            </a:r>
          </a:p>
          <a:p>
            <a:pPr>
              <a:defRPr>
                <a:latin typeface="Times New Roman"/>
                <a:ea typeface="Times New Roman"/>
                <a:cs typeface="Times New Roman"/>
                <a:sym typeface="Times New Roman"/>
              </a:defRPr>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Shape 402"/>
          <p:cNvSpPr>
            <a:spLocks noGrp="1" noRot="1" noChangeAspect="1"/>
          </p:cNvSpPr>
          <p:nvPr>
            <p:ph type="sldImg"/>
          </p:nvPr>
        </p:nvSpPr>
        <p:spPr>
          <a:xfrm>
            <a:off x="381000" y="685800"/>
            <a:ext cx="6096000" cy="3429000"/>
          </a:xfrm>
          <a:prstGeom prst="rect">
            <a:avLst/>
          </a:prstGeom>
        </p:spPr>
        <p:txBody>
          <a:bodyPr/>
          <a:lstStyle/>
          <a:p>
            <a:endParaRPr/>
          </a:p>
        </p:txBody>
      </p:sp>
      <p:sp>
        <p:nvSpPr>
          <p:cNvPr id="403" name="Shape 403"/>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Peek returns the item at the top of the stack and does not change the structure of the stack.</a:t>
            </a:r>
          </a:p>
          <a:p>
            <a:pPr>
              <a:defRPr>
                <a:latin typeface="Times New Roman"/>
                <a:ea typeface="Times New Roman"/>
                <a:cs typeface="Times New Roman"/>
                <a:sym typeface="Times New Roman"/>
              </a:defRPr>
            </a:pPr>
            <a:r>
              <a:t> We get the top entry in the stack by accessing the data portion of the first node in the chain.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Note that if the stack is empty, the assert fails. In the future, we can throw an exception to let our client know peek was called on an empty stack..</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Shape 452"/>
          <p:cNvSpPr>
            <a:spLocks noGrp="1" noRot="1" noChangeAspect="1"/>
          </p:cNvSpPr>
          <p:nvPr>
            <p:ph type="sldImg"/>
          </p:nvPr>
        </p:nvSpPr>
        <p:spPr>
          <a:xfrm>
            <a:off x="381000" y="685800"/>
            <a:ext cx="6096000" cy="3429000"/>
          </a:xfrm>
          <a:prstGeom prst="rect">
            <a:avLst/>
          </a:prstGeom>
        </p:spPr>
        <p:txBody>
          <a:bodyPr/>
          <a:lstStyle/>
          <a:p>
            <a:endParaRPr/>
          </a:p>
        </p:txBody>
      </p:sp>
      <p:sp>
        <p:nvSpPr>
          <p:cNvPr id="453" name="Shape 453"/>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Our pop method is a simplified version of the LinkedBag remove method.</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Here we only need to remove the first node, which represents the top of the stack.  We do not need to search for an item to remove as we did in the LinkedBag.</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Again an important part of the process is returning to the system the memory that was allocated to the node</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first we save a reference to the ndoe we want to delete.</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then we have topPtr point to the next node in the chain which will become the top of the stack</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then we delete the first node.</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381000" y="685800"/>
            <a:ext cx="6096000" cy="3429000"/>
          </a:xfrm>
          <a:prstGeom prst="rect">
            <a:avLst/>
          </a:prstGeom>
        </p:spPr>
        <p:txBody>
          <a:bodyPr/>
          <a:lstStyle/>
          <a:p>
            <a:endParaRPr/>
          </a:p>
        </p:txBody>
      </p:sp>
      <p:sp>
        <p:nvSpPr>
          <p:cNvPr id="110" name="Shape 110"/>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The method isEmpty involves only the data field </a:t>
            </a:r>
            <a:r>
              <a:rPr b="1"/>
              <a:t>top</a:t>
            </a:r>
            <a:r>
              <a:t>:</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Since we are using </a:t>
            </a:r>
            <a:r>
              <a:rPr b="1"/>
              <a:t>top</a:t>
            </a:r>
            <a:r>
              <a:t> as the index in the array of the top entry in the stack, we know the stack is empty if </a:t>
            </a:r>
            <a:r>
              <a:rPr b="1"/>
              <a:t>top</a:t>
            </a:r>
            <a:r>
              <a:t> is less than zero since array elements do not have negative indices.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a:spLocks noGrp="1" noRot="1" noChangeAspect="1"/>
          </p:cNvSpPr>
          <p:nvPr>
            <p:ph type="sldImg"/>
          </p:nvPr>
        </p:nvSpPr>
        <p:spPr>
          <a:xfrm>
            <a:off x="381000" y="685800"/>
            <a:ext cx="6096000" cy="3429000"/>
          </a:xfrm>
          <a:prstGeom prst="rect">
            <a:avLst/>
          </a:prstGeom>
        </p:spPr>
        <p:txBody>
          <a:bodyPr/>
          <a:lstStyle/>
          <a:p>
            <a:endParaRPr/>
          </a:p>
        </p:txBody>
      </p:sp>
      <p:sp>
        <p:nvSpPr>
          <p:cNvPr id="153" name="Shape 153"/>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The push method first checks whether the array has room for a new entry by comparing top to MAX_STACK.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It then places the new entry immediately after the last occupied location in the array by first incrementing top and then assignment the entry to that corresponding array element.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hape 199"/>
          <p:cNvSpPr>
            <a:spLocks noGrp="1" noRot="1" noChangeAspect="1"/>
          </p:cNvSpPr>
          <p:nvPr>
            <p:ph type="sldImg"/>
          </p:nvPr>
        </p:nvSpPr>
        <p:spPr>
          <a:xfrm>
            <a:off x="381000" y="685800"/>
            <a:ext cx="6096000" cy="3429000"/>
          </a:xfrm>
          <a:prstGeom prst="rect">
            <a:avLst/>
          </a:prstGeom>
        </p:spPr>
        <p:txBody>
          <a:bodyPr/>
          <a:lstStyle/>
          <a:p>
            <a:endParaRPr/>
          </a:p>
        </p:txBody>
      </p:sp>
      <p:sp>
        <p:nvSpPr>
          <p:cNvPr id="200" name="Shape 200"/>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The operation peek fails the assert if the stack is empty. This protects us from trying to access an entry that does not exist in teh stack.  Later we can look at throwing an exception when the stack is empty and the client calls peek.</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IF the stack is not empty,  returns either the array entry at </a:t>
            </a:r>
            <a:r>
              <a:rPr b="1"/>
              <a:t>top</a:t>
            </a:r>
            <a:r>
              <a:t> :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The pop operation, like peek, processes the top entry in the stack, but removes it. </a:t>
            </a:r>
          </a:p>
          <a:p>
            <a:pPr>
              <a:defRPr>
                <a:latin typeface="Times New Roman"/>
                <a:ea typeface="Times New Roman"/>
                <a:cs typeface="Times New Roman"/>
                <a:sym typeface="Times New Roman"/>
              </a:defRPr>
            </a:pPr>
            <a:r>
              <a:t>To remove the stack’s top entry  we simply decrement top.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If the stack was not empty, we can always be successful in removing the entry at the top of the stack so we set result to true when we decrement top..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Shape 242"/>
          <p:cNvSpPr>
            <a:spLocks noGrp="1" noRot="1" noChangeAspect="1"/>
          </p:cNvSpPr>
          <p:nvPr>
            <p:ph type="sldImg"/>
          </p:nvPr>
        </p:nvSpPr>
        <p:spPr>
          <a:xfrm>
            <a:off x="381000" y="685800"/>
            <a:ext cx="6096000" cy="3429000"/>
          </a:xfrm>
          <a:prstGeom prst="rect">
            <a:avLst/>
          </a:prstGeom>
        </p:spPr>
        <p:txBody>
          <a:bodyPr/>
          <a:lstStyle/>
          <a:p>
            <a:endParaRPr/>
          </a:p>
        </p:txBody>
      </p:sp>
      <p:sp>
        <p:nvSpPr>
          <p:cNvPr id="243" name="Shape 243"/>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The operation peek fails the assert if the stack is empty. This protects us from trying to access an entry that does not exist in teh stack.  Later we can look at throwing an exception when the stack is empty and the client calls peek.</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IF the stack is not empty,  returns either the array entry at </a:t>
            </a:r>
            <a:r>
              <a:rPr b="1"/>
              <a:t>top</a:t>
            </a:r>
            <a:r>
              <a:t> :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The pop operation, like peek, processes the top entry in the stack, but removes it. </a:t>
            </a:r>
          </a:p>
          <a:p>
            <a:pPr>
              <a:defRPr>
                <a:latin typeface="Times New Roman"/>
                <a:ea typeface="Times New Roman"/>
                <a:cs typeface="Times New Roman"/>
                <a:sym typeface="Times New Roman"/>
              </a:defRPr>
            </a:pPr>
            <a:r>
              <a:t>To remove the stack’s top entry  we simply decrement top.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If the stack was not empty, we can always be successful in removing the entry at the top of the stack so we set result to true when we decrement top..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noRot="1" noChangeAspect="1"/>
          </p:cNvSpPr>
          <p:nvPr>
            <p:ph type="sldImg"/>
          </p:nvPr>
        </p:nvSpPr>
        <p:spPr>
          <a:xfrm>
            <a:off x="381000" y="685800"/>
            <a:ext cx="6096000" cy="3429000"/>
          </a:xfrm>
          <a:prstGeom prst="rect">
            <a:avLst/>
          </a:prstGeom>
        </p:spPr>
        <p:txBody>
          <a:bodyPr/>
          <a:lstStyle/>
          <a:p>
            <a:endParaRPr/>
          </a:p>
        </p:txBody>
      </p:sp>
      <p:sp>
        <p:nvSpPr>
          <p:cNvPr id="260" name="Shape 260"/>
          <p:cNvSpPr>
            <a:spLocks noGrp="1"/>
          </p:cNvSpPr>
          <p:nvPr>
            <p:ph type="body" sz="quarter" idx="1"/>
          </p:nvPr>
        </p:nvSpPr>
        <p:spPr>
          <a:prstGeom prst="rect">
            <a:avLst/>
          </a:prstGeom>
        </p:spPr>
        <p:txBody>
          <a:bodyPr/>
          <a:lstStyle/>
          <a:p>
            <a:pPr>
              <a:defRPr sz="1900">
                <a:latin typeface="Times New Roman"/>
                <a:ea typeface="Times New Roman"/>
                <a:cs typeface="Times New Roman"/>
                <a:sym typeface="Times New Roman"/>
              </a:defRPr>
            </a:pPr>
            <a:r>
              <a:t>In this lecture we implement the ADT Stack using a linked chain. We’ll call our class “LinkedStack”. </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Since we are using a linked chain, we’ll need a node to reference the head of the chain. </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 We will use the head of the chain as the top of the stack.  Since if we have only the chain’s head reference, we can add, remove, or access its first node faster than any other node. Thus, the stack operations will execute fastest if the first node in the chain references the top entry in the stack.</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 When we first create our stack, it is empty so the reference to our head or “topPTr” should be nullPtr. So we set it to nullptr in the constructor.</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 Our implementation of the ADT stack method </a:t>
            </a:r>
            <a:r>
              <a:rPr b="1"/>
              <a:t>push</a:t>
            </a:r>
            <a:r>
              <a:t> can be similar to the add of our LinkedBag implementation. As each new item is pushed on to the stack, it is added to the head of the chain. </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@@The first statement in our push method places the item in a node and sets the next field of the node to current top of the stack.</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 the second statement set the top of the stack to be the new node we just created and “pushed” onto the stack.</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 The process is then repeated</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for each following item that we push onto the stack.</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This operation is independent of the other entries in the stack. Its performance is thus Order of at most (1).</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Now let’s look at implementing peek and pop.</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Shape 274"/>
          <p:cNvSpPr>
            <a:spLocks noGrp="1" noRot="1" noChangeAspect="1"/>
          </p:cNvSpPr>
          <p:nvPr>
            <p:ph type="sldImg"/>
          </p:nvPr>
        </p:nvSpPr>
        <p:spPr>
          <a:xfrm>
            <a:off x="381000" y="685800"/>
            <a:ext cx="6096000" cy="3429000"/>
          </a:xfrm>
          <a:prstGeom prst="rect">
            <a:avLst/>
          </a:prstGeom>
        </p:spPr>
        <p:txBody>
          <a:bodyPr/>
          <a:lstStyle/>
          <a:p>
            <a:endParaRPr/>
          </a:p>
        </p:txBody>
      </p:sp>
      <p:sp>
        <p:nvSpPr>
          <p:cNvPr id="275" name="Shape 275"/>
          <p:cNvSpPr>
            <a:spLocks noGrp="1"/>
          </p:cNvSpPr>
          <p:nvPr>
            <p:ph type="body" sz="quarter" idx="1"/>
          </p:nvPr>
        </p:nvSpPr>
        <p:spPr>
          <a:prstGeom prst="rect">
            <a:avLst/>
          </a:prstGeom>
        </p:spPr>
        <p:txBody>
          <a:bodyPr/>
          <a:lstStyle/>
          <a:p>
            <a:pPr>
              <a:defRPr sz="1900">
                <a:latin typeface="Times New Roman"/>
                <a:ea typeface="Times New Roman"/>
                <a:cs typeface="Times New Roman"/>
                <a:sym typeface="Times New Roman"/>
              </a:defRPr>
            </a:pPr>
            <a:r>
              <a:t>In this lecture we implement the ADT Stack using a linked chain. We’ll call our class “LinkedStack”. </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Since we are using a linked chain, we’ll need a node to reference the head of the chain. </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 We will use the head of the chain as the top of the stack.  Since if we have only the chain’s head reference, we can add, remove, or access its first node faster than any other node. Thus, the stack operations will execute fastest if the first node in the chain references the top entry in the stack.</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 When we first create our stack, it is empty so the reference to our head or “topPTr” should be nullPtr. So we set it to nullptr in the constructor.</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 Our implementation of the ADT stack method </a:t>
            </a:r>
            <a:r>
              <a:rPr b="1"/>
              <a:t>push</a:t>
            </a:r>
            <a:r>
              <a:t> can be similar to the add of our LinkedBag implementation. As each new item is pushed on to the stack, it is added to the head of the chain. </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@@The first statement in our push method places the item in a node and sets the next field of the node to current top of the stack.</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 the second statement set the top of the stack to be the new node we just created and “pushed” onto the stack.</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 The process is then repeated</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for each following item that we push onto the stack.</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This operation is independent of the other entries in the stack. Its performance is thus Order of at most (1).</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Now let’s look at implementing peek and pop.</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Shape 288"/>
          <p:cNvSpPr>
            <a:spLocks noGrp="1" noRot="1" noChangeAspect="1"/>
          </p:cNvSpPr>
          <p:nvPr>
            <p:ph type="sldImg"/>
          </p:nvPr>
        </p:nvSpPr>
        <p:spPr>
          <a:xfrm>
            <a:off x="381000" y="685800"/>
            <a:ext cx="6096000" cy="3429000"/>
          </a:xfrm>
          <a:prstGeom prst="rect">
            <a:avLst/>
          </a:prstGeom>
        </p:spPr>
        <p:txBody>
          <a:bodyPr/>
          <a:lstStyle/>
          <a:p>
            <a:endParaRPr/>
          </a:p>
        </p:txBody>
      </p:sp>
      <p:sp>
        <p:nvSpPr>
          <p:cNvPr id="289" name="Shape 289"/>
          <p:cNvSpPr>
            <a:spLocks noGrp="1"/>
          </p:cNvSpPr>
          <p:nvPr>
            <p:ph type="body" sz="quarter" idx="1"/>
          </p:nvPr>
        </p:nvSpPr>
        <p:spPr>
          <a:prstGeom prst="rect">
            <a:avLst/>
          </a:prstGeom>
        </p:spPr>
        <p:txBody>
          <a:bodyPr/>
          <a:lstStyle>
            <a:lvl1pPr>
              <a:defRPr>
                <a:latin typeface="Times New Roman"/>
                <a:ea typeface="Times New Roman"/>
                <a:cs typeface="Times New Roman"/>
                <a:sym typeface="Times New Roman"/>
              </a:defRPr>
            </a:lvl1pPr>
          </a:lstStyle>
          <a:p>
            <a:r>
              <a:t>The isEmpty method of the  LinkedStack class only involve topPtr and are simple to implement.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Shape 352"/>
          <p:cNvSpPr>
            <a:spLocks noGrp="1" noRot="1" noChangeAspect="1"/>
          </p:cNvSpPr>
          <p:nvPr>
            <p:ph type="sldImg"/>
          </p:nvPr>
        </p:nvSpPr>
        <p:spPr>
          <a:xfrm>
            <a:off x="381000" y="685800"/>
            <a:ext cx="6096000" cy="3429000"/>
          </a:xfrm>
          <a:prstGeom prst="rect">
            <a:avLst/>
          </a:prstGeom>
        </p:spPr>
        <p:txBody>
          <a:bodyPr/>
          <a:lstStyle/>
          <a:p>
            <a:endParaRPr/>
          </a:p>
        </p:txBody>
      </p:sp>
      <p:sp>
        <p:nvSpPr>
          <p:cNvPr id="353" name="Shape 353"/>
          <p:cNvSpPr>
            <a:spLocks noGrp="1"/>
          </p:cNvSpPr>
          <p:nvPr>
            <p:ph type="body" sz="quarter" idx="1"/>
          </p:nvPr>
        </p:nvSpPr>
        <p:spPr>
          <a:prstGeom prst="rect">
            <a:avLst/>
          </a:prstGeom>
        </p:spPr>
        <p:txBody>
          <a:bodyPr/>
          <a:lstStyle/>
          <a:p>
            <a:pPr>
              <a:defRPr sz="1900">
                <a:latin typeface="Times New Roman"/>
                <a:ea typeface="Times New Roman"/>
                <a:cs typeface="Times New Roman"/>
                <a:sym typeface="Times New Roman"/>
              </a:defRPr>
            </a:pPr>
            <a:r>
              <a:t>In this lecture we implement the ADT Stack using a linked chain. We’ll call our class “LinkedStack”. </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Since we are using a linked chain, we’ll need a node to reference the head of the chain. </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 We will use the head of the chain as the top of the stack.  Since if we have only the chain’s head reference, we can add, remove, or access its first node faster than any other node. Thus, the stack operations will execute fastest if the first node in the chain references the top entry in the stack.</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 When we first create our stack, it is empty so the reference to our head or “topPTr” should be nullPtr. So we set it to nullptr in the constructor.</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 Our implementation of the ADT stack method </a:t>
            </a:r>
            <a:r>
              <a:rPr b="1"/>
              <a:t>push</a:t>
            </a:r>
            <a:r>
              <a:t> can be similar to the add of our LinkedBag implementation. As each new item is pushed on to the stack, it is added to the head of the chain. </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@@The first statement in our push method places the item in a node and sets the next field of the node to current top of the stack.</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 the second statement set the top of the stack to be the new node we just created and “pushed” onto the stack.</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 The process is then repeated</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for each following item that we push onto the stack.</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This operation is independent of the other entries in the stack. Its performance is thus Order of at most (1).</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Now let’s look at implementing peek and pop.</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1257300" y="2152650"/>
            <a:ext cx="21850350" cy="4705350"/>
          </a:xfrm>
          <a:prstGeom prst="rect">
            <a:avLst/>
          </a:prstGeom>
        </p:spPr>
        <p:txBody>
          <a:bodyPr anchor="b"/>
          <a:lstStyle>
            <a:lvl1pPr algn="ctr"/>
          </a:lstStyle>
          <a:p>
            <a:r>
              <a:t>Title Text</a:t>
            </a:r>
          </a:p>
        </p:txBody>
      </p:sp>
      <p:sp>
        <p:nvSpPr>
          <p:cNvPr id="13" name="Body Level One…"/>
          <p:cNvSpPr txBox="1">
            <a:spLocks noGrp="1"/>
          </p:cNvSpPr>
          <p:nvPr>
            <p:ph type="body" sz="quarter" idx="1"/>
          </p:nvPr>
        </p:nvSpPr>
        <p:spPr>
          <a:xfrm>
            <a:off x="1600200" y="7258050"/>
            <a:ext cx="18573750" cy="3276600"/>
          </a:xfrm>
          <a:prstGeom prst="rect">
            <a:avLst/>
          </a:prstGeom>
          <a:effectLst/>
        </p:spPr>
        <p:txBody>
          <a:bodyPr/>
          <a:lstStyle>
            <a:lvl1pPr marL="0" indent="0" algn="r">
              <a:spcBef>
                <a:spcPts val="0"/>
              </a:spcBef>
              <a:buSzTx/>
              <a:buNone/>
              <a:defRPr sz="4800" b="0" i="1">
                <a:latin typeface="Times Roman"/>
                <a:ea typeface="Times Roman"/>
                <a:cs typeface="Times Roman"/>
                <a:sym typeface="Times Roman"/>
              </a:defRPr>
            </a:lvl1pPr>
            <a:lvl2pPr marL="0" indent="0" algn="r">
              <a:spcBef>
                <a:spcPts val="0"/>
              </a:spcBef>
              <a:buSzTx/>
              <a:buNone/>
              <a:defRPr b="0" i="1">
                <a:latin typeface="Times Roman"/>
                <a:ea typeface="Times Roman"/>
                <a:cs typeface="Times Roman"/>
                <a:sym typeface="Times Roman"/>
              </a:defRPr>
            </a:lvl2pPr>
            <a:lvl3pPr marL="0" indent="0" algn="r">
              <a:spcBef>
                <a:spcPts val="0"/>
              </a:spcBef>
              <a:buSzTx/>
              <a:buNone/>
              <a:defRPr sz="4800" i="1">
                <a:latin typeface="Times Roman"/>
                <a:ea typeface="Times Roman"/>
                <a:cs typeface="Times Roman"/>
                <a:sym typeface="Times Roman"/>
              </a:defRPr>
            </a:lvl3pPr>
            <a:lvl4pPr marL="0" indent="0" algn="r">
              <a:spcBef>
                <a:spcPts val="0"/>
              </a:spcBef>
              <a:buSzTx/>
              <a:buNone/>
              <a:defRPr sz="4800" i="1">
                <a:latin typeface="Times Roman"/>
                <a:ea typeface="Times Roman"/>
                <a:cs typeface="Times Roman"/>
                <a:sym typeface="Times Roman"/>
              </a:defRPr>
            </a:lvl4pPr>
            <a:lvl5pPr marL="0" indent="0" algn="r">
              <a:spcBef>
                <a:spcPts val="0"/>
              </a:spcBef>
              <a:buSzTx/>
              <a:buNone/>
              <a:defRPr sz="4800" i="1">
                <a:latin typeface="Times Roman"/>
                <a:ea typeface="Times Roman"/>
                <a:cs typeface="Times Roman"/>
                <a:sym typeface="Times Roman"/>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 name="Content Placeholder 7">
            <a:extLst>
              <a:ext uri="{FF2B5EF4-FFF2-40B4-BE49-F238E27FC236}">
                <a16:creationId xmlns:a16="http://schemas.microsoft.com/office/drawing/2014/main" id="{320E43FF-4802-49A5-A6D0-6C550500245B}"/>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6" name="Picture 5">
            <a:extLst>
              <a:ext uri="{FF2B5EF4-FFF2-40B4-BE49-F238E27FC236}">
                <a16:creationId xmlns:a16="http://schemas.microsoft.com/office/drawing/2014/main" id="{3BF58502-CA06-4DDF-90A7-6FAC2DC58FA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1" name="Title Text"/>
          <p:cNvSpPr txBox="1">
            <a:spLocks noGrp="1"/>
          </p:cNvSpPr>
          <p:nvPr>
            <p:ph type="title"/>
          </p:nvPr>
        </p:nvSpPr>
        <p:spPr>
          <a:prstGeom prst="rect">
            <a:avLst/>
          </a:prstGeom>
        </p:spPr>
        <p:txBody>
          <a:bodyPr/>
          <a:lstStyle/>
          <a:p>
            <a:r>
              <a:t>Title Text</a:t>
            </a:r>
          </a:p>
        </p:txBody>
      </p:sp>
      <p:sp>
        <p:nvSpPr>
          <p:cNvPr id="22" name="Body Level One…"/>
          <p:cNvSpPr txBox="1">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t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
          <a:srcRect/>
          <a:stretch>
            <a:fillRect/>
          </a:stretch>
        </a:blipFill>
        <a:effectLst/>
      </p:bgPr>
    </p:bg>
    <p:spTree>
      <p:nvGrpSpPr>
        <p:cNvPr id="1" name=""/>
        <p:cNvGrpSpPr/>
        <p:nvPr/>
      </p:nvGrpSpPr>
      <p:grpSpPr>
        <a:xfrm>
          <a:off x="0" y="0"/>
          <a:ext cx="0" cy="0"/>
          <a:chOff x="0" y="0"/>
          <a:chExt cx="0" cy="0"/>
        </a:xfrm>
      </p:grpSpPr>
      <p:pic>
        <p:nvPicPr>
          <p:cNvPr id="2" name="FinderScreenSnapz001.tiff" descr="FinderScreenSnapz001.tiff"/>
          <p:cNvPicPr>
            <a:picLocks noChangeAspect="1"/>
          </p:cNvPicPr>
          <p:nvPr/>
        </p:nvPicPr>
        <p:blipFill>
          <a:blip r:embed="rId4"/>
          <a:srcRect t="36834" b="47597"/>
          <a:stretch>
            <a:fillRect/>
          </a:stretch>
        </p:blipFill>
        <p:spPr>
          <a:xfrm>
            <a:off x="0" y="0"/>
            <a:ext cx="24384000" cy="2133600"/>
          </a:xfrm>
          <a:prstGeom prst="rect">
            <a:avLst/>
          </a:prstGeom>
          <a:ln w="12700">
            <a:miter lim="400000"/>
          </a:ln>
          <a:effectLst>
            <a:outerShdw blurRad="190500" dist="114300" dir="5400000" rotWithShape="0">
              <a:srgbClr val="000000"/>
            </a:outerShdw>
          </a:effectLst>
        </p:spPr>
      </p:pic>
      <p:sp>
        <p:nvSpPr>
          <p:cNvPr id="3" name="Title Text"/>
          <p:cNvSpPr txBox="1">
            <a:spLocks noGrp="1"/>
          </p:cNvSpPr>
          <p:nvPr>
            <p:ph type="title"/>
          </p:nvPr>
        </p:nvSpPr>
        <p:spPr>
          <a:xfrm>
            <a:off x="381000" y="19050"/>
            <a:ext cx="23679150" cy="2133600"/>
          </a:xfrm>
          <a:prstGeom prst="rect">
            <a:avLst/>
          </a:prstGeom>
          <a:ln w="12700">
            <a:miter lim="400000"/>
          </a:ln>
          <a:effectLst>
            <a:outerShdw blurRad="38100" dist="12700" dir="282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p>
            <a:r>
              <a:t>Title Text</a:t>
            </a:r>
          </a:p>
        </p:txBody>
      </p:sp>
      <p:sp>
        <p:nvSpPr>
          <p:cNvPr id="4" name="Body Level One…"/>
          <p:cNvSpPr txBox="1">
            <a:spLocks noGrp="1"/>
          </p:cNvSpPr>
          <p:nvPr>
            <p:ph type="body" idx="1"/>
          </p:nvPr>
        </p:nvSpPr>
        <p:spPr>
          <a:xfrm>
            <a:off x="0" y="2362200"/>
            <a:ext cx="24384000" cy="11220450"/>
          </a:xfrm>
          <a:prstGeom prst="rect">
            <a:avLst/>
          </a:prstGeom>
          <a:ln w="12700">
            <a:miter lim="400000"/>
          </a:ln>
          <a:effectLst>
            <a:outerShdw blurRad="38100" dist="12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lstStyle>
            <a:lvl1pPr>
              <a:buBlip>
                <a:blip r:embed="rId5"/>
              </a:buBlip>
            </a:lvl1pPr>
            <a:lvl2pPr marL="1536700" indent="-571500">
              <a:buBlip>
                <a:blip r:embed="rId5"/>
              </a:buBlip>
              <a:defRPr sz="4800"/>
            </a:lvl2pPr>
            <a:lvl3pPr marL="2171700" indent="-571500">
              <a:buBlip>
                <a:blip r:embed="rId5"/>
              </a:buBlip>
              <a:defRPr sz="4200" b="0"/>
            </a:lvl3pPr>
            <a:lvl4pPr marL="2832100" indent="-571500">
              <a:buBlip>
                <a:blip r:embed="rId5"/>
              </a:buBlip>
              <a:defRPr sz="4200" b="0"/>
            </a:lvl4pPr>
            <a:lvl5pPr marL="3479800" indent="-571500">
              <a:buBlip>
                <a:blip r:embed="rId5"/>
              </a:buBlip>
              <a:defRPr sz="4200" b="0"/>
            </a:lvl5p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896724" y="13042899"/>
            <a:ext cx="571501" cy="635001"/>
          </a:xfrm>
          <a:prstGeom prst="rect">
            <a:avLst/>
          </a:prstGeom>
          <a:ln w="12700">
            <a:miter lim="400000"/>
          </a:ln>
        </p:spPr>
        <p:txBody>
          <a:bodyPr wrap="none" lIns="76200" tIns="76200" rIns="76200" bIns="76200" anchor="b">
            <a:spAutoFit/>
          </a:bodyPr>
          <a:lstStyle>
            <a:lvl1pPr>
              <a:defRPr sz="3200" i="0"/>
            </a:lvl1pPr>
          </a:lstStyle>
          <a:p>
            <a:fld id="{86CB4B4D-7CA3-9044-876B-883B54F8677D}" type="slidenum">
              <a:t>‹#›</a:t>
            </a:fld>
            <a:endParaRPr/>
          </a:p>
        </p:txBody>
      </p:sp>
      <p:sp>
        <p:nvSpPr>
          <p:cNvPr id="6" name="Content Placeholder 7">
            <a:extLst>
              <a:ext uri="{FF2B5EF4-FFF2-40B4-BE49-F238E27FC236}">
                <a16:creationId xmlns:a16="http://schemas.microsoft.com/office/drawing/2014/main" id="{954BCCA0-11C2-4679-A9A9-C17D7F2525DB}"/>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7" name="Picture 6">
            <a:extLst>
              <a:ext uri="{FF2B5EF4-FFF2-40B4-BE49-F238E27FC236}">
                <a16:creationId xmlns:a16="http://schemas.microsoft.com/office/drawing/2014/main" id="{28F7FF41-6000-4DE1-8AA3-ABCE2ABC3A6E}"/>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819150" rtl="0" latinLnBrk="0">
        <a:lnSpc>
          <a:spcPct val="100000"/>
        </a:lnSpc>
        <a:spcBef>
          <a:spcPts val="0"/>
        </a:spcBef>
        <a:spcAft>
          <a:spcPts val="0"/>
        </a:spcAft>
        <a:buClrTx/>
        <a:buSzTx/>
        <a:buFontTx/>
        <a:buNone/>
        <a:tabLst/>
        <a:defRPr sz="11400" b="1" i="0" u="none" strike="noStrike" cap="none" spc="0" baseline="0">
          <a:solidFill>
            <a:srgbClr val="000000"/>
          </a:solidFill>
          <a:uFillTx/>
          <a:latin typeface="+mn-lt"/>
          <a:ea typeface="+mn-ea"/>
          <a:cs typeface="+mn-cs"/>
          <a:sym typeface="Optima"/>
        </a:defRPr>
      </a:lvl1pPr>
      <a:lvl2pPr marL="0" marR="0" indent="457200" algn="l" defTabSz="819150" rtl="0" latinLnBrk="0">
        <a:lnSpc>
          <a:spcPct val="100000"/>
        </a:lnSpc>
        <a:spcBef>
          <a:spcPts val="0"/>
        </a:spcBef>
        <a:spcAft>
          <a:spcPts val="0"/>
        </a:spcAft>
        <a:buClrTx/>
        <a:buSzTx/>
        <a:buFontTx/>
        <a:buNone/>
        <a:tabLst/>
        <a:defRPr sz="11400" b="1" i="0" u="none" strike="noStrike" cap="none" spc="0" baseline="0">
          <a:solidFill>
            <a:srgbClr val="000000"/>
          </a:solidFill>
          <a:uFillTx/>
          <a:latin typeface="+mn-lt"/>
          <a:ea typeface="+mn-ea"/>
          <a:cs typeface="+mn-cs"/>
          <a:sym typeface="Optima"/>
        </a:defRPr>
      </a:lvl2pPr>
      <a:lvl3pPr marL="0" marR="0" indent="914400" algn="l" defTabSz="819150" rtl="0" latinLnBrk="0">
        <a:lnSpc>
          <a:spcPct val="100000"/>
        </a:lnSpc>
        <a:spcBef>
          <a:spcPts val="0"/>
        </a:spcBef>
        <a:spcAft>
          <a:spcPts val="0"/>
        </a:spcAft>
        <a:buClrTx/>
        <a:buSzTx/>
        <a:buFontTx/>
        <a:buNone/>
        <a:tabLst/>
        <a:defRPr sz="11400" b="1" i="0" u="none" strike="noStrike" cap="none" spc="0" baseline="0">
          <a:solidFill>
            <a:srgbClr val="000000"/>
          </a:solidFill>
          <a:uFillTx/>
          <a:latin typeface="+mn-lt"/>
          <a:ea typeface="+mn-ea"/>
          <a:cs typeface="+mn-cs"/>
          <a:sym typeface="Optima"/>
        </a:defRPr>
      </a:lvl3pPr>
      <a:lvl4pPr marL="0" marR="0" indent="1371600" algn="l" defTabSz="819150" rtl="0" latinLnBrk="0">
        <a:lnSpc>
          <a:spcPct val="100000"/>
        </a:lnSpc>
        <a:spcBef>
          <a:spcPts val="0"/>
        </a:spcBef>
        <a:spcAft>
          <a:spcPts val="0"/>
        </a:spcAft>
        <a:buClrTx/>
        <a:buSzTx/>
        <a:buFontTx/>
        <a:buNone/>
        <a:tabLst/>
        <a:defRPr sz="11400" b="1" i="0" u="none" strike="noStrike" cap="none" spc="0" baseline="0">
          <a:solidFill>
            <a:srgbClr val="000000"/>
          </a:solidFill>
          <a:uFillTx/>
          <a:latin typeface="+mn-lt"/>
          <a:ea typeface="+mn-ea"/>
          <a:cs typeface="+mn-cs"/>
          <a:sym typeface="Optima"/>
        </a:defRPr>
      </a:lvl4pPr>
      <a:lvl5pPr marL="0" marR="0" indent="1828800" algn="l" defTabSz="819150" rtl="0" latinLnBrk="0">
        <a:lnSpc>
          <a:spcPct val="100000"/>
        </a:lnSpc>
        <a:spcBef>
          <a:spcPts val="0"/>
        </a:spcBef>
        <a:spcAft>
          <a:spcPts val="0"/>
        </a:spcAft>
        <a:buClrTx/>
        <a:buSzTx/>
        <a:buFontTx/>
        <a:buNone/>
        <a:tabLst/>
        <a:defRPr sz="11400" b="1" i="0" u="none" strike="noStrike" cap="none" spc="0" baseline="0">
          <a:solidFill>
            <a:srgbClr val="000000"/>
          </a:solidFill>
          <a:uFillTx/>
          <a:latin typeface="+mn-lt"/>
          <a:ea typeface="+mn-ea"/>
          <a:cs typeface="+mn-cs"/>
          <a:sym typeface="Optima"/>
        </a:defRPr>
      </a:lvl5pPr>
      <a:lvl6pPr marL="0" marR="0" indent="2286000" algn="l" defTabSz="819150" rtl="0" latinLnBrk="0">
        <a:lnSpc>
          <a:spcPct val="100000"/>
        </a:lnSpc>
        <a:spcBef>
          <a:spcPts val="0"/>
        </a:spcBef>
        <a:spcAft>
          <a:spcPts val="0"/>
        </a:spcAft>
        <a:buClrTx/>
        <a:buSzTx/>
        <a:buFontTx/>
        <a:buNone/>
        <a:tabLst/>
        <a:defRPr sz="11400" b="1" i="0" u="none" strike="noStrike" cap="none" spc="0" baseline="0">
          <a:solidFill>
            <a:srgbClr val="000000"/>
          </a:solidFill>
          <a:uFillTx/>
          <a:latin typeface="+mn-lt"/>
          <a:ea typeface="+mn-ea"/>
          <a:cs typeface="+mn-cs"/>
          <a:sym typeface="Optima"/>
        </a:defRPr>
      </a:lvl6pPr>
      <a:lvl7pPr marL="0" marR="0" indent="2743200" algn="l" defTabSz="819150" rtl="0" latinLnBrk="0">
        <a:lnSpc>
          <a:spcPct val="100000"/>
        </a:lnSpc>
        <a:spcBef>
          <a:spcPts val="0"/>
        </a:spcBef>
        <a:spcAft>
          <a:spcPts val="0"/>
        </a:spcAft>
        <a:buClrTx/>
        <a:buSzTx/>
        <a:buFontTx/>
        <a:buNone/>
        <a:tabLst/>
        <a:defRPr sz="11400" b="1" i="0" u="none" strike="noStrike" cap="none" spc="0" baseline="0">
          <a:solidFill>
            <a:srgbClr val="000000"/>
          </a:solidFill>
          <a:uFillTx/>
          <a:latin typeface="+mn-lt"/>
          <a:ea typeface="+mn-ea"/>
          <a:cs typeface="+mn-cs"/>
          <a:sym typeface="Optima"/>
        </a:defRPr>
      </a:lvl7pPr>
      <a:lvl8pPr marL="0" marR="0" indent="3200400" algn="l" defTabSz="819150" rtl="0" latinLnBrk="0">
        <a:lnSpc>
          <a:spcPct val="100000"/>
        </a:lnSpc>
        <a:spcBef>
          <a:spcPts val="0"/>
        </a:spcBef>
        <a:spcAft>
          <a:spcPts val="0"/>
        </a:spcAft>
        <a:buClrTx/>
        <a:buSzTx/>
        <a:buFontTx/>
        <a:buNone/>
        <a:tabLst/>
        <a:defRPr sz="11400" b="1" i="0" u="none" strike="noStrike" cap="none" spc="0" baseline="0">
          <a:solidFill>
            <a:srgbClr val="000000"/>
          </a:solidFill>
          <a:uFillTx/>
          <a:latin typeface="+mn-lt"/>
          <a:ea typeface="+mn-ea"/>
          <a:cs typeface="+mn-cs"/>
          <a:sym typeface="Optima"/>
        </a:defRPr>
      </a:lvl8pPr>
      <a:lvl9pPr marL="0" marR="0" indent="3657600" algn="l" defTabSz="819150" rtl="0" latinLnBrk="0">
        <a:lnSpc>
          <a:spcPct val="100000"/>
        </a:lnSpc>
        <a:spcBef>
          <a:spcPts val="0"/>
        </a:spcBef>
        <a:spcAft>
          <a:spcPts val="0"/>
        </a:spcAft>
        <a:buClrTx/>
        <a:buSzTx/>
        <a:buFontTx/>
        <a:buNone/>
        <a:tabLst/>
        <a:defRPr sz="11400" b="1" i="0" u="none" strike="noStrike" cap="none" spc="0" baseline="0">
          <a:solidFill>
            <a:srgbClr val="000000"/>
          </a:solidFill>
          <a:uFillTx/>
          <a:latin typeface="+mn-lt"/>
          <a:ea typeface="+mn-ea"/>
          <a:cs typeface="+mn-cs"/>
          <a:sym typeface="Optima"/>
        </a:defRPr>
      </a:lvl9pPr>
    </p:titleStyle>
    <p:bodyStyle>
      <a:lvl1pPr marL="889000" marR="0" indent="-571500" algn="l" defTabSz="819150" rtl="0" latinLnBrk="0">
        <a:lnSpc>
          <a:spcPct val="100000"/>
        </a:lnSpc>
        <a:spcBef>
          <a:spcPts val="2700"/>
        </a:spcBef>
        <a:spcAft>
          <a:spcPts val="0"/>
        </a:spcAft>
        <a:buClrTx/>
        <a:buSzPct val="52999"/>
        <a:buFontTx/>
        <a:buBlip>
          <a:blip r:embed="rId5"/>
        </a:buBlip>
        <a:tabLst/>
        <a:defRPr sz="5400" b="1" i="0" u="none" strike="noStrike" cap="none" spc="0" baseline="0">
          <a:solidFill>
            <a:srgbClr val="000000"/>
          </a:solidFill>
          <a:uFillTx/>
          <a:latin typeface="+mn-lt"/>
          <a:ea typeface="+mn-ea"/>
          <a:cs typeface="+mn-cs"/>
          <a:sym typeface="Optima"/>
        </a:defRPr>
      </a:lvl1pPr>
      <a:lvl2pPr marL="1608137" marR="0" indent="-642937" algn="l" defTabSz="819150" rtl="0" latinLnBrk="0">
        <a:lnSpc>
          <a:spcPct val="100000"/>
        </a:lnSpc>
        <a:spcBef>
          <a:spcPts val="2700"/>
        </a:spcBef>
        <a:spcAft>
          <a:spcPts val="0"/>
        </a:spcAft>
        <a:buClrTx/>
        <a:buSzPct val="52999"/>
        <a:buFontTx/>
        <a:buBlip>
          <a:blip r:embed="rId5"/>
        </a:buBlip>
        <a:tabLst/>
        <a:defRPr sz="5400" b="1" i="0" u="none" strike="noStrike" cap="none" spc="0" baseline="0">
          <a:solidFill>
            <a:srgbClr val="000000"/>
          </a:solidFill>
          <a:uFillTx/>
          <a:latin typeface="+mn-lt"/>
          <a:ea typeface="+mn-ea"/>
          <a:cs typeface="+mn-cs"/>
          <a:sym typeface="Optima"/>
        </a:defRPr>
      </a:lvl2pPr>
      <a:lvl3pPr marL="2334985" marR="0" indent="-734785" algn="l" defTabSz="819150" rtl="0" latinLnBrk="0">
        <a:lnSpc>
          <a:spcPct val="100000"/>
        </a:lnSpc>
        <a:spcBef>
          <a:spcPts val="2700"/>
        </a:spcBef>
        <a:spcAft>
          <a:spcPts val="0"/>
        </a:spcAft>
        <a:buClrTx/>
        <a:buSzPct val="52999"/>
        <a:buFontTx/>
        <a:buBlip>
          <a:blip r:embed="rId5"/>
        </a:buBlip>
        <a:tabLst/>
        <a:defRPr sz="5400" b="1" i="0" u="none" strike="noStrike" cap="none" spc="0" baseline="0">
          <a:solidFill>
            <a:srgbClr val="000000"/>
          </a:solidFill>
          <a:uFillTx/>
          <a:latin typeface="+mn-lt"/>
          <a:ea typeface="+mn-ea"/>
          <a:cs typeface="+mn-cs"/>
          <a:sym typeface="Optima"/>
        </a:defRPr>
      </a:lvl3pPr>
      <a:lvl4pPr marL="2995385" marR="0" indent="-734785" algn="l" defTabSz="819150" rtl="0" latinLnBrk="0">
        <a:lnSpc>
          <a:spcPct val="100000"/>
        </a:lnSpc>
        <a:spcBef>
          <a:spcPts val="2700"/>
        </a:spcBef>
        <a:spcAft>
          <a:spcPts val="0"/>
        </a:spcAft>
        <a:buClrTx/>
        <a:buSzPct val="52999"/>
        <a:buFontTx/>
        <a:buBlip>
          <a:blip r:embed="rId5"/>
        </a:buBlip>
        <a:tabLst/>
        <a:defRPr sz="5400" b="1" i="0" u="none" strike="noStrike" cap="none" spc="0" baseline="0">
          <a:solidFill>
            <a:srgbClr val="000000"/>
          </a:solidFill>
          <a:uFillTx/>
          <a:latin typeface="+mn-lt"/>
          <a:ea typeface="+mn-ea"/>
          <a:cs typeface="+mn-cs"/>
          <a:sym typeface="Optima"/>
        </a:defRPr>
      </a:lvl4pPr>
      <a:lvl5pPr marL="3643085" marR="0" indent="-734785" algn="l" defTabSz="819150" rtl="0" latinLnBrk="0">
        <a:lnSpc>
          <a:spcPct val="100000"/>
        </a:lnSpc>
        <a:spcBef>
          <a:spcPts val="2700"/>
        </a:spcBef>
        <a:spcAft>
          <a:spcPts val="0"/>
        </a:spcAft>
        <a:buClrTx/>
        <a:buSzPct val="52999"/>
        <a:buFontTx/>
        <a:buBlip>
          <a:blip r:embed="rId5"/>
        </a:buBlip>
        <a:tabLst/>
        <a:defRPr sz="5400" b="1" i="0" u="none" strike="noStrike" cap="none" spc="0" baseline="0">
          <a:solidFill>
            <a:srgbClr val="000000"/>
          </a:solidFill>
          <a:uFillTx/>
          <a:latin typeface="+mn-lt"/>
          <a:ea typeface="+mn-ea"/>
          <a:cs typeface="+mn-cs"/>
          <a:sym typeface="Optima"/>
        </a:defRPr>
      </a:lvl5pPr>
      <a:lvl6pPr marL="3998685" marR="0" indent="-734785" algn="l" defTabSz="819150" rtl="0" latinLnBrk="0">
        <a:lnSpc>
          <a:spcPct val="100000"/>
        </a:lnSpc>
        <a:spcBef>
          <a:spcPts val="2700"/>
        </a:spcBef>
        <a:spcAft>
          <a:spcPts val="0"/>
        </a:spcAft>
        <a:buClrTx/>
        <a:buSzPct val="52999"/>
        <a:buFontTx/>
        <a:buBlip>
          <a:blip r:embed="rId5"/>
        </a:buBlip>
        <a:tabLst/>
        <a:defRPr sz="5400" b="1" i="0" u="none" strike="noStrike" cap="none" spc="0" baseline="0">
          <a:solidFill>
            <a:srgbClr val="000000"/>
          </a:solidFill>
          <a:uFillTx/>
          <a:latin typeface="+mn-lt"/>
          <a:ea typeface="+mn-ea"/>
          <a:cs typeface="+mn-cs"/>
          <a:sym typeface="Optima"/>
        </a:defRPr>
      </a:lvl6pPr>
      <a:lvl7pPr marL="4354285" marR="0" indent="-734785" algn="l" defTabSz="819150" rtl="0" latinLnBrk="0">
        <a:lnSpc>
          <a:spcPct val="100000"/>
        </a:lnSpc>
        <a:spcBef>
          <a:spcPts val="2700"/>
        </a:spcBef>
        <a:spcAft>
          <a:spcPts val="0"/>
        </a:spcAft>
        <a:buClrTx/>
        <a:buSzPct val="52999"/>
        <a:buFontTx/>
        <a:buBlip>
          <a:blip r:embed="rId5"/>
        </a:buBlip>
        <a:tabLst/>
        <a:defRPr sz="5400" b="1" i="0" u="none" strike="noStrike" cap="none" spc="0" baseline="0">
          <a:solidFill>
            <a:srgbClr val="000000"/>
          </a:solidFill>
          <a:uFillTx/>
          <a:latin typeface="+mn-lt"/>
          <a:ea typeface="+mn-ea"/>
          <a:cs typeface="+mn-cs"/>
          <a:sym typeface="Optima"/>
        </a:defRPr>
      </a:lvl7pPr>
      <a:lvl8pPr marL="4709885" marR="0" indent="-734785" algn="l" defTabSz="819150" rtl="0" latinLnBrk="0">
        <a:lnSpc>
          <a:spcPct val="100000"/>
        </a:lnSpc>
        <a:spcBef>
          <a:spcPts val="2700"/>
        </a:spcBef>
        <a:spcAft>
          <a:spcPts val="0"/>
        </a:spcAft>
        <a:buClrTx/>
        <a:buSzPct val="52999"/>
        <a:buFontTx/>
        <a:buBlip>
          <a:blip r:embed="rId5"/>
        </a:buBlip>
        <a:tabLst/>
        <a:defRPr sz="5400" b="1" i="0" u="none" strike="noStrike" cap="none" spc="0" baseline="0">
          <a:solidFill>
            <a:srgbClr val="000000"/>
          </a:solidFill>
          <a:uFillTx/>
          <a:latin typeface="+mn-lt"/>
          <a:ea typeface="+mn-ea"/>
          <a:cs typeface="+mn-cs"/>
          <a:sym typeface="Optima"/>
        </a:defRPr>
      </a:lvl8pPr>
      <a:lvl9pPr marL="5065485" marR="0" indent="-734785" algn="l" defTabSz="819150" rtl="0" latinLnBrk="0">
        <a:lnSpc>
          <a:spcPct val="100000"/>
        </a:lnSpc>
        <a:spcBef>
          <a:spcPts val="2700"/>
        </a:spcBef>
        <a:spcAft>
          <a:spcPts val="0"/>
        </a:spcAft>
        <a:buClrTx/>
        <a:buSzPct val="52999"/>
        <a:buFontTx/>
        <a:buBlip>
          <a:blip r:embed="rId5"/>
        </a:buBlip>
        <a:tabLst/>
        <a:defRPr sz="5400" b="1" i="0" u="none" strike="noStrike" cap="none" spc="0" baseline="0">
          <a:solidFill>
            <a:srgbClr val="000000"/>
          </a:solidFill>
          <a:uFillTx/>
          <a:latin typeface="+mn-lt"/>
          <a:ea typeface="+mn-ea"/>
          <a:cs typeface="+mn-cs"/>
          <a:sym typeface="Optima"/>
        </a:defRPr>
      </a:lvl9pPr>
    </p:bodyStyle>
    <p:otherStyle>
      <a:lvl1pPr marL="0" marR="0" indent="0" algn="ctr" defTabSz="819150"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Times Roman"/>
        </a:defRPr>
      </a:lvl1pPr>
      <a:lvl2pPr marL="0" marR="0" indent="457200" algn="ctr" defTabSz="819150"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Times Roman"/>
        </a:defRPr>
      </a:lvl2pPr>
      <a:lvl3pPr marL="0" marR="0" indent="914400" algn="ctr" defTabSz="819150"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Times Roman"/>
        </a:defRPr>
      </a:lvl3pPr>
      <a:lvl4pPr marL="0" marR="0" indent="1371600" algn="ctr" defTabSz="819150"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Times Roman"/>
        </a:defRPr>
      </a:lvl4pPr>
      <a:lvl5pPr marL="0" marR="0" indent="1828800" algn="ctr" defTabSz="819150"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Times Roman"/>
        </a:defRPr>
      </a:lvl5pPr>
      <a:lvl6pPr marL="0" marR="0" indent="2286000" algn="ctr" defTabSz="819150"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Times Roman"/>
        </a:defRPr>
      </a:lvl6pPr>
      <a:lvl7pPr marL="0" marR="0" indent="2743200" algn="ctr" defTabSz="819150"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Times Roman"/>
        </a:defRPr>
      </a:lvl7pPr>
      <a:lvl8pPr marL="0" marR="0" indent="3200400" algn="ctr" defTabSz="819150"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Times Roman"/>
        </a:defRPr>
      </a:lvl8pPr>
      <a:lvl9pPr marL="0" marR="0" indent="3657600" algn="ctr" defTabSz="819150" latinLnBrk="0">
        <a:lnSpc>
          <a:spcPct val="100000"/>
        </a:lnSpc>
        <a:spcBef>
          <a:spcPts val="0"/>
        </a:spcBef>
        <a:spcAft>
          <a:spcPts val="0"/>
        </a:spcAft>
        <a:buClrTx/>
        <a:buSzTx/>
        <a:buFontTx/>
        <a:buNone/>
        <a:tabLst/>
        <a:defRPr sz="3200" b="0" i="0" u="none" strike="noStrike" cap="none" spc="0" baseline="0">
          <a:solidFill>
            <a:schemeClr val="tx1"/>
          </a:solidFill>
          <a:uFillTx/>
          <a:latin typeface="+mn-lt"/>
          <a:ea typeface="+mn-ea"/>
          <a:cs typeface="+mn-cs"/>
          <a:sym typeface="Times Roman"/>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erview of ArrayStack"/>
          <p:cNvSpPr txBox="1">
            <a:spLocks noGrp="1"/>
          </p:cNvSpPr>
          <p:nvPr>
            <p:ph type="ctrTitle"/>
          </p:nvPr>
        </p:nvSpPr>
        <p:spPr>
          <a:prstGeom prst="rect">
            <a:avLst/>
          </a:prstGeom>
        </p:spPr>
        <p:txBody>
          <a:bodyPr/>
          <a:lstStyle/>
          <a:p>
            <a:r>
              <a:t>Overview of ArrayStack</a:t>
            </a:r>
          </a:p>
        </p:txBody>
      </p:sp>
      <p:sp>
        <p:nvSpPr>
          <p:cNvPr id="33" name="Double-click to edit"/>
          <p:cNvSpPr txBox="1">
            <a:spLocks noGrp="1"/>
          </p:cNvSpPr>
          <p:nvPr>
            <p:ph type="subTitle" sz="quarter" idx="1"/>
          </p:nvPr>
        </p:nvSpPr>
        <p:spPr>
          <a:prstGeom prst="rect">
            <a:avLst/>
          </a:prstGeom>
        </p:spPr>
        <p:txBody>
          <a:bodyPr/>
          <a:lstStyle/>
          <a:p>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Rectangle"/>
          <p:cNvSpPr/>
          <p:nvPr/>
        </p:nvSpPr>
        <p:spPr>
          <a:xfrm>
            <a:off x="12401550" y="2495550"/>
            <a:ext cx="11849100" cy="5829300"/>
          </a:xfrm>
          <a:prstGeom prst="rect">
            <a:avLst/>
          </a:prstGeom>
          <a:solidFill>
            <a:srgbClr val="E5E6E1"/>
          </a:solidFill>
          <a:ln w="50800">
            <a:solidFill>
              <a:srgbClr val="941100"/>
            </a:solidFill>
            <a:miter lim="400000"/>
          </a:ln>
          <a:effectLst>
            <a:outerShdw blurRad="381000" dir="1980000" rotWithShape="0">
              <a:srgbClr val="000000"/>
            </a:outerShdw>
          </a:effectLst>
        </p:spPr>
        <p:txBody>
          <a:bodyPr lIns="76200" tIns="76200" rIns="76200" bIns="76200" anchor="ctr"/>
          <a:lstStyle/>
          <a:p>
            <a:pPr>
              <a:defRPr sz="5400">
                <a:solidFill>
                  <a:srgbClr val="FFFFFF"/>
                </a:solidFill>
                <a:effectLst>
                  <a:outerShdw blurRad="50800" dist="12700" dir="5400000" rotWithShape="0">
                    <a:srgbClr val="000000">
                      <a:alpha val="30000"/>
                    </a:srgbClr>
                  </a:outerShdw>
                </a:effectLst>
              </a:defRPr>
            </a:pPr>
            <a:endParaRPr/>
          </a:p>
        </p:txBody>
      </p:sp>
      <p:sp>
        <p:nvSpPr>
          <p:cNvPr id="278" name="template&lt;class ItemType&gt;…"/>
          <p:cNvSpPr/>
          <p:nvPr/>
        </p:nvSpPr>
        <p:spPr>
          <a:xfrm>
            <a:off x="12457169" y="2505075"/>
            <a:ext cx="11887201" cy="3329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p>
            <a:pPr algn="l" defTabSz="685800">
              <a:lnSpc>
                <a:spcPct val="160000"/>
              </a:lnSpc>
              <a:tabLst>
                <a:tab pos="368300" algn="l"/>
              </a:tabLst>
              <a:defRPr sz="2800" b="1" i="0">
                <a:latin typeface="Menlo Regular"/>
                <a:ea typeface="Menlo Regular"/>
                <a:cs typeface="Menlo Regular"/>
                <a:sym typeface="Menlo Regular"/>
              </a:defRPr>
            </a:pPr>
            <a:r>
              <a:rPr>
                <a:solidFill>
                  <a:srgbClr val="BB2CA2"/>
                </a:solidFill>
              </a:rPr>
              <a:t>template</a:t>
            </a:r>
            <a:r>
              <a:t>&lt;</a:t>
            </a:r>
            <a:r>
              <a:rPr>
                <a:solidFill>
                  <a:srgbClr val="BB2CA2"/>
                </a:solidFill>
              </a:rPr>
              <a:t>class</a:t>
            </a:r>
            <a:r>
              <a:t> ItemType&gt;</a:t>
            </a:r>
          </a:p>
          <a:p>
            <a:pPr algn="l" defTabSz="685800">
              <a:lnSpc>
                <a:spcPct val="160000"/>
              </a:lnSpc>
              <a:tabLst>
                <a:tab pos="368300" algn="l"/>
              </a:tabLst>
              <a:defRPr sz="2800" b="1" i="0">
                <a:latin typeface="Menlo Regular"/>
                <a:ea typeface="Menlo Regular"/>
                <a:cs typeface="Menlo Regular"/>
                <a:sym typeface="Menlo Regular"/>
              </a:defRPr>
            </a:pPr>
            <a:r>
              <a:rPr>
                <a:solidFill>
                  <a:srgbClr val="BB2CA2"/>
                </a:solidFill>
              </a:rPr>
              <a:t>bool</a:t>
            </a:r>
            <a:r>
              <a:t> LinkedStack&lt;ItemType&gt;::isEmpty() </a:t>
            </a:r>
            <a:r>
              <a:rPr>
                <a:solidFill>
                  <a:srgbClr val="BB2CA2"/>
                </a:solidFill>
              </a:rPr>
              <a:t>const noexcept</a:t>
            </a:r>
          </a:p>
          <a:p>
            <a:pPr algn="l" defTabSz="685800">
              <a:lnSpc>
                <a:spcPct val="160000"/>
              </a:lnSpc>
              <a:tabLst>
                <a:tab pos="368300" algn="l"/>
              </a:tabLst>
              <a:defRPr sz="2800" b="1" i="0">
                <a:latin typeface="Menlo Regular"/>
                <a:ea typeface="Menlo Regular"/>
                <a:cs typeface="Menlo Regular"/>
                <a:sym typeface="Menlo Regular"/>
              </a:defRPr>
            </a:pPr>
            <a:r>
              <a:t>{</a:t>
            </a:r>
          </a:p>
          <a:p>
            <a:pPr algn="l" defTabSz="685800">
              <a:lnSpc>
                <a:spcPct val="160000"/>
              </a:lnSpc>
              <a:tabLst>
                <a:tab pos="368300" algn="l"/>
              </a:tabLst>
              <a:defRPr sz="2800" b="1" i="0">
                <a:latin typeface="Menlo Regular"/>
                <a:ea typeface="Menlo Regular"/>
                <a:cs typeface="Menlo Regular"/>
                <a:sym typeface="Menlo Regular"/>
              </a:defRPr>
            </a:pPr>
            <a:r>
              <a:t>	</a:t>
            </a:r>
            <a:r>
              <a:rPr>
                <a:solidFill>
                  <a:srgbClr val="BB2CA2"/>
                </a:solidFill>
              </a:rPr>
              <a:t>return</a:t>
            </a:r>
            <a:r>
              <a:t> topPtr == </a:t>
            </a:r>
            <a:r>
              <a:rPr>
                <a:solidFill>
                  <a:srgbClr val="BB2CA2"/>
                </a:solidFill>
              </a:rPr>
              <a:t>nullptr</a:t>
            </a:r>
            <a:r>
              <a:t>;</a:t>
            </a:r>
          </a:p>
          <a:p>
            <a:pPr algn="l" defTabSz="685800">
              <a:lnSpc>
                <a:spcPct val="160000"/>
              </a:lnSpc>
              <a:tabLst>
                <a:tab pos="368300" algn="l"/>
              </a:tabLst>
              <a:defRPr sz="2800" b="1" i="0">
                <a:solidFill>
                  <a:srgbClr val="008400"/>
                </a:solidFill>
                <a:latin typeface="Menlo Regular"/>
                <a:ea typeface="Menlo Regular"/>
                <a:cs typeface="Menlo Regular"/>
                <a:sym typeface="Menlo Regular"/>
              </a:defRPr>
            </a:pPr>
            <a:r>
              <a:rPr>
                <a:solidFill>
                  <a:srgbClr val="000000"/>
                </a:solidFill>
              </a:rPr>
              <a:t>}  </a:t>
            </a:r>
            <a:r>
              <a:t>// end isEmpty</a:t>
            </a:r>
          </a:p>
        </p:txBody>
      </p:sp>
      <p:sp>
        <p:nvSpPr>
          <p:cNvPr id="279" name="Rectangle"/>
          <p:cNvSpPr/>
          <p:nvPr/>
        </p:nvSpPr>
        <p:spPr>
          <a:xfrm>
            <a:off x="18554700" y="8820150"/>
            <a:ext cx="3333750" cy="3733800"/>
          </a:xfrm>
          <a:prstGeom prst="rect">
            <a:avLst/>
          </a:prstGeom>
          <a:blipFill>
            <a:blip r:embed="rId3"/>
          </a:blipFill>
          <a:ln w="38100">
            <a:solidFill>
              <a:srgbClr val="000000"/>
            </a:solidFill>
            <a:miter lim="400000"/>
          </a:ln>
          <a:effectLst>
            <a:outerShdw blurRad="571500" dir="1980000" rotWithShape="0">
              <a:srgbClr val="000000"/>
            </a:outerShdw>
          </a:effectLst>
        </p:spPr>
        <p:txBody>
          <a:bodyPr lIns="76200" tIns="76200" rIns="76200" bIns="76200" anchor="ctr"/>
          <a:lstStyle/>
          <a:p>
            <a:pPr>
              <a:defRPr sz="5400">
                <a:solidFill>
                  <a:srgbClr val="76D6FF"/>
                </a:solidFill>
                <a:effectLst>
                  <a:outerShdw blurRad="50800" dist="12700" dir="5400000" rotWithShape="0">
                    <a:srgbClr val="000000">
                      <a:alpha val="30000"/>
                    </a:srgbClr>
                  </a:outerShdw>
                </a:effectLst>
              </a:defRPr>
            </a:pPr>
            <a:endParaRPr/>
          </a:p>
        </p:txBody>
      </p:sp>
      <p:sp>
        <p:nvSpPr>
          <p:cNvPr id="280" name="Stack"/>
          <p:cNvSpPr/>
          <p:nvPr/>
        </p:nvSpPr>
        <p:spPr>
          <a:xfrm>
            <a:off x="19157314" y="12687300"/>
            <a:ext cx="1968123" cy="10477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5000" i="0">
                <a:solidFill>
                  <a:srgbClr val="941100"/>
                </a:solidFill>
                <a:latin typeface="Comic Sans MS"/>
                <a:ea typeface="Comic Sans MS"/>
                <a:cs typeface="Comic Sans MS"/>
                <a:sym typeface="Comic Sans MS"/>
              </a:defRPr>
            </a:lvl1pPr>
          </a:lstStyle>
          <a:p>
            <a:r>
              <a:t>Stack</a:t>
            </a:r>
          </a:p>
        </p:txBody>
      </p:sp>
      <p:sp>
        <p:nvSpPr>
          <p:cNvPr id="281" name="The Class LinkedStack  isEmpty"/>
          <p:cNvSpPr txBox="1">
            <a:spLocks noGrp="1"/>
          </p:cNvSpPr>
          <p:nvPr>
            <p:ph type="title"/>
          </p:nvPr>
        </p:nvSpPr>
        <p:spPr>
          <a:prstGeom prst="rect">
            <a:avLst/>
          </a:prstGeom>
        </p:spPr>
        <p:txBody>
          <a:bodyPr/>
          <a:lstStyle/>
          <a:p>
            <a:r>
              <a:t>The Class LinkedStack  </a:t>
            </a:r>
            <a:r>
              <a:rPr>
                <a:latin typeface="Menlo Regular"/>
                <a:ea typeface="Menlo Regular"/>
                <a:cs typeface="Menlo Regular"/>
                <a:sym typeface="Menlo Regular"/>
              </a:rPr>
              <a:t>isEmpty</a:t>
            </a:r>
          </a:p>
        </p:txBody>
      </p:sp>
      <p:sp>
        <p:nvSpPr>
          <p:cNvPr id="282" name="Implementing the ADT Stack…"/>
          <p:cNvSpPr txBox="1">
            <a:spLocks noGrp="1"/>
          </p:cNvSpPr>
          <p:nvPr>
            <p:ph type="body" sz="half" idx="1"/>
          </p:nvPr>
        </p:nvSpPr>
        <p:spPr>
          <a:xfrm>
            <a:off x="-190500" y="2343150"/>
            <a:ext cx="12420600" cy="5505450"/>
          </a:xfrm>
          <a:prstGeom prst="rect">
            <a:avLst/>
          </a:prstGeom>
        </p:spPr>
        <p:txBody>
          <a:bodyPr/>
          <a:lstStyle/>
          <a:p>
            <a:pPr>
              <a:buBlip>
                <a:blip r:embed="rId4"/>
              </a:buBlip>
            </a:pPr>
            <a:r>
              <a:t>Implementing the ADT Stack</a:t>
            </a:r>
          </a:p>
          <a:p>
            <a:pPr lvl="1">
              <a:buBlip>
                <a:blip r:embed="rId4"/>
              </a:buBlip>
            </a:pPr>
            <a:r>
              <a:t>Using a linked chain</a:t>
            </a:r>
          </a:p>
          <a:p>
            <a:pPr>
              <a:buBlip>
                <a:blip r:embed="rId4"/>
              </a:buBlip>
            </a:pPr>
            <a:r>
              <a:t>Which end is the top of the stack?</a:t>
            </a:r>
          </a:p>
          <a:p>
            <a:pPr lvl="1">
              <a:buBlip>
                <a:blip r:embed="rId4"/>
              </a:buBlip>
            </a:pPr>
            <a:r>
              <a:t>Using the head is fast</a:t>
            </a:r>
          </a:p>
        </p:txBody>
      </p:sp>
      <p:grpSp>
        <p:nvGrpSpPr>
          <p:cNvPr id="285" name="Group"/>
          <p:cNvGrpSpPr/>
          <p:nvPr/>
        </p:nvGrpSpPr>
        <p:grpSpPr>
          <a:xfrm>
            <a:off x="89885" y="10754868"/>
            <a:ext cx="2057401" cy="1790700"/>
            <a:chOff x="0" y="0"/>
            <a:chExt cx="2057400" cy="1790700"/>
          </a:xfrm>
        </p:grpSpPr>
        <p:sp>
          <p:nvSpPr>
            <p:cNvPr id="283" name="topPtr"/>
            <p:cNvSpPr/>
            <p:nvPr/>
          </p:nvSpPr>
          <p:spPr>
            <a:xfrm>
              <a:off x="0" y="1009650"/>
              <a:ext cx="2057400"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i="0">
                  <a:latin typeface="Marker Felt"/>
                  <a:ea typeface="Marker Felt"/>
                  <a:cs typeface="Marker Felt"/>
                  <a:sym typeface="Marker Felt"/>
                </a:defRPr>
              </a:lvl1pPr>
            </a:lstStyle>
            <a:p>
              <a:r>
                <a:t>topPtr</a:t>
              </a:r>
            </a:p>
          </p:txBody>
        </p:sp>
        <p:sp>
          <p:nvSpPr>
            <p:cNvPr id="284" name="Rectangle"/>
            <p:cNvSpPr/>
            <p:nvPr/>
          </p:nvSpPr>
          <p:spPr>
            <a:xfrm>
              <a:off x="411341" y="0"/>
              <a:ext cx="1162051" cy="1104900"/>
            </a:xfrm>
            <a:prstGeom prst="rect">
              <a:avLst/>
            </a:prstGeom>
            <a:solidFill>
              <a:srgbClr val="FFFB00"/>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i="0">
                  <a:solidFill>
                    <a:srgbClr val="FFFFFF"/>
                  </a:solidFill>
                  <a:effectLst>
                    <a:outerShdw blurRad="50800" dist="12700" dir="5400000" rotWithShape="0">
                      <a:srgbClr val="000000">
                        <a:alpha val="30000"/>
                      </a:srgbClr>
                    </a:outerShdw>
                  </a:effectLst>
                  <a:latin typeface="Marker Felt"/>
                  <a:ea typeface="Marker Felt"/>
                  <a:cs typeface="Marker Felt"/>
                  <a:sym typeface="Marker Felt"/>
                </a:defRPr>
              </a:pPr>
              <a:endParaRPr/>
            </a:p>
          </p:txBody>
        </p:sp>
      </p:grpSp>
      <p:sp>
        <p:nvSpPr>
          <p:cNvPr id="286" name="/"/>
          <p:cNvSpPr/>
          <p:nvPr/>
        </p:nvSpPr>
        <p:spPr>
          <a:xfrm>
            <a:off x="742950" y="10907268"/>
            <a:ext cx="607305" cy="1066800"/>
          </a:xfrm>
          <a:prstGeom prst="rect">
            <a:avLst/>
          </a:prstGeom>
          <a:ln w="12700">
            <a:miter lim="400000"/>
          </a:ln>
          <a:effectLst>
            <a:outerShdw blurRad="266700" dir="30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i="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
        <p:nvSpPr>
          <p:cNvPr id="287" name="LinkedBag.cpp"/>
          <p:cNvSpPr/>
          <p:nvPr/>
        </p:nvSpPr>
        <p:spPr>
          <a:xfrm>
            <a:off x="19669125" y="1933575"/>
            <a:ext cx="4038600" cy="800100"/>
          </a:xfrm>
          <a:prstGeom prst="roundRect">
            <a:avLst>
              <a:gd name="adj" fmla="val 688"/>
            </a:avLst>
          </a:prstGeom>
          <a:solidFill>
            <a:srgbClr val="FFFB00"/>
          </a:solidFill>
          <a:ln w="50800">
            <a:solidFill>
              <a:srgbClr val="5E5E5E"/>
            </a:solidFill>
            <a:miter lim="400000"/>
          </a:ln>
          <a:effectLst>
            <a:outerShdw blurRad="228600" dir="1980000" rotWithShape="0">
              <a:srgbClr val="000000">
                <a:alpha val="82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lstStyle>
            <a:lvl1pPr>
              <a:defRPr sz="3600" b="1" i="0">
                <a:latin typeface="Courier New"/>
                <a:ea typeface="Courier New"/>
                <a:cs typeface="Courier New"/>
                <a:sym typeface="Courier New"/>
              </a:defRPr>
            </a:lvl1pPr>
          </a:lstStyle>
          <a:p>
            <a:r>
              <a:t>LinkedBag.cpp</a:t>
            </a:r>
          </a:p>
        </p:txBody>
      </p:sp>
    </p:spTree>
  </p:cSld>
  <p:clrMapOvr>
    <a:masterClrMapping/>
  </p:clrMapOvr>
  <mc:AlternateContent xmlns:mc="http://schemas.openxmlformats.org/markup-compatibility/2006" xmlns:p14="http://schemas.microsoft.com/office/powerpoint/2010/main">
    <mc:Choice Requires="p14">
      <p:transition spd="slow" p14:dur="800">
        <p:wipe dir="d"/>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type="lt">
                                    <p:tmAbs val="0"/>
                                  </p:iterate>
                                  <p:childTnLst>
                                    <p:set>
                                      <p:cBhvr>
                                        <p:cTn id="6" fill="hold"/>
                                        <p:tgtEl>
                                          <p:spTgt spid="278">
                                            <p:bg/>
                                          </p:spTgt>
                                        </p:tgtEl>
                                        <p:attrNameLst>
                                          <p:attrName>style.visibility</p:attrName>
                                        </p:attrNameLst>
                                      </p:cBhvr>
                                      <p:to>
                                        <p:strVal val="visible"/>
                                      </p:to>
                                    </p:set>
                                    <p:animEffect transition="in" filter="fade">
                                      <p:cBhvr>
                                        <p:cTn id="7" dur="100"/>
                                        <p:tgtEl>
                                          <p:spTgt spid="278">
                                            <p:bg/>
                                          </p:spTgt>
                                        </p:tgtEl>
                                      </p:cBhvr>
                                    </p:animEffect>
                                  </p:childTnLst>
                                </p:cTn>
                              </p:par>
                              <p:par>
                                <p:cTn id="8" presetID="10" presetClass="entr" presetSubtype="0" fill="hold" grpId="0" nodeType="withEffect">
                                  <p:stCondLst>
                                    <p:cond delay="0"/>
                                  </p:stCondLst>
                                  <p:iterate type="lt">
                                    <p:tmAbs val="0"/>
                                  </p:iterate>
                                  <p:childTnLst>
                                    <p:set>
                                      <p:cBhvr>
                                        <p:cTn id="9" fill="hold"/>
                                        <p:tgtEl>
                                          <p:spTgt spid="278">
                                            <p:txEl>
                                              <p:pRg st="0" end="0"/>
                                            </p:txEl>
                                          </p:spTgt>
                                        </p:tgtEl>
                                        <p:attrNameLst>
                                          <p:attrName>style.visibility</p:attrName>
                                        </p:attrNameLst>
                                      </p:cBhvr>
                                      <p:to>
                                        <p:strVal val="visible"/>
                                      </p:to>
                                    </p:set>
                                    <p:animEffect transition="in" filter="fade">
                                      <p:cBhvr>
                                        <p:cTn id="10" dur="100"/>
                                        <p:tgtEl>
                                          <p:spTgt spid="278">
                                            <p:txEl>
                                              <p:pRg st="0" end="0"/>
                                            </p:txEl>
                                          </p:spTgt>
                                        </p:tgtEl>
                                      </p:cBhvr>
                                    </p:animEffect>
                                  </p:childTnLst>
                                </p:cTn>
                              </p:par>
                            </p:childTnLst>
                          </p:cTn>
                        </p:par>
                        <p:par>
                          <p:cTn id="11" fill="hold">
                            <p:stCondLst>
                              <p:cond delay="100"/>
                            </p:stCondLst>
                            <p:childTnLst>
                              <p:par>
                                <p:cTn id="12" presetID="10" presetClass="entr" fill="hold" grpId="0" nodeType="afterEffect">
                                  <p:stCondLst>
                                    <p:cond delay="0"/>
                                  </p:stCondLst>
                                  <p:iterate type="lt">
                                    <p:tmAbs val="0"/>
                                  </p:iterate>
                                  <p:childTnLst>
                                    <p:set>
                                      <p:cBhvr>
                                        <p:cTn id="13" fill="hold"/>
                                        <p:tgtEl>
                                          <p:spTgt spid="278">
                                            <p:txEl>
                                              <p:pRg st="1" end="1"/>
                                            </p:txEl>
                                          </p:spTgt>
                                        </p:tgtEl>
                                        <p:attrNameLst>
                                          <p:attrName>style.visibility</p:attrName>
                                        </p:attrNameLst>
                                      </p:cBhvr>
                                      <p:to>
                                        <p:strVal val="visible"/>
                                      </p:to>
                                    </p:set>
                                    <p:animEffect transition="in" filter="fade">
                                      <p:cBhvr>
                                        <p:cTn id="14" dur="100"/>
                                        <p:tgtEl>
                                          <p:spTgt spid="278">
                                            <p:txEl>
                                              <p:pRg st="1" end="1"/>
                                            </p:txEl>
                                          </p:spTgt>
                                        </p:tgtEl>
                                      </p:cBhvr>
                                    </p:animEffect>
                                  </p:childTnLst>
                                </p:cTn>
                              </p:par>
                            </p:childTnLst>
                          </p:cTn>
                        </p:par>
                        <p:par>
                          <p:cTn id="15" fill="hold">
                            <p:stCondLst>
                              <p:cond delay="200"/>
                            </p:stCondLst>
                            <p:childTnLst>
                              <p:par>
                                <p:cTn id="16" presetID="10" presetClass="entr" fill="hold" grpId="0" nodeType="afterEffect">
                                  <p:stCondLst>
                                    <p:cond delay="0"/>
                                  </p:stCondLst>
                                  <p:iterate type="lt">
                                    <p:tmAbs val="0"/>
                                  </p:iterate>
                                  <p:childTnLst>
                                    <p:set>
                                      <p:cBhvr>
                                        <p:cTn id="17" fill="hold"/>
                                        <p:tgtEl>
                                          <p:spTgt spid="278">
                                            <p:txEl>
                                              <p:pRg st="2" end="2"/>
                                            </p:txEl>
                                          </p:spTgt>
                                        </p:tgtEl>
                                        <p:attrNameLst>
                                          <p:attrName>style.visibility</p:attrName>
                                        </p:attrNameLst>
                                      </p:cBhvr>
                                      <p:to>
                                        <p:strVal val="visible"/>
                                      </p:to>
                                    </p:set>
                                    <p:animEffect transition="in" filter="fade">
                                      <p:cBhvr>
                                        <p:cTn id="18" dur="100"/>
                                        <p:tgtEl>
                                          <p:spTgt spid="278">
                                            <p:txEl>
                                              <p:pRg st="2" end="2"/>
                                            </p:txEl>
                                          </p:spTgt>
                                        </p:tgtEl>
                                      </p:cBhvr>
                                    </p:animEffect>
                                  </p:childTnLst>
                                </p:cTn>
                              </p:par>
                            </p:childTnLst>
                          </p:cTn>
                        </p:par>
                        <p:par>
                          <p:cTn id="19" fill="hold">
                            <p:stCondLst>
                              <p:cond delay="300"/>
                            </p:stCondLst>
                            <p:childTnLst>
                              <p:par>
                                <p:cTn id="20" presetID="10" presetClass="entr" fill="hold" grpId="0" nodeType="afterEffect">
                                  <p:stCondLst>
                                    <p:cond delay="0"/>
                                  </p:stCondLst>
                                  <p:iterate type="lt">
                                    <p:tmAbs val="0"/>
                                  </p:iterate>
                                  <p:childTnLst>
                                    <p:set>
                                      <p:cBhvr>
                                        <p:cTn id="21" fill="hold"/>
                                        <p:tgtEl>
                                          <p:spTgt spid="278">
                                            <p:txEl>
                                              <p:pRg st="3" end="3"/>
                                            </p:txEl>
                                          </p:spTgt>
                                        </p:tgtEl>
                                        <p:attrNameLst>
                                          <p:attrName>style.visibility</p:attrName>
                                        </p:attrNameLst>
                                      </p:cBhvr>
                                      <p:to>
                                        <p:strVal val="visible"/>
                                      </p:to>
                                    </p:set>
                                    <p:animEffect transition="in" filter="fade">
                                      <p:cBhvr>
                                        <p:cTn id="22" dur="100"/>
                                        <p:tgtEl>
                                          <p:spTgt spid="278">
                                            <p:txEl>
                                              <p:pRg st="3" end="3"/>
                                            </p:txEl>
                                          </p:spTgt>
                                        </p:tgtEl>
                                      </p:cBhvr>
                                    </p:animEffect>
                                  </p:childTnLst>
                                </p:cTn>
                              </p:par>
                            </p:childTnLst>
                          </p:cTn>
                        </p:par>
                        <p:par>
                          <p:cTn id="23" fill="hold">
                            <p:stCondLst>
                              <p:cond delay="400"/>
                            </p:stCondLst>
                            <p:childTnLst>
                              <p:par>
                                <p:cTn id="24" presetID="10" presetClass="entr" fill="hold" grpId="0" nodeType="afterEffect">
                                  <p:stCondLst>
                                    <p:cond delay="0"/>
                                  </p:stCondLst>
                                  <p:iterate type="lt">
                                    <p:tmAbs val="0"/>
                                  </p:iterate>
                                  <p:childTnLst>
                                    <p:set>
                                      <p:cBhvr>
                                        <p:cTn id="25" fill="hold"/>
                                        <p:tgtEl>
                                          <p:spTgt spid="278">
                                            <p:txEl>
                                              <p:pRg st="4" end="4"/>
                                            </p:txEl>
                                          </p:spTgt>
                                        </p:tgtEl>
                                        <p:attrNameLst>
                                          <p:attrName>style.visibility</p:attrName>
                                        </p:attrNameLst>
                                      </p:cBhvr>
                                      <p:to>
                                        <p:strVal val="visible"/>
                                      </p:to>
                                    </p:set>
                                    <p:animEffect transition="in" filter="fade">
                                      <p:cBhvr>
                                        <p:cTn id="26" dur="100"/>
                                        <p:tgtEl>
                                          <p:spTgt spid="2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 grpId="0" build="p" bldLvl="5"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Rectangle"/>
          <p:cNvSpPr/>
          <p:nvPr/>
        </p:nvSpPr>
        <p:spPr>
          <a:xfrm>
            <a:off x="12401550" y="2495550"/>
            <a:ext cx="11849100" cy="5041900"/>
          </a:xfrm>
          <a:prstGeom prst="rect">
            <a:avLst/>
          </a:prstGeom>
          <a:solidFill>
            <a:srgbClr val="E5E6E1"/>
          </a:solidFill>
          <a:ln w="50800">
            <a:solidFill>
              <a:srgbClr val="941100"/>
            </a:solidFill>
            <a:miter lim="400000"/>
          </a:ln>
          <a:effectLst>
            <a:outerShdw blurRad="381000" dir="1980000" rotWithShape="0">
              <a:srgbClr val="000000"/>
            </a:outerShdw>
          </a:effectLst>
        </p:spPr>
        <p:txBody>
          <a:bodyPr lIns="76200" tIns="76200" rIns="76200" bIns="76200" anchor="ctr"/>
          <a:lstStyle/>
          <a:p>
            <a:pPr>
              <a:defRPr sz="5400">
                <a:solidFill>
                  <a:srgbClr val="FFFFFF"/>
                </a:solidFill>
                <a:effectLst>
                  <a:outerShdw blurRad="50800" dist="12700" dir="5400000" rotWithShape="0">
                    <a:srgbClr val="000000">
                      <a:alpha val="30000"/>
                    </a:srgbClr>
                  </a:outerShdw>
                </a:effectLst>
              </a:defRPr>
            </a:pPr>
            <a:endParaRPr/>
          </a:p>
        </p:txBody>
      </p:sp>
      <p:sp>
        <p:nvSpPr>
          <p:cNvPr id="292" name="Rectangle"/>
          <p:cNvSpPr/>
          <p:nvPr/>
        </p:nvSpPr>
        <p:spPr>
          <a:xfrm>
            <a:off x="18535650" y="7924038"/>
            <a:ext cx="3333750" cy="3733800"/>
          </a:xfrm>
          <a:prstGeom prst="rect">
            <a:avLst/>
          </a:prstGeom>
          <a:blipFill>
            <a:blip r:embed="rId3"/>
          </a:blipFill>
          <a:ln w="38100">
            <a:solidFill>
              <a:srgbClr val="000000"/>
            </a:solidFill>
            <a:miter lim="400000"/>
          </a:ln>
          <a:effectLst>
            <a:outerShdw blurRad="571500" dir="1980000" rotWithShape="0">
              <a:srgbClr val="000000"/>
            </a:outerShdw>
          </a:effectLst>
        </p:spPr>
        <p:txBody>
          <a:bodyPr lIns="76200" tIns="76200" rIns="76200" bIns="76200" anchor="ctr"/>
          <a:lstStyle/>
          <a:p>
            <a:pPr>
              <a:defRPr sz="5400">
                <a:solidFill>
                  <a:srgbClr val="76D6FF"/>
                </a:solidFill>
                <a:effectLst>
                  <a:outerShdw blurRad="50800" dist="12700" dir="5400000" rotWithShape="0">
                    <a:srgbClr val="000000">
                      <a:alpha val="30000"/>
                    </a:srgbClr>
                  </a:outerShdw>
                </a:effectLst>
              </a:defRPr>
            </a:pPr>
            <a:endParaRPr/>
          </a:p>
        </p:txBody>
      </p:sp>
      <p:sp>
        <p:nvSpPr>
          <p:cNvPr id="293" name="Stack"/>
          <p:cNvSpPr/>
          <p:nvPr/>
        </p:nvSpPr>
        <p:spPr>
          <a:xfrm>
            <a:off x="19157314" y="11791188"/>
            <a:ext cx="1968123" cy="10477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5000" i="0">
                <a:solidFill>
                  <a:srgbClr val="941100"/>
                </a:solidFill>
                <a:latin typeface="Comic Sans MS"/>
                <a:ea typeface="Comic Sans MS"/>
                <a:cs typeface="Comic Sans MS"/>
                <a:sym typeface="Comic Sans MS"/>
              </a:defRPr>
            </a:lvl1pPr>
          </a:lstStyle>
          <a:p>
            <a:r>
              <a:t>Stack</a:t>
            </a:r>
          </a:p>
        </p:txBody>
      </p:sp>
      <p:sp>
        <p:nvSpPr>
          <p:cNvPr id="294" name="The Class LinkedStack  push"/>
          <p:cNvSpPr txBox="1">
            <a:spLocks noGrp="1"/>
          </p:cNvSpPr>
          <p:nvPr>
            <p:ph type="title"/>
          </p:nvPr>
        </p:nvSpPr>
        <p:spPr>
          <a:prstGeom prst="rect">
            <a:avLst/>
          </a:prstGeom>
        </p:spPr>
        <p:txBody>
          <a:bodyPr/>
          <a:lstStyle/>
          <a:p>
            <a:r>
              <a:t>The Class LinkedStack  </a:t>
            </a:r>
            <a:r>
              <a:rPr>
                <a:latin typeface="Menlo Regular"/>
                <a:ea typeface="Menlo Regular"/>
                <a:cs typeface="Menlo Regular"/>
                <a:sym typeface="Menlo Regular"/>
              </a:rPr>
              <a:t>push</a:t>
            </a:r>
          </a:p>
        </p:txBody>
      </p:sp>
      <p:sp>
        <p:nvSpPr>
          <p:cNvPr id="295" name="Implementing the ADT Stack…"/>
          <p:cNvSpPr txBox="1">
            <a:spLocks noGrp="1"/>
          </p:cNvSpPr>
          <p:nvPr>
            <p:ph type="body" sz="quarter" idx="1"/>
          </p:nvPr>
        </p:nvSpPr>
        <p:spPr>
          <a:xfrm>
            <a:off x="-190500" y="2343150"/>
            <a:ext cx="12420600" cy="4726782"/>
          </a:xfrm>
          <a:prstGeom prst="rect">
            <a:avLst/>
          </a:prstGeom>
        </p:spPr>
        <p:txBody>
          <a:bodyPr/>
          <a:lstStyle/>
          <a:p>
            <a:pPr>
              <a:buBlip>
                <a:blip r:embed="rId4"/>
              </a:buBlip>
            </a:pPr>
            <a:r>
              <a:t>Implementing the ADT Stack</a:t>
            </a:r>
          </a:p>
          <a:p>
            <a:pPr lvl="1">
              <a:buBlip>
                <a:blip r:embed="rId4"/>
              </a:buBlip>
            </a:pPr>
            <a:r>
              <a:t>Using a linked chain</a:t>
            </a:r>
          </a:p>
          <a:p>
            <a:pPr>
              <a:buBlip>
                <a:blip r:embed="rId4"/>
              </a:buBlip>
            </a:pPr>
            <a:r>
              <a:t>Which end is the top of the stack?</a:t>
            </a:r>
          </a:p>
          <a:p>
            <a:pPr lvl="1">
              <a:buBlip>
                <a:blip r:embed="rId4"/>
              </a:buBlip>
            </a:pPr>
            <a:r>
              <a:t>Using the head is fast</a:t>
            </a:r>
          </a:p>
        </p:txBody>
      </p:sp>
      <p:grpSp>
        <p:nvGrpSpPr>
          <p:cNvPr id="301" name="Group"/>
          <p:cNvGrpSpPr/>
          <p:nvPr/>
        </p:nvGrpSpPr>
        <p:grpSpPr>
          <a:xfrm>
            <a:off x="9410700" y="9409938"/>
            <a:ext cx="2593194" cy="1828800"/>
            <a:chOff x="0" y="0"/>
            <a:chExt cx="2593193" cy="1828800"/>
          </a:xfrm>
        </p:grpSpPr>
        <p:grpSp>
          <p:nvGrpSpPr>
            <p:cNvPr id="298" name="Group"/>
            <p:cNvGrpSpPr/>
            <p:nvPr/>
          </p:nvGrpSpPr>
          <p:grpSpPr>
            <a:xfrm>
              <a:off x="95250" y="0"/>
              <a:ext cx="2286000" cy="1104900"/>
              <a:chOff x="0" y="0"/>
              <a:chExt cx="2286000" cy="1104900"/>
            </a:xfrm>
          </p:grpSpPr>
          <p:sp>
            <p:nvSpPr>
              <p:cNvPr id="296" name="Rectangle"/>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i="0">
                    <a:solidFill>
                      <a:srgbClr val="FFFFFF"/>
                    </a:solidFill>
                    <a:effectLst>
                      <a:outerShdw blurRad="50800" dist="12700" dir="5400000" rotWithShape="0">
                        <a:srgbClr val="000000">
                          <a:alpha val="30000"/>
                        </a:srgbClr>
                      </a:outerShdw>
                    </a:effectLst>
                    <a:latin typeface="Marker Felt"/>
                    <a:ea typeface="Marker Felt"/>
                    <a:cs typeface="Marker Felt"/>
                    <a:sym typeface="Marker Felt"/>
                  </a:defRPr>
                </a:pPr>
                <a:endParaRPr/>
              </a:p>
            </p:txBody>
          </p:sp>
          <p:sp>
            <p:nvSpPr>
              <p:cNvPr id="297" name="Rectangle"/>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i="0">
                    <a:solidFill>
                      <a:srgbClr val="FFFFFF"/>
                    </a:solidFill>
                    <a:effectLst>
                      <a:outerShdw blurRad="50800" dist="12700" dir="5400000" rotWithShape="0">
                        <a:srgbClr val="000000">
                          <a:alpha val="30000"/>
                        </a:srgbClr>
                      </a:outerShdw>
                    </a:effectLst>
                    <a:latin typeface="Marker Felt"/>
                    <a:ea typeface="Marker Felt"/>
                    <a:cs typeface="Marker Felt"/>
                    <a:sym typeface="Marker Felt"/>
                  </a:defRPr>
                </a:pPr>
                <a:endParaRPr/>
              </a:p>
            </p:txBody>
          </p:sp>
        </p:grpSp>
        <p:sp>
          <p:nvSpPr>
            <p:cNvPr id="299" name="item"/>
            <p:cNvSpPr/>
            <p:nvPr/>
          </p:nvSpPr>
          <p:spPr>
            <a:xfrm>
              <a:off x="0" y="1047750"/>
              <a:ext cx="1498665"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i="0">
                  <a:latin typeface="Marker Felt"/>
                  <a:ea typeface="Marker Felt"/>
                  <a:cs typeface="Marker Felt"/>
                  <a:sym typeface="Marker Felt"/>
                </a:defRPr>
              </a:lvl1pPr>
            </a:lstStyle>
            <a:p>
              <a:r>
                <a:t>item</a:t>
              </a:r>
            </a:p>
          </p:txBody>
        </p:sp>
        <p:sp>
          <p:nvSpPr>
            <p:cNvPr id="300" name="next"/>
            <p:cNvSpPr/>
            <p:nvPr/>
          </p:nvSpPr>
          <p:spPr>
            <a:xfrm>
              <a:off x="1079922" y="1009650"/>
              <a:ext cx="1513272"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i="0">
                  <a:latin typeface="Marker Felt"/>
                  <a:ea typeface="Marker Felt"/>
                  <a:cs typeface="Marker Felt"/>
                  <a:sym typeface="Marker Felt"/>
                </a:defRPr>
              </a:lvl1pPr>
            </a:lstStyle>
            <a:p>
              <a:r>
                <a:t>next</a:t>
              </a:r>
            </a:p>
          </p:txBody>
        </p:sp>
      </p:grpSp>
      <p:sp>
        <p:nvSpPr>
          <p:cNvPr id="302" name="Giraffe"/>
          <p:cNvSpPr/>
          <p:nvPr/>
        </p:nvSpPr>
        <p:spPr>
          <a:xfrm>
            <a:off x="8838734" y="7654163"/>
            <a:ext cx="2592736" cy="1168401"/>
          </a:xfrm>
          <a:prstGeom prst="rect">
            <a:avLst/>
          </a:prstGeom>
          <a:ln w="12700">
            <a:miter lim="400000"/>
          </a:ln>
          <a:effectLst>
            <a:outerShdw blurRad="25400" dir="3060000" rotWithShape="0">
              <a:srgbClr val="FFFFFF"/>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p>
            <a:r>
              <a:t>Giraffe</a:t>
            </a:r>
          </a:p>
        </p:txBody>
      </p:sp>
      <p:sp>
        <p:nvSpPr>
          <p:cNvPr id="303" name="Line"/>
          <p:cNvSpPr/>
          <p:nvPr/>
        </p:nvSpPr>
        <p:spPr>
          <a:xfrm>
            <a:off x="10115550" y="8571738"/>
            <a:ext cx="0" cy="1356560"/>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i="0">
                <a:latin typeface="Helvetica"/>
                <a:ea typeface="Helvetica"/>
                <a:cs typeface="Helvetica"/>
                <a:sym typeface="Helvetica"/>
              </a:defRPr>
            </a:pPr>
            <a:endParaRPr/>
          </a:p>
        </p:txBody>
      </p:sp>
      <p:grpSp>
        <p:nvGrpSpPr>
          <p:cNvPr id="309" name="Group"/>
          <p:cNvGrpSpPr/>
          <p:nvPr/>
        </p:nvGrpSpPr>
        <p:grpSpPr>
          <a:xfrm>
            <a:off x="5981700" y="9371838"/>
            <a:ext cx="2669394" cy="1790700"/>
            <a:chOff x="0" y="0"/>
            <a:chExt cx="2669393" cy="1790700"/>
          </a:xfrm>
        </p:grpSpPr>
        <p:grpSp>
          <p:nvGrpSpPr>
            <p:cNvPr id="306" name="Group"/>
            <p:cNvGrpSpPr/>
            <p:nvPr/>
          </p:nvGrpSpPr>
          <p:grpSpPr>
            <a:xfrm>
              <a:off x="171450" y="0"/>
              <a:ext cx="2286000" cy="1104900"/>
              <a:chOff x="0" y="0"/>
              <a:chExt cx="2286000" cy="1104900"/>
            </a:xfrm>
          </p:grpSpPr>
          <p:sp>
            <p:nvSpPr>
              <p:cNvPr id="304" name="Rectangle"/>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i="0">
                    <a:solidFill>
                      <a:srgbClr val="FFFFFF"/>
                    </a:solidFill>
                    <a:effectLst>
                      <a:outerShdw blurRad="50800" dist="12700" dir="5400000" rotWithShape="0">
                        <a:srgbClr val="000000">
                          <a:alpha val="30000"/>
                        </a:srgbClr>
                      </a:outerShdw>
                    </a:effectLst>
                    <a:latin typeface="Marker Felt"/>
                    <a:ea typeface="Marker Felt"/>
                    <a:cs typeface="Marker Felt"/>
                    <a:sym typeface="Marker Felt"/>
                  </a:defRPr>
                </a:pPr>
                <a:endParaRPr/>
              </a:p>
            </p:txBody>
          </p:sp>
          <p:sp>
            <p:nvSpPr>
              <p:cNvPr id="305" name="Rectangle"/>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i="0">
                    <a:solidFill>
                      <a:srgbClr val="FFFFFF"/>
                    </a:solidFill>
                    <a:effectLst>
                      <a:outerShdw blurRad="50800" dist="12700" dir="5400000" rotWithShape="0">
                        <a:srgbClr val="000000">
                          <a:alpha val="30000"/>
                        </a:srgbClr>
                      </a:outerShdw>
                    </a:effectLst>
                    <a:latin typeface="Marker Felt"/>
                    <a:ea typeface="Marker Felt"/>
                    <a:cs typeface="Marker Felt"/>
                    <a:sym typeface="Marker Felt"/>
                  </a:defRPr>
                </a:pPr>
                <a:endParaRPr/>
              </a:p>
            </p:txBody>
          </p:sp>
        </p:grpSp>
        <p:sp>
          <p:nvSpPr>
            <p:cNvPr id="307" name="item"/>
            <p:cNvSpPr/>
            <p:nvPr/>
          </p:nvSpPr>
          <p:spPr>
            <a:xfrm>
              <a:off x="0" y="1009650"/>
              <a:ext cx="1498665"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i="0">
                  <a:latin typeface="Marker Felt"/>
                  <a:ea typeface="Marker Felt"/>
                  <a:cs typeface="Marker Felt"/>
                  <a:sym typeface="Marker Felt"/>
                </a:defRPr>
              </a:lvl1pPr>
            </a:lstStyle>
            <a:p>
              <a:r>
                <a:t>item</a:t>
              </a:r>
            </a:p>
          </p:txBody>
        </p:sp>
        <p:sp>
          <p:nvSpPr>
            <p:cNvPr id="308" name="next"/>
            <p:cNvSpPr/>
            <p:nvPr/>
          </p:nvSpPr>
          <p:spPr>
            <a:xfrm>
              <a:off x="1156122" y="1009650"/>
              <a:ext cx="1513272"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i="0">
                  <a:latin typeface="Marker Felt"/>
                  <a:ea typeface="Marker Felt"/>
                  <a:cs typeface="Marker Felt"/>
                  <a:sym typeface="Marker Felt"/>
                </a:defRPr>
              </a:lvl1pPr>
            </a:lstStyle>
            <a:p>
              <a:r>
                <a:t>next</a:t>
              </a:r>
            </a:p>
          </p:txBody>
        </p:sp>
      </p:grpSp>
      <p:sp>
        <p:nvSpPr>
          <p:cNvPr id="310" name="Elephant"/>
          <p:cNvSpPr/>
          <p:nvPr/>
        </p:nvSpPr>
        <p:spPr>
          <a:xfrm>
            <a:off x="5673402" y="7654163"/>
            <a:ext cx="3197648" cy="1168401"/>
          </a:xfrm>
          <a:prstGeom prst="rect">
            <a:avLst/>
          </a:prstGeom>
          <a:ln w="12700">
            <a:miter lim="400000"/>
          </a:ln>
          <a:effectLst>
            <a:outerShdw blurRad="25400" dir="3060000" rotWithShape="0">
              <a:srgbClr val="FFFFFF"/>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p>
            <a:r>
              <a:t>Elephant</a:t>
            </a:r>
          </a:p>
        </p:txBody>
      </p:sp>
      <p:sp>
        <p:nvSpPr>
          <p:cNvPr id="311" name="Line"/>
          <p:cNvSpPr/>
          <p:nvPr/>
        </p:nvSpPr>
        <p:spPr>
          <a:xfrm>
            <a:off x="6705600" y="8514588"/>
            <a:ext cx="0" cy="1356560"/>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i="0">
                <a:latin typeface="Helvetica"/>
                <a:ea typeface="Helvetica"/>
                <a:cs typeface="Helvetica"/>
                <a:sym typeface="Helvetica"/>
              </a:defRPr>
            </a:pPr>
            <a:endParaRPr/>
          </a:p>
        </p:txBody>
      </p:sp>
      <p:grpSp>
        <p:nvGrpSpPr>
          <p:cNvPr id="317" name="Group"/>
          <p:cNvGrpSpPr/>
          <p:nvPr/>
        </p:nvGrpSpPr>
        <p:grpSpPr>
          <a:xfrm>
            <a:off x="3009900" y="9448038"/>
            <a:ext cx="2707494" cy="1790700"/>
            <a:chOff x="0" y="0"/>
            <a:chExt cx="2707493" cy="1790700"/>
          </a:xfrm>
        </p:grpSpPr>
        <p:grpSp>
          <p:nvGrpSpPr>
            <p:cNvPr id="314" name="Group"/>
            <p:cNvGrpSpPr/>
            <p:nvPr/>
          </p:nvGrpSpPr>
          <p:grpSpPr>
            <a:xfrm>
              <a:off x="209550" y="0"/>
              <a:ext cx="2286000" cy="1104900"/>
              <a:chOff x="0" y="0"/>
              <a:chExt cx="2286000" cy="1104900"/>
            </a:xfrm>
          </p:grpSpPr>
          <p:sp>
            <p:nvSpPr>
              <p:cNvPr id="312" name="Rectangle"/>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i="0">
                    <a:solidFill>
                      <a:srgbClr val="FFFFFF"/>
                    </a:solidFill>
                    <a:effectLst>
                      <a:outerShdw blurRad="50800" dist="12700" dir="5400000" rotWithShape="0">
                        <a:srgbClr val="000000">
                          <a:alpha val="30000"/>
                        </a:srgbClr>
                      </a:outerShdw>
                    </a:effectLst>
                    <a:latin typeface="Marker Felt"/>
                    <a:ea typeface="Marker Felt"/>
                    <a:cs typeface="Marker Felt"/>
                    <a:sym typeface="Marker Felt"/>
                  </a:defRPr>
                </a:pPr>
                <a:endParaRPr/>
              </a:p>
            </p:txBody>
          </p:sp>
          <p:sp>
            <p:nvSpPr>
              <p:cNvPr id="313" name="Rectangle"/>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i="0">
                    <a:solidFill>
                      <a:srgbClr val="FFFFFF"/>
                    </a:solidFill>
                    <a:effectLst>
                      <a:outerShdw blurRad="50800" dist="12700" dir="5400000" rotWithShape="0">
                        <a:srgbClr val="000000">
                          <a:alpha val="30000"/>
                        </a:srgbClr>
                      </a:outerShdw>
                    </a:effectLst>
                    <a:latin typeface="Marker Felt"/>
                    <a:ea typeface="Marker Felt"/>
                    <a:cs typeface="Marker Felt"/>
                    <a:sym typeface="Marker Felt"/>
                  </a:defRPr>
                </a:pPr>
                <a:endParaRPr/>
              </a:p>
            </p:txBody>
          </p:sp>
        </p:grpSp>
        <p:sp>
          <p:nvSpPr>
            <p:cNvPr id="315" name="item"/>
            <p:cNvSpPr/>
            <p:nvPr/>
          </p:nvSpPr>
          <p:spPr>
            <a:xfrm>
              <a:off x="0" y="971550"/>
              <a:ext cx="1498665"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i="0">
                  <a:latin typeface="Marker Felt"/>
                  <a:ea typeface="Marker Felt"/>
                  <a:cs typeface="Marker Felt"/>
                  <a:sym typeface="Marker Felt"/>
                </a:defRPr>
              </a:lvl1pPr>
            </a:lstStyle>
            <a:p>
              <a:r>
                <a:t>item</a:t>
              </a:r>
            </a:p>
          </p:txBody>
        </p:sp>
        <p:sp>
          <p:nvSpPr>
            <p:cNvPr id="316" name="next"/>
            <p:cNvSpPr/>
            <p:nvPr/>
          </p:nvSpPr>
          <p:spPr>
            <a:xfrm>
              <a:off x="1194222" y="1009650"/>
              <a:ext cx="1513272"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i="0">
                  <a:latin typeface="Marker Felt"/>
                  <a:ea typeface="Marker Felt"/>
                  <a:cs typeface="Marker Felt"/>
                  <a:sym typeface="Marker Felt"/>
                </a:defRPr>
              </a:lvl1pPr>
            </a:lstStyle>
            <a:p>
              <a:r>
                <a:t>next</a:t>
              </a:r>
            </a:p>
          </p:txBody>
        </p:sp>
      </p:grpSp>
      <p:sp>
        <p:nvSpPr>
          <p:cNvPr id="318" name="Turtle"/>
          <p:cNvSpPr/>
          <p:nvPr/>
        </p:nvSpPr>
        <p:spPr>
          <a:xfrm>
            <a:off x="2854021" y="7654163"/>
            <a:ext cx="2174863" cy="1168401"/>
          </a:xfrm>
          <a:prstGeom prst="rect">
            <a:avLst/>
          </a:prstGeom>
          <a:ln w="12700">
            <a:miter lim="400000"/>
          </a:ln>
          <a:effectLst>
            <a:outerShdw blurRad="25400" dir="3060000" rotWithShape="0">
              <a:srgbClr val="FFFFFF"/>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p>
            <a:r>
              <a:t>Turtle</a:t>
            </a:r>
          </a:p>
        </p:txBody>
      </p:sp>
      <p:sp>
        <p:nvSpPr>
          <p:cNvPr id="319" name="Line"/>
          <p:cNvSpPr/>
          <p:nvPr/>
        </p:nvSpPr>
        <p:spPr>
          <a:xfrm>
            <a:off x="3790950" y="8590788"/>
            <a:ext cx="0" cy="1394660"/>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i="0">
                <a:latin typeface="Helvetica"/>
                <a:ea typeface="Helvetica"/>
                <a:cs typeface="Helvetica"/>
                <a:sym typeface="Helvetica"/>
              </a:defRPr>
            </a:pPr>
            <a:endParaRPr/>
          </a:p>
        </p:txBody>
      </p:sp>
      <p:sp>
        <p:nvSpPr>
          <p:cNvPr id="320" name="Line"/>
          <p:cNvSpPr/>
          <p:nvPr/>
        </p:nvSpPr>
        <p:spPr>
          <a:xfrm flipH="1" flipV="1">
            <a:off x="4895850" y="9962388"/>
            <a:ext cx="1266130" cy="2398"/>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i="0">
                <a:latin typeface="Helvetica"/>
                <a:ea typeface="Helvetica"/>
                <a:cs typeface="Helvetica"/>
                <a:sym typeface="Helvetica"/>
              </a:defRPr>
            </a:pPr>
            <a:endParaRPr/>
          </a:p>
        </p:txBody>
      </p:sp>
      <p:grpSp>
        <p:nvGrpSpPr>
          <p:cNvPr id="323" name="Group"/>
          <p:cNvGrpSpPr/>
          <p:nvPr/>
        </p:nvGrpSpPr>
        <p:grpSpPr>
          <a:xfrm>
            <a:off x="89885" y="11029188"/>
            <a:ext cx="2057401" cy="1790700"/>
            <a:chOff x="0" y="0"/>
            <a:chExt cx="2057400" cy="1790700"/>
          </a:xfrm>
        </p:grpSpPr>
        <p:sp>
          <p:nvSpPr>
            <p:cNvPr id="321" name="topPtr"/>
            <p:cNvSpPr/>
            <p:nvPr/>
          </p:nvSpPr>
          <p:spPr>
            <a:xfrm>
              <a:off x="0" y="1009650"/>
              <a:ext cx="2057400"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i="0">
                  <a:latin typeface="Marker Felt"/>
                  <a:ea typeface="Marker Felt"/>
                  <a:cs typeface="Marker Felt"/>
                  <a:sym typeface="Marker Felt"/>
                </a:defRPr>
              </a:lvl1pPr>
            </a:lstStyle>
            <a:p>
              <a:r>
                <a:t>topPtr</a:t>
              </a:r>
            </a:p>
          </p:txBody>
        </p:sp>
        <p:sp>
          <p:nvSpPr>
            <p:cNvPr id="322" name="Rectangle"/>
            <p:cNvSpPr/>
            <p:nvPr/>
          </p:nvSpPr>
          <p:spPr>
            <a:xfrm>
              <a:off x="411341" y="0"/>
              <a:ext cx="1162051" cy="1104900"/>
            </a:xfrm>
            <a:prstGeom prst="rect">
              <a:avLst/>
            </a:prstGeom>
            <a:solidFill>
              <a:srgbClr val="FFFB00"/>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i="0">
                  <a:solidFill>
                    <a:srgbClr val="FFFFFF"/>
                  </a:solidFill>
                  <a:effectLst>
                    <a:outerShdw blurRad="50800" dist="12700" dir="5400000" rotWithShape="0">
                      <a:srgbClr val="000000">
                        <a:alpha val="30000"/>
                      </a:srgbClr>
                    </a:outerShdw>
                  </a:effectLst>
                  <a:latin typeface="Marker Felt"/>
                  <a:ea typeface="Marker Felt"/>
                  <a:cs typeface="Marker Felt"/>
                  <a:sym typeface="Marker Felt"/>
                </a:defRPr>
              </a:pPr>
              <a:endParaRPr/>
            </a:p>
          </p:txBody>
        </p:sp>
      </p:grpSp>
      <p:sp>
        <p:nvSpPr>
          <p:cNvPr id="324" name="Line"/>
          <p:cNvSpPr/>
          <p:nvPr/>
        </p:nvSpPr>
        <p:spPr>
          <a:xfrm>
            <a:off x="1047750" y="10550531"/>
            <a:ext cx="8458200" cy="1257301"/>
          </a:xfrm>
          <a:custGeom>
            <a:avLst/>
            <a:gdLst/>
            <a:ahLst/>
            <a:cxnLst>
              <a:cxn ang="0">
                <a:pos x="wd2" y="hd2"/>
              </a:cxn>
              <a:cxn ang="5400000">
                <a:pos x="wd2" y="hd2"/>
              </a:cxn>
              <a:cxn ang="10800000">
                <a:pos x="wd2" y="hd2"/>
              </a:cxn>
              <a:cxn ang="16200000">
                <a:pos x="wd2" y="hd2"/>
              </a:cxn>
            </a:cxnLst>
            <a:rect l="0" t="0" r="r" b="b"/>
            <a:pathLst>
              <a:path w="21600" h="20831" extrusionOk="0">
                <a:moveTo>
                  <a:pt x="21600" y="0"/>
                </a:moveTo>
                <a:cubicBezTo>
                  <a:pt x="21600" y="0"/>
                  <a:pt x="21020" y="17670"/>
                  <a:pt x="12974" y="20594"/>
                </a:cubicBezTo>
                <a:cubicBezTo>
                  <a:pt x="10207" y="21600"/>
                  <a:pt x="0" y="19076"/>
                  <a:pt x="0" y="19076"/>
                </a:cubicBezTo>
              </a:path>
            </a:pathLst>
          </a:custGeom>
          <a:ln w="114300">
            <a:solidFill>
              <a:srgbClr val="941100"/>
            </a:solidFill>
            <a:miter lim="400000"/>
            <a:headEnd type="stealth"/>
          </a:ln>
          <a:effectLst>
            <a:outerShdw blurRad="266700" dir="3060000" rotWithShape="0">
              <a:srgbClr val="000000"/>
            </a:outerShdw>
          </a:effectLst>
        </p:spPr>
        <p:txBody>
          <a:bodyPr lIns="76200" tIns="76200" rIns="76200" bIns="76200" anchor="ctr"/>
          <a:lstStyle/>
          <a:p>
            <a:pPr>
              <a:defRPr sz="4800" i="0" cap="all">
                <a:solidFill>
                  <a:srgbClr val="5C554F"/>
                </a:solidFill>
                <a:latin typeface="Bradley Hand ITC TT-Bold"/>
                <a:ea typeface="Bradley Hand ITC TT-Bold"/>
                <a:cs typeface="Bradley Hand ITC TT-Bold"/>
                <a:sym typeface="Bradley Hand ITC TT-Bold"/>
              </a:defRPr>
            </a:pPr>
            <a:endParaRPr/>
          </a:p>
        </p:txBody>
      </p:sp>
      <p:sp>
        <p:nvSpPr>
          <p:cNvPr id="325" name="/"/>
          <p:cNvSpPr/>
          <p:nvPr/>
        </p:nvSpPr>
        <p:spPr>
          <a:xfrm>
            <a:off x="742950" y="11181588"/>
            <a:ext cx="607305" cy="1066800"/>
          </a:xfrm>
          <a:prstGeom prst="rect">
            <a:avLst/>
          </a:prstGeom>
          <a:ln w="12700">
            <a:miter lim="400000"/>
          </a:ln>
          <a:effectLst>
            <a:outerShdw blurRad="266700" dir="30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i="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
        <p:nvSpPr>
          <p:cNvPr id="326" name="Line"/>
          <p:cNvSpPr/>
          <p:nvPr/>
        </p:nvSpPr>
        <p:spPr>
          <a:xfrm flipH="1">
            <a:off x="7905750" y="9942544"/>
            <a:ext cx="1575793" cy="19851"/>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i="0">
                <a:latin typeface="Helvetica"/>
                <a:ea typeface="Helvetica"/>
                <a:cs typeface="Helvetica"/>
                <a:sym typeface="Helvetica"/>
              </a:defRPr>
            </a:pPr>
            <a:endParaRPr/>
          </a:p>
        </p:txBody>
      </p:sp>
      <p:sp>
        <p:nvSpPr>
          <p:cNvPr id="327" name="Line"/>
          <p:cNvSpPr/>
          <p:nvPr/>
        </p:nvSpPr>
        <p:spPr>
          <a:xfrm>
            <a:off x="1009650" y="10499455"/>
            <a:ext cx="5162550" cy="1257301"/>
          </a:xfrm>
          <a:custGeom>
            <a:avLst/>
            <a:gdLst/>
            <a:ahLst/>
            <a:cxnLst>
              <a:cxn ang="0">
                <a:pos x="wd2" y="hd2"/>
              </a:cxn>
              <a:cxn ang="5400000">
                <a:pos x="wd2" y="hd2"/>
              </a:cxn>
              <a:cxn ang="10800000">
                <a:pos x="wd2" y="hd2"/>
              </a:cxn>
              <a:cxn ang="16200000">
                <a:pos x="wd2" y="hd2"/>
              </a:cxn>
            </a:cxnLst>
            <a:rect l="0" t="0" r="r" b="b"/>
            <a:pathLst>
              <a:path w="21600" h="20512" extrusionOk="0">
                <a:moveTo>
                  <a:pt x="21600" y="0"/>
                </a:moveTo>
                <a:cubicBezTo>
                  <a:pt x="21600" y="0"/>
                  <a:pt x="19453" y="18126"/>
                  <a:pt x="13697" y="20085"/>
                </a:cubicBezTo>
                <a:cubicBezTo>
                  <a:pt x="9243" y="21600"/>
                  <a:pt x="0" y="18604"/>
                  <a:pt x="0" y="18604"/>
                </a:cubicBezTo>
              </a:path>
            </a:pathLst>
          </a:custGeom>
          <a:ln w="114300">
            <a:solidFill>
              <a:srgbClr val="941100"/>
            </a:solidFill>
            <a:miter lim="400000"/>
            <a:headEnd type="stealth"/>
          </a:ln>
          <a:effectLst>
            <a:outerShdw blurRad="266700" dir="3060000" rotWithShape="0">
              <a:srgbClr val="000000"/>
            </a:outerShdw>
          </a:effectLst>
        </p:spPr>
        <p:txBody>
          <a:bodyPr lIns="76200" tIns="76200" rIns="76200" bIns="76200" anchor="ctr"/>
          <a:lstStyle/>
          <a:p>
            <a:pPr>
              <a:defRPr sz="4800" i="0" cap="all">
                <a:solidFill>
                  <a:srgbClr val="5C554F"/>
                </a:solidFill>
                <a:latin typeface="Bradley Hand ITC TT-Bold"/>
                <a:ea typeface="Bradley Hand ITC TT-Bold"/>
                <a:cs typeface="Bradley Hand ITC TT-Bold"/>
                <a:sym typeface="Bradley Hand ITC TT-Bold"/>
              </a:defRPr>
            </a:pPr>
            <a:endParaRPr/>
          </a:p>
        </p:txBody>
      </p:sp>
      <p:sp>
        <p:nvSpPr>
          <p:cNvPr id="328" name="Line"/>
          <p:cNvSpPr/>
          <p:nvPr/>
        </p:nvSpPr>
        <p:spPr>
          <a:xfrm>
            <a:off x="1009650" y="10535863"/>
            <a:ext cx="2190750" cy="1143001"/>
          </a:xfrm>
          <a:custGeom>
            <a:avLst/>
            <a:gdLst/>
            <a:ahLst/>
            <a:cxnLst>
              <a:cxn ang="0">
                <a:pos x="wd2" y="hd2"/>
              </a:cxn>
              <a:cxn ang="5400000">
                <a:pos x="wd2" y="hd2"/>
              </a:cxn>
              <a:cxn ang="10800000">
                <a:pos x="wd2" y="hd2"/>
              </a:cxn>
              <a:cxn ang="16200000">
                <a:pos x="wd2" y="hd2"/>
              </a:cxn>
            </a:cxnLst>
            <a:rect l="0" t="0" r="r" b="b"/>
            <a:pathLst>
              <a:path w="21600" h="21478" extrusionOk="0">
                <a:moveTo>
                  <a:pt x="21600" y="0"/>
                </a:moveTo>
                <a:cubicBezTo>
                  <a:pt x="21600" y="0"/>
                  <a:pt x="9076" y="21600"/>
                  <a:pt x="4768" y="21404"/>
                </a:cubicBezTo>
                <a:cubicBezTo>
                  <a:pt x="1376" y="21250"/>
                  <a:pt x="0" y="21478"/>
                  <a:pt x="0" y="21478"/>
                </a:cubicBezTo>
              </a:path>
            </a:pathLst>
          </a:custGeom>
          <a:ln w="114300">
            <a:solidFill>
              <a:srgbClr val="941100"/>
            </a:solidFill>
            <a:miter lim="400000"/>
            <a:headEnd type="stealth"/>
          </a:ln>
          <a:effectLst>
            <a:outerShdw blurRad="266700" dir="3060000" rotWithShape="0">
              <a:srgbClr val="000000"/>
            </a:outerShdw>
          </a:effectLst>
        </p:spPr>
        <p:txBody>
          <a:bodyPr lIns="76200" tIns="76200" rIns="76200" bIns="76200" anchor="ctr"/>
          <a:lstStyle/>
          <a:p>
            <a:pPr>
              <a:defRPr sz="4800" i="0" cap="all">
                <a:solidFill>
                  <a:srgbClr val="5C554F"/>
                </a:solidFill>
                <a:latin typeface="Bradley Hand ITC TT-Bold"/>
                <a:ea typeface="Bradley Hand ITC TT-Bold"/>
                <a:cs typeface="Bradley Hand ITC TT-Bold"/>
                <a:sym typeface="Bradley Hand ITC TT-Bold"/>
              </a:defRPr>
            </a:pPr>
            <a:endParaRPr/>
          </a:p>
        </p:txBody>
      </p:sp>
      <p:sp>
        <p:nvSpPr>
          <p:cNvPr id="329" name="/"/>
          <p:cNvSpPr/>
          <p:nvPr/>
        </p:nvSpPr>
        <p:spPr>
          <a:xfrm>
            <a:off x="742950" y="11181588"/>
            <a:ext cx="607305" cy="1066800"/>
          </a:xfrm>
          <a:prstGeom prst="rect">
            <a:avLst/>
          </a:prstGeom>
          <a:ln w="12700">
            <a:miter lim="400000"/>
          </a:ln>
          <a:effectLst>
            <a:outerShdw blurRad="266700" dir="30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i="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grpSp>
        <p:nvGrpSpPr>
          <p:cNvPr id="332" name="Group"/>
          <p:cNvGrpSpPr/>
          <p:nvPr/>
        </p:nvGrpSpPr>
        <p:grpSpPr>
          <a:xfrm>
            <a:off x="4160" y="8266938"/>
            <a:ext cx="2838451" cy="1790700"/>
            <a:chOff x="0" y="0"/>
            <a:chExt cx="2838450" cy="1790700"/>
          </a:xfrm>
        </p:grpSpPr>
        <p:sp>
          <p:nvSpPr>
            <p:cNvPr id="330" name="itemNodePtr"/>
            <p:cNvSpPr/>
            <p:nvPr/>
          </p:nvSpPr>
          <p:spPr>
            <a:xfrm>
              <a:off x="0" y="1009650"/>
              <a:ext cx="2838450"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i="0">
                  <a:latin typeface="Marker Felt"/>
                  <a:ea typeface="Marker Felt"/>
                  <a:cs typeface="Marker Felt"/>
                  <a:sym typeface="Marker Felt"/>
                </a:defRPr>
              </a:lvl1pPr>
            </a:lstStyle>
            <a:p>
              <a:r>
                <a:t>itemNodePtr</a:t>
              </a:r>
            </a:p>
          </p:txBody>
        </p:sp>
        <p:sp>
          <p:nvSpPr>
            <p:cNvPr id="331" name="Rectangle"/>
            <p:cNvSpPr/>
            <p:nvPr/>
          </p:nvSpPr>
          <p:spPr>
            <a:xfrm>
              <a:off x="801866" y="0"/>
              <a:ext cx="1162051"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i="0">
                  <a:solidFill>
                    <a:srgbClr val="FFFFFF"/>
                  </a:solidFill>
                  <a:effectLst>
                    <a:outerShdw blurRad="50800" dist="12700" dir="5400000" rotWithShape="0">
                      <a:srgbClr val="000000">
                        <a:alpha val="30000"/>
                      </a:srgbClr>
                    </a:outerShdw>
                  </a:effectLst>
                  <a:latin typeface="Marker Felt"/>
                  <a:ea typeface="Marker Felt"/>
                  <a:cs typeface="Marker Felt"/>
                  <a:sym typeface="Marker Felt"/>
                </a:defRPr>
              </a:pPr>
              <a:endParaRPr/>
            </a:p>
          </p:txBody>
        </p:sp>
      </p:grpSp>
      <p:sp>
        <p:nvSpPr>
          <p:cNvPr id="333" name="Line"/>
          <p:cNvSpPr/>
          <p:nvPr/>
        </p:nvSpPr>
        <p:spPr>
          <a:xfrm rot="10800000" flipH="1">
            <a:off x="1504950" y="8778881"/>
            <a:ext cx="8063706" cy="795661"/>
          </a:xfrm>
          <a:custGeom>
            <a:avLst/>
            <a:gdLst/>
            <a:ahLst/>
            <a:cxnLst>
              <a:cxn ang="0">
                <a:pos x="wd2" y="hd2"/>
              </a:cxn>
              <a:cxn ang="5400000">
                <a:pos x="wd2" y="hd2"/>
              </a:cxn>
              <a:cxn ang="10800000">
                <a:pos x="wd2" y="hd2"/>
              </a:cxn>
              <a:cxn ang="16200000">
                <a:pos x="wd2" y="hd2"/>
              </a:cxn>
            </a:cxnLst>
            <a:rect l="0" t="0" r="r" b="b"/>
            <a:pathLst>
              <a:path w="21600" h="20409" extrusionOk="0">
                <a:moveTo>
                  <a:pt x="21600" y="0"/>
                </a:moveTo>
                <a:cubicBezTo>
                  <a:pt x="21600" y="0"/>
                  <a:pt x="20658" y="15516"/>
                  <a:pt x="12751" y="20043"/>
                </a:cubicBezTo>
                <a:cubicBezTo>
                  <a:pt x="10031" y="21600"/>
                  <a:pt x="0" y="17692"/>
                  <a:pt x="0" y="17692"/>
                </a:cubicBezTo>
              </a:path>
            </a:pathLst>
          </a:custGeom>
          <a:ln w="114300">
            <a:solidFill>
              <a:srgbClr val="941100"/>
            </a:solidFill>
            <a:miter lim="400000"/>
            <a:headEnd type="stealth"/>
          </a:ln>
          <a:effectLst>
            <a:outerShdw blurRad="266700" dir="3060000" rotWithShape="0">
              <a:srgbClr val="000000"/>
            </a:outerShdw>
          </a:effectLst>
        </p:spPr>
        <p:txBody>
          <a:bodyPr lIns="76200" tIns="76200" rIns="76200" bIns="76200" anchor="ctr"/>
          <a:lstStyle/>
          <a:p>
            <a:pPr>
              <a:defRPr sz="4800" i="0" cap="all">
                <a:solidFill>
                  <a:srgbClr val="5C554F"/>
                </a:solidFill>
                <a:latin typeface="Bradley Hand ITC TT-Bold"/>
                <a:ea typeface="Bradley Hand ITC TT-Bold"/>
                <a:cs typeface="Bradley Hand ITC TT-Bold"/>
                <a:sym typeface="Bradley Hand ITC TT-Bold"/>
              </a:defRPr>
            </a:pPr>
            <a:endParaRPr/>
          </a:p>
        </p:txBody>
      </p:sp>
      <p:grpSp>
        <p:nvGrpSpPr>
          <p:cNvPr id="336" name="Group"/>
          <p:cNvGrpSpPr/>
          <p:nvPr/>
        </p:nvGrpSpPr>
        <p:grpSpPr>
          <a:xfrm>
            <a:off x="0" y="8266938"/>
            <a:ext cx="2857500" cy="1790700"/>
            <a:chOff x="0" y="0"/>
            <a:chExt cx="2857500" cy="1790700"/>
          </a:xfrm>
        </p:grpSpPr>
        <p:sp>
          <p:nvSpPr>
            <p:cNvPr id="334" name="itemNodePtr"/>
            <p:cNvSpPr/>
            <p:nvPr/>
          </p:nvSpPr>
          <p:spPr>
            <a:xfrm>
              <a:off x="0" y="1009650"/>
              <a:ext cx="2857500"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i="0">
                  <a:latin typeface="Marker Felt"/>
                  <a:ea typeface="Marker Felt"/>
                  <a:cs typeface="Marker Felt"/>
                  <a:sym typeface="Marker Felt"/>
                </a:defRPr>
              </a:lvl1pPr>
            </a:lstStyle>
            <a:p>
              <a:r>
                <a:t>itemNodePtr</a:t>
              </a:r>
            </a:p>
          </p:txBody>
        </p:sp>
        <p:sp>
          <p:nvSpPr>
            <p:cNvPr id="335" name="Rectangle"/>
            <p:cNvSpPr/>
            <p:nvPr/>
          </p:nvSpPr>
          <p:spPr>
            <a:xfrm>
              <a:off x="811391" y="0"/>
              <a:ext cx="1162051"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i="0">
                  <a:solidFill>
                    <a:srgbClr val="FFFFFF"/>
                  </a:solidFill>
                  <a:effectLst>
                    <a:outerShdw blurRad="50800" dist="12700" dir="5400000" rotWithShape="0">
                      <a:srgbClr val="000000">
                        <a:alpha val="30000"/>
                      </a:srgbClr>
                    </a:outerShdw>
                  </a:effectLst>
                  <a:latin typeface="Marker Felt"/>
                  <a:ea typeface="Marker Felt"/>
                  <a:cs typeface="Marker Felt"/>
                  <a:sym typeface="Marker Felt"/>
                </a:defRPr>
              </a:pPr>
              <a:endParaRPr/>
            </a:p>
          </p:txBody>
        </p:sp>
      </p:grpSp>
      <p:sp>
        <p:nvSpPr>
          <p:cNvPr id="337" name="Line"/>
          <p:cNvSpPr/>
          <p:nvPr/>
        </p:nvSpPr>
        <p:spPr>
          <a:xfrm rot="10800000" flipH="1">
            <a:off x="1504950" y="8779067"/>
            <a:ext cx="4648200" cy="800101"/>
          </a:xfrm>
          <a:custGeom>
            <a:avLst/>
            <a:gdLst/>
            <a:ahLst/>
            <a:cxnLst>
              <a:cxn ang="0">
                <a:pos x="wd2" y="hd2"/>
              </a:cxn>
              <a:cxn ang="5400000">
                <a:pos x="wd2" y="hd2"/>
              </a:cxn>
              <a:cxn ang="10800000">
                <a:pos x="wd2" y="hd2"/>
              </a:cxn>
              <a:cxn ang="16200000">
                <a:pos x="wd2" y="hd2"/>
              </a:cxn>
            </a:cxnLst>
            <a:rect l="0" t="0" r="r" b="b"/>
            <a:pathLst>
              <a:path w="21600" h="20409" extrusionOk="0">
                <a:moveTo>
                  <a:pt x="21600" y="0"/>
                </a:moveTo>
                <a:cubicBezTo>
                  <a:pt x="21600" y="0"/>
                  <a:pt x="20658" y="15516"/>
                  <a:pt x="12751" y="20043"/>
                </a:cubicBezTo>
                <a:cubicBezTo>
                  <a:pt x="10031" y="21600"/>
                  <a:pt x="0" y="17692"/>
                  <a:pt x="0" y="17692"/>
                </a:cubicBezTo>
              </a:path>
            </a:pathLst>
          </a:custGeom>
          <a:ln w="114300">
            <a:solidFill>
              <a:srgbClr val="941100"/>
            </a:solidFill>
            <a:miter lim="400000"/>
            <a:headEnd type="stealth"/>
          </a:ln>
          <a:effectLst>
            <a:outerShdw blurRad="266700" dir="3060000" rotWithShape="0">
              <a:srgbClr val="000000"/>
            </a:outerShdw>
          </a:effectLst>
        </p:spPr>
        <p:txBody>
          <a:bodyPr lIns="76200" tIns="76200" rIns="76200" bIns="76200" anchor="ctr"/>
          <a:lstStyle/>
          <a:p>
            <a:pPr>
              <a:defRPr sz="4800" i="0" cap="all">
                <a:solidFill>
                  <a:srgbClr val="5C554F"/>
                </a:solidFill>
                <a:latin typeface="Bradley Hand ITC TT-Bold"/>
                <a:ea typeface="Bradley Hand ITC TT-Bold"/>
                <a:cs typeface="Bradley Hand ITC TT-Bold"/>
                <a:sym typeface="Bradley Hand ITC TT-Bold"/>
              </a:defRPr>
            </a:pPr>
            <a:endParaRPr/>
          </a:p>
        </p:txBody>
      </p:sp>
      <p:grpSp>
        <p:nvGrpSpPr>
          <p:cNvPr id="340" name="Group"/>
          <p:cNvGrpSpPr/>
          <p:nvPr/>
        </p:nvGrpSpPr>
        <p:grpSpPr>
          <a:xfrm>
            <a:off x="19050" y="8266938"/>
            <a:ext cx="2819400" cy="1790700"/>
            <a:chOff x="0" y="0"/>
            <a:chExt cx="2819400" cy="1790700"/>
          </a:xfrm>
        </p:grpSpPr>
        <p:sp>
          <p:nvSpPr>
            <p:cNvPr id="338" name="itemNodePtr"/>
            <p:cNvSpPr/>
            <p:nvPr/>
          </p:nvSpPr>
          <p:spPr>
            <a:xfrm>
              <a:off x="0" y="1009650"/>
              <a:ext cx="2819400"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i="0">
                  <a:latin typeface="Marker Felt"/>
                  <a:ea typeface="Marker Felt"/>
                  <a:cs typeface="Marker Felt"/>
                  <a:sym typeface="Marker Felt"/>
                </a:defRPr>
              </a:lvl1pPr>
            </a:lstStyle>
            <a:p>
              <a:r>
                <a:t>itemNodePtr</a:t>
              </a:r>
            </a:p>
          </p:txBody>
        </p:sp>
        <p:sp>
          <p:nvSpPr>
            <p:cNvPr id="339" name="Rectangle"/>
            <p:cNvSpPr/>
            <p:nvPr/>
          </p:nvSpPr>
          <p:spPr>
            <a:xfrm>
              <a:off x="792341" y="0"/>
              <a:ext cx="1162051"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i="0">
                  <a:solidFill>
                    <a:srgbClr val="FFFFFF"/>
                  </a:solidFill>
                  <a:effectLst>
                    <a:outerShdw blurRad="50800" dist="12700" dir="5400000" rotWithShape="0">
                      <a:srgbClr val="000000">
                        <a:alpha val="30000"/>
                      </a:srgbClr>
                    </a:outerShdw>
                  </a:effectLst>
                  <a:latin typeface="Marker Felt"/>
                  <a:ea typeface="Marker Felt"/>
                  <a:cs typeface="Marker Felt"/>
                  <a:sym typeface="Marker Felt"/>
                </a:defRPr>
              </a:pPr>
              <a:endParaRPr/>
            </a:p>
          </p:txBody>
        </p:sp>
      </p:grpSp>
      <p:sp>
        <p:nvSpPr>
          <p:cNvPr id="341" name="Line"/>
          <p:cNvSpPr/>
          <p:nvPr/>
        </p:nvSpPr>
        <p:spPr>
          <a:xfrm rot="10800000" flipH="1">
            <a:off x="1504950" y="8870733"/>
            <a:ext cx="1638301" cy="710656"/>
          </a:xfrm>
          <a:custGeom>
            <a:avLst/>
            <a:gdLst/>
            <a:ahLst/>
            <a:cxnLst>
              <a:cxn ang="0">
                <a:pos x="wd2" y="hd2"/>
              </a:cxn>
              <a:cxn ang="5400000">
                <a:pos x="wd2" y="hd2"/>
              </a:cxn>
              <a:cxn ang="10800000">
                <a:pos x="wd2" y="hd2"/>
              </a:cxn>
              <a:cxn ang="16200000">
                <a:pos x="wd2" y="hd2"/>
              </a:cxn>
            </a:cxnLst>
            <a:rect l="0" t="0" r="r" b="b"/>
            <a:pathLst>
              <a:path w="21600" h="19649" extrusionOk="0">
                <a:moveTo>
                  <a:pt x="21600" y="0"/>
                </a:moveTo>
                <a:cubicBezTo>
                  <a:pt x="21600" y="0"/>
                  <a:pt x="15811" y="11220"/>
                  <a:pt x="12358" y="15470"/>
                </a:cubicBezTo>
                <a:cubicBezTo>
                  <a:pt x="7376" y="21600"/>
                  <a:pt x="0" y="19177"/>
                  <a:pt x="0" y="19177"/>
                </a:cubicBezTo>
              </a:path>
            </a:pathLst>
          </a:custGeom>
          <a:ln w="114300">
            <a:solidFill>
              <a:srgbClr val="941100"/>
            </a:solidFill>
            <a:miter lim="400000"/>
            <a:headEnd type="stealth"/>
          </a:ln>
          <a:effectLst>
            <a:outerShdw blurRad="266700" dir="3060000" rotWithShape="0">
              <a:srgbClr val="000000"/>
            </a:outerShdw>
          </a:effectLst>
        </p:spPr>
        <p:txBody>
          <a:bodyPr lIns="76200" tIns="76200" rIns="76200" bIns="76200" anchor="ctr"/>
          <a:lstStyle/>
          <a:p>
            <a:pPr>
              <a:defRPr sz="4800" i="0" cap="all">
                <a:solidFill>
                  <a:srgbClr val="5C554F"/>
                </a:solidFill>
                <a:latin typeface="Bradley Hand ITC TT-Bold"/>
                <a:ea typeface="Bradley Hand ITC TT-Bold"/>
                <a:cs typeface="Bradley Hand ITC TT-Bold"/>
                <a:sym typeface="Bradley Hand ITC TT-Bold"/>
              </a:defRPr>
            </a:pPr>
            <a:endParaRPr/>
          </a:p>
        </p:txBody>
      </p:sp>
      <p:sp>
        <p:nvSpPr>
          <p:cNvPr id="342" name="Giraffe"/>
          <p:cNvSpPr/>
          <p:nvPr/>
        </p:nvSpPr>
        <p:spPr>
          <a:xfrm>
            <a:off x="8819684" y="7654163"/>
            <a:ext cx="2592736" cy="1168401"/>
          </a:xfrm>
          <a:prstGeom prst="rect">
            <a:avLst/>
          </a:prstGeom>
          <a:ln w="12700">
            <a:miter lim="400000"/>
          </a:ln>
          <a:effectLst>
            <a:outerShdw blurRad="25400" dir="3060000" rotWithShape="0">
              <a:srgbClr val="FFFFFF"/>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p>
            <a:r>
              <a:t>Giraffe</a:t>
            </a:r>
          </a:p>
        </p:txBody>
      </p:sp>
      <p:sp>
        <p:nvSpPr>
          <p:cNvPr id="343" name="Elephant"/>
          <p:cNvSpPr/>
          <p:nvPr/>
        </p:nvSpPr>
        <p:spPr>
          <a:xfrm>
            <a:off x="5673402" y="7635113"/>
            <a:ext cx="3197648" cy="1168401"/>
          </a:xfrm>
          <a:prstGeom prst="rect">
            <a:avLst/>
          </a:prstGeom>
          <a:ln w="12700">
            <a:miter lim="400000"/>
          </a:ln>
          <a:effectLst>
            <a:outerShdw blurRad="25400" dir="3060000" rotWithShape="0">
              <a:srgbClr val="FFFFFF"/>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p>
            <a:r>
              <a:t>Elephant</a:t>
            </a:r>
          </a:p>
        </p:txBody>
      </p:sp>
      <p:sp>
        <p:nvSpPr>
          <p:cNvPr id="344" name="Turtle"/>
          <p:cNvSpPr/>
          <p:nvPr/>
        </p:nvSpPr>
        <p:spPr>
          <a:xfrm>
            <a:off x="2834971" y="7635113"/>
            <a:ext cx="2174863" cy="1168401"/>
          </a:xfrm>
          <a:prstGeom prst="rect">
            <a:avLst/>
          </a:prstGeom>
          <a:ln w="12700">
            <a:miter lim="400000"/>
          </a:ln>
          <a:effectLst>
            <a:outerShdw blurRad="25400" dir="3060000" rotWithShape="0">
              <a:srgbClr val="FFFFFF"/>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p>
            <a:r>
              <a:t>Turtle</a:t>
            </a:r>
          </a:p>
        </p:txBody>
      </p:sp>
      <p:sp>
        <p:nvSpPr>
          <p:cNvPr id="345" name="top"/>
          <p:cNvSpPr/>
          <p:nvPr/>
        </p:nvSpPr>
        <p:spPr>
          <a:xfrm>
            <a:off x="22837266" y="10499455"/>
            <a:ext cx="1163558" cy="1047751"/>
          </a:xfrm>
          <a:prstGeom prst="rect">
            <a:avLst/>
          </a:prstGeom>
          <a:ln w="12700">
            <a:miter lim="400000"/>
          </a:ln>
          <a:effectLst>
            <a:outerShdw blurRad="50800" dir="30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5000" i="0">
                <a:ln w="12700" cap="flat">
                  <a:solidFill>
                    <a:srgbClr val="000000"/>
                  </a:solidFill>
                  <a:prstDash val="solid"/>
                  <a:miter lim="400000"/>
                </a:ln>
                <a:solidFill>
                  <a:schemeClr val="accent4">
                    <a:hueOff val="-1081314"/>
                    <a:satOff val="4338"/>
                    <a:lumOff val="-8931"/>
                  </a:schemeClr>
                </a:solidFill>
                <a:latin typeface="Comic Sans MS"/>
                <a:ea typeface="Comic Sans MS"/>
                <a:cs typeface="Comic Sans MS"/>
                <a:sym typeface="Comic Sans MS"/>
              </a:defRPr>
            </a:lvl1pPr>
          </a:lstStyle>
          <a:p>
            <a:r>
              <a:t>top</a:t>
            </a:r>
          </a:p>
        </p:txBody>
      </p:sp>
      <p:sp>
        <p:nvSpPr>
          <p:cNvPr id="346" name="This chain represents this stack"/>
          <p:cNvSpPr/>
          <p:nvPr/>
        </p:nvSpPr>
        <p:spPr>
          <a:xfrm>
            <a:off x="13084550" y="8492362"/>
            <a:ext cx="4762501" cy="2311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spAutoFit/>
          </a:bodyPr>
          <a:lstStyle>
            <a:lvl1pPr>
              <a:lnSpc>
                <a:spcPct val="70000"/>
              </a:lnSpc>
              <a:defRPr sz="5000" i="0">
                <a:solidFill>
                  <a:srgbClr val="013F00"/>
                </a:solidFill>
                <a:latin typeface="Comic Sans MS"/>
                <a:ea typeface="Comic Sans MS"/>
                <a:cs typeface="Comic Sans MS"/>
                <a:sym typeface="Comic Sans MS"/>
              </a:defRPr>
            </a:lvl1pPr>
          </a:lstStyle>
          <a:p>
            <a:r>
              <a:t>This chain represents this stack</a:t>
            </a:r>
          </a:p>
        </p:txBody>
      </p:sp>
      <p:sp>
        <p:nvSpPr>
          <p:cNvPr id="347" name="Line"/>
          <p:cNvSpPr/>
          <p:nvPr/>
        </p:nvSpPr>
        <p:spPr>
          <a:xfrm flipH="1">
            <a:off x="17204630" y="10088594"/>
            <a:ext cx="1288753" cy="270372"/>
          </a:xfrm>
          <a:prstGeom prst="line">
            <a:avLst/>
          </a:prstGeom>
          <a:ln w="114300">
            <a:solidFill>
              <a:schemeClr val="accent3">
                <a:hueOff val="914337"/>
                <a:satOff val="31515"/>
                <a:lumOff val="-30790"/>
              </a:schemeClr>
            </a:solidFill>
            <a:miter lim="400000"/>
            <a:headEnd type="stealth"/>
          </a:ln>
        </p:spPr>
        <p:txBody>
          <a:bodyPr lIns="76200" tIns="76200" rIns="76200" bIns="76200" anchor="ctr"/>
          <a:lstStyle/>
          <a:p>
            <a:pPr algn="l" defTabSz="685800">
              <a:defRPr sz="1800" i="0">
                <a:latin typeface="Helvetica"/>
                <a:ea typeface="Helvetica"/>
                <a:cs typeface="Helvetica"/>
                <a:sym typeface="Helvetica"/>
              </a:defRPr>
            </a:pPr>
            <a:endParaRPr/>
          </a:p>
        </p:txBody>
      </p:sp>
      <p:sp>
        <p:nvSpPr>
          <p:cNvPr id="348" name="Line"/>
          <p:cNvSpPr/>
          <p:nvPr/>
        </p:nvSpPr>
        <p:spPr>
          <a:xfrm flipV="1">
            <a:off x="11979969" y="9095223"/>
            <a:ext cx="1962190" cy="194959"/>
          </a:xfrm>
          <a:prstGeom prst="line">
            <a:avLst/>
          </a:prstGeom>
          <a:ln w="114300">
            <a:solidFill>
              <a:schemeClr val="accent3">
                <a:hueOff val="914337"/>
                <a:satOff val="31515"/>
                <a:lumOff val="-30790"/>
              </a:schemeClr>
            </a:solidFill>
            <a:miter lim="400000"/>
            <a:headEnd type="stealth"/>
          </a:ln>
        </p:spPr>
        <p:txBody>
          <a:bodyPr lIns="76200" tIns="76200" rIns="76200" bIns="76200" anchor="ctr"/>
          <a:lstStyle/>
          <a:p>
            <a:pPr algn="l" defTabSz="685800">
              <a:defRPr sz="1800" i="0">
                <a:latin typeface="Helvetica"/>
                <a:ea typeface="Helvetica"/>
                <a:cs typeface="Helvetica"/>
                <a:sym typeface="Helvetica"/>
              </a:defRPr>
            </a:pPr>
            <a:endParaRPr/>
          </a:p>
        </p:txBody>
      </p:sp>
      <p:sp>
        <p:nvSpPr>
          <p:cNvPr id="349" name="/* @file LinkedStack.cpp */…"/>
          <p:cNvSpPr/>
          <p:nvPr/>
        </p:nvSpPr>
        <p:spPr>
          <a:xfrm>
            <a:off x="12420600" y="2597150"/>
            <a:ext cx="12192000" cy="50419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p>
            <a:pPr algn="l" defTabSz="685800">
              <a:spcBef>
                <a:spcPts val="600"/>
              </a:spcBef>
              <a:tabLst>
                <a:tab pos="368300" algn="l"/>
              </a:tabLst>
              <a:defRPr sz="2500" b="1" i="0">
                <a:latin typeface="Menlo Regular"/>
                <a:ea typeface="Menlo Regular"/>
                <a:cs typeface="Menlo Regular"/>
                <a:sym typeface="Menlo Regular"/>
              </a:defRPr>
            </a:pPr>
            <a:r>
              <a:rPr>
                <a:solidFill>
                  <a:srgbClr val="008F00"/>
                </a:solidFill>
              </a:rPr>
              <a:t>/* @file LinkedStack.cpp */</a:t>
            </a:r>
          </a:p>
          <a:p>
            <a:pPr algn="l" defTabSz="685800">
              <a:spcBef>
                <a:spcPts val="600"/>
              </a:spcBef>
              <a:tabLst>
                <a:tab pos="368300" algn="l"/>
              </a:tabLst>
              <a:defRPr sz="2500" b="1" i="0">
                <a:latin typeface="Menlo Regular"/>
                <a:ea typeface="Menlo Regular"/>
                <a:cs typeface="Menlo Regular"/>
                <a:sym typeface="Menlo Regular"/>
              </a:defRPr>
            </a:pPr>
            <a:r>
              <a:rPr>
                <a:solidFill>
                  <a:srgbClr val="BB2CA2"/>
                </a:solidFill>
              </a:rPr>
              <a:t>template</a:t>
            </a:r>
            <a:r>
              <a:t>&lt;</a:t>
            </a:r>
            <a:r>
              <a:rPr>
                <a:solidFill>
                  <a:srgbClr val="BB2CA2"/>
                </a:solidFill>
              </a:rPr>
              <a:t>class</a:t>
            </a:r>
            <a:r>
              <a:t> ItemType&gt;</a:t>
            </a:r>
          </a:p>
          <a:p>
            <a:pPr algn="l" defTabSz="685800">
              <a:spcBef>
                <a:spcPts val="600"/>
              </a:spcBef>
              <a:tabLst>
                <a:tab pos="368300" algn="l"/>
              </a:tabLst>
              <a:defRPr sz="2500" b="1" i="0">
                <a:latin typeface="Menlo Regular"/>
                <a:ea typeface="Menlo Regular"/>
                <a:cs typeface="Menlo Regular"/>
                <a:sym typeface="Menlo Regular"/>
              </a:defRPr>
            </a:pPr>
            <a:r>
              <a:rPr>
                <a:solidFill>
                  <a:srgbClr val="BB2CA2"/>
                </a:solidFill>
              </a:rPr>
              <a:t>bool</a:t>
            </a:r>
            <a:r>
              <a:t> LinkedStack&lt;ItemType&gt;::push(</a:t>
            </a:r>
            <a:r>
              <a:rPr>
                <a:solidFill>
                  <a:srgbClr val="BB2CA2"/>
                </a:solidFill>
              </a:rPr>
              <a:t>const</a:t>
            </a:r>
            <a:r>
              <a:t> ItemType&amp; someItem)</a:t>
            </a:r>
          </a:p>
          <a:p>
            <a:pPr algn="l" defTabSz="685800">
              <a:spcBef>
                <a:spcPts val="600"/>
              </a:spcBef>
              <a:tabLst>
                <a:tab pos="368300" algn="l"/>
              </a:tabLst>
              <a:defRPr sz="2500" b="1" i="0">
                <a:latin typeface="Menlo Regular"/>
                <a:ea typeface="Menlo Regular"/>
                <a:cs typeface="Menlo Regular"/>
                <a:sym typeface="Menlo Regular"/>
              </a:defRPr>
            </a:pPr>
            <a:r>
              <a:t>{</a:t>
            </a:r>
          </a:p>
          <a:p>
            <a:pPr algn="l" defTabSz="685800">
              <a:spcBef>
                <a:spcPts val="600"/>
              </a:spcBef>
              <a:tabLst>
                <a:tab pos="368300" algn="l"/>
              </a:tabLst>
              <a:defRPr sz="2500" b="1" i="0">
                <a:latin typeface="Menlo Regular"/>
                <a:ea typeface="Menlo Regular"/>
                <a:cs typeface="Menlo Regular"/>
                <a:sym typeface="Menlo Regular"/>
              </a:defRPr>
            </a:pPr>
            <a:r>
              <a:t>   </a:t>
            </a:r>
            <a:r>
              <a:rPr>
                <a:solidFill>
                  <a:srgbClr val="BB2CA2"/>
                </a:solidFill>
              </a:rPr>
              <a:t>auto</a:t>
            </a:r>
            <a:r>
              <a:t> itemNodePtr = </a:t>
            </a:r>
            <a:r>
              <a:rPr>
                <a:solidFill>
                  <a:srgbClr val="BB2CA2"/>
                </a:solidFill>
              </a:rPr>
              <a:t>new</a:t>
            </a:r>
            <a:r>
              <a:t> Node&lt;ItemType&gt;(someItem, topPtr);</a:t>
            </a:r>
          </a:p>
          <a:p>
            <a:pPr algn="l" defTabSz="685800">
              <a:spcBef>
                <a:spcPts val="600"/>
              </a:spcBef>
              <a:tabLst>
                <a:tab pos="368300" algn="l"/>
              </a:tabLst>
              <a:defRPr sz="2500" b="1" i="0">
                <a:latin typeface="Menlo Regular"/>
                <a:ea typeface="Menlo Regular"/>
                <a:cs typeface="Menlo Regular"/>
                <a:sym typeface="Menlo Regular"/>
              </a:defRPr>
            </a:pPr>
            <a:r>
              <a:t>	 </a:t>
            </a:r>
          </a:p>
          <a:p>
            <a:pPr lvl="1" indent="0" algn="l" defTabSz="685800">
              <a:spcBef>
                <a:spcPts val="600"/>
              </a:spcBef>
              <a:tabLst>
                <a:tab pos="368300" algn="l"/>
              </a:tabLst>
              <a:defRPr sz="2500" b="1" i="0">
                <a:latin typeface="Menlo Regular"/>
                <a:ea typeface="Menlo Regular"/>
                <a:cs typeface="Menlo Regular"/>
                <a:sym typeface="Menlo Regular"/>
              </a:defRPr>
            </a:pPr>
            <a:r>
              <a:t>   topPtr = itemNodePtr;</a:t>
            </a:r>
          </a:p>
          <a:p>
            <a:pPr algn="l" defTabSz="685800">
              <a:spcBef>
                <a:spcPts val="600"/>
              </a:spcBef>
              <a:tabLst>
                <a:tab pos="368300" algn="l"/>
              </a:tabLst>
              <a:defRPr sz="2500" b="1" i="0">
                <a:latin typeface="Menlo Regular"/>
                <a:ea typeface="Menlo Regular"/>
                <a:cs typeface="Menlo Regular"/>
                <a:sym typeface="Menlo Regular"/>
              </a:defRPr>
            </a:pPr>
            <a:r>
              <a:t>      </a:t>
            </a:r>
          </a:p>
          <a:p>
            <a:pPr algn="l" defTabSz="685800">
              <a:spcBef>
                <a:spcPts val="600"/>
              </a:spcBef>
              <a:tabLst>
                <a:tab pos="368300" algn="l"/>
              </a:tabLst>
              <a:defRPr sz="2500" b="1" i="0">
                <a:solidFill>
                  <a:srgbClr val="BB2CA2"/>
                </a:solidFill>
                <a:latin typeface="Menlo Regular"/>
                <a:ea typeface="Menlo Regular"/>
                <a:cs typeface="Menlo Regular"/>
                <a:sym typeface="Menlo Regular"/>
              </a:defRPr>
            </a:pPr>
            <a:r>
              <a:rPr>
                <a:solidFill>
                  <a:srgbClr val="000000"/>
                </a:solidFill>
              </a:rPr>
              <a:t>	</a:t>
            </a:r>
            <a:r>
              <a:t>return</a:t>
            </a:r>
            <a:r>
              <a:rPr>
                <a:solidFill>
                  <a:srgbClr val="000000"/>
                </a:solidFill>
              </a:rPr>
              <a:t> </a:t>
            </a:r>
            <a:r>
              <a:t>true</a:t>
            </a:r>
            <a:r>
              <a:rPr>
                <a:solidFill>
                  <a:srgbClr val="000000"/>
                </a:solidFill>
              </a:rPr>
              <a:t>;</a:t>
            </a:r>
          </a:p>
          <a:p>
            <a:pPr algn="l" defTabSz="685800">
              <a:spcBef>
                <a:spcPts val="600"/>
              </a:spcBef>
              <a:tabLst>
                <a:tab pos="368300" algn="l"/>
              </a:tabLst>
              <a:defRPr sz="2500" b="1" i="0">
                <a:solidFill>
                  <a:srgbClr val="008400"/>
                </a:solidFill>
                <a:latin typeface="Menlo Regular"/>
                <a:ea typeface="Menlo Regular"/>
                <a:cs typeface="Menlo Regular"/>
                <a:sym typeface="Menlo Regular"/>
              </a:defRPr>
            </a:pPr>
            <a:r>
              <a:rPr>
                <a:solidFill>
                  <a:srgbClr val="000000"/>
                </a:solidFill>
              </a:rPr>
              <a:t>}  </a:t>
            </a:r>
            <a:r>
              <a:t>// end push</a:t>
            </a:r>
            <a:endParaRPr>
              <a:solidFill>
                <a:srgbClr val="000000"/>
              </a:solidFill>
            </a:endParaRPr>
          </a:p>
        </p:txBody>
      </p:sp>
      <p:sp>
        <p:nvSpPr>
          <p:cNvPr id="350" name="LinkedBag.cpp"/>
          <p:cNvSpPr/>
          <p:nvPr/>
        </p:nvSpPr>
        <p:spPr>
          <a:xfrm>
            <a:off x="19659600" y="1943100"/>
            <a:ext cx="4038600" cy="800100"/>
          </a:xfrm>
          <a:prstGeom prst="roundRect">
            <a:avLst>
              <a:gd name="adj" fmla="val 688"/>
            </a:avLst>
          </a:prstGeom>
          <a:solidFill>
            <a:srgbClr val="FFFB00"/>
          </a:solidFill>
          <a:ln w="50800">
            <a:solidFill>
              <a:srgbClr val="5E5E5E"/>
            </a:solidFill>
            <a:miter lim="400000"/>
          </a:ln>
          <a:effectLst>
            <a:outerShdw blurRad="228600" dir="1980000" rotWithShape="0">
              <a:srgbClr val="000000">
                <a:alpha val="82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lstStyle>
            <a:lvl1pPr>
              <a:defRPr sz="3600" b="1" i="0">
                <a:latin typeface="Courier New"/>
                <a:ea typeface="Courier New"/>
                <a:cs typeface="Courier New"/>
                <a:sym typeface="Courier New"/>
              </a:defRPr>
            </a:lvl1pPr>
          </a:lstStyle>
          <a:p>
            <a:r>
              <a:t>LinkedBag.cpp</a:t>
            </a:r>
          </a:p>
        </p:txBody>
      </p:sp>
      <p:sp>
        <p:nvSpPr>
          <p:cNvPr id="351" name="Line"/>
          <p:cNvSpPr/>
          <p:nvPr/>
        </p:nvSpPr>
        <p:spPr>
          <a:xfrm>
            <a:off x="21911667" y="11135830"/>
            <a:ext cx="925600" cy="1"/>
          </a:xfrm>
          <a:prstGeom prst="line">
            <a:avLst/>
          </a:prstGeom>
          <a:ln w="114300">
            <a:solidFill>
              <a:schemeClr val="accent4">
                <a:hueOff val="-1081314"/>
                <a:satOff val="4338"/>
                <a:lumOff val="-8931"/>
              </a:schemeClr>
            </a:solidFill>
            <a:miter lim="400000"/>
            <a:headEnd type="stealth"/>
          </a:ln>
          <a:effectLst>
            <a:outerShdw blurRad="76200" dir="3060000" rotWithShape="0">
              <a:srgbClr val="000000"/>
            </a:outerShdw>
          </a:effectLst>
        </p:spPr>
        <p:txBody>
          <a:bodyPr lIns="76200" tIns="76200" rIns="76200" bIns="76200" anchor="ctr"/>
          <a:lstStyle/>
          <a:p>
            <a:pPr algn="l" defTabSz="685800">
              <a:defRPr sz="1800" i="0">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14:dur="800">
        <p:wipe dir="d"/>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type="lt">
                                    <p:tmAbs val="0"/>
                                  </p:iterate>
                                  <p:childTnLst>
                                    <p:set>
                                      <p:cBhvr>
                                        <p:cTn id="6" fill="hold"/>
                                        <p:tgtEl>
                                          <p:spTgt spid="349">
                                            <p:bg/>
                                          </p:spTgt>
                                        </p:tgtEl>
                                        <p:attrNameLst>
                                          <p:attrName>style.visibility</p:attrName>
                                        </p:attrNameLst>
                                      </p:cBhvr>
                                      <p:to>
                                        <p:strVal val="visible"/>
                                      </p:to>
                                    </p:set>
                                    <p:animEffect transition="in" filter="fade">
                                      <p:cBhvr>
                                        <p:cTn id="7" dur="200"/>
                                        <p:tgtEl>
                                          <p:spTgt spid="349">
                                            <p:bg/>
                                          </p:spTgt>
                                        </p:tgtEl>
                                      </p:cBhvr>
                                    </p:animEffect>
                                  </p:childTnLst>
                                </p:cTn>
                              </p:par>
                              <p:par>
                                <p:cTn id="8" presetID="10" presetClass="entr" presetSubtype="0" fill="hold" grpId="0" nodeType="withEffect">
                                  <p:stCondLst>
                                    <p:cond delay="0"/>
                                  </p:stCondLst>
                                  <p:iterate type="lt">
                                    <p:tmAbs val="0"/>
                                  </p:iterate>
                                  <p:childTnLst>
                                    <p:set>
                                      <p:cBhvr>
                                        <p:cTn id="9" fill="hold"/>
                                        <p:tgtEl>
                                          <p:spTgt spid="349">
                                            <p:txEl>
                                              <p:pRg st="0" end="0"/>
                                            </p:txEl>
                                          </p:spTgt>
                                        </p:tgtEl>
                                        <p:attrNameLst>
                                          <p:attrName>style.visibility</p:attrName>
                                        </p:attrNameLst>
                                      </p:cBhvr>
                                      <p:to>
                                        <p:strVal val="visible"/>
                                      </p:to>
                                    </p:set>
                                    <p:animEffect transition="in" filter="fade">
                                      <p:cBhvr>
                                        <p:cTn id="10" dur="200"/>
                                        <p:tgtEl>
                                          <p:spTgt spid="349">
                                            <p:txEl>
                                              <p:pRg st="0" end="0"/>
                                            </p:txEl>
                                          </p:spTgt>
                                        </p:tgtEl>
                                      </p:cBhvr>
                                    </p:animEffect>
                                  </p:childTnLst>
                                </p:cTn>
                              </p:par>
                            </p:childTnLst>
                          </p:cTn>
                        </p:par>
                        <p:par>
                          <p:cTn id="11" fill="hold">
                            <p:stCondLst>
                              <p:cond delay="200"/>
                            </p:stCondLst>
                            <p:childTnLst>
                              <p:par>
                                <p:cTn id="12" presetID="10" presetClass="entr" fill="hold" grpId="0" nodeType="afterEffect">
                                  <p:stCondLst>
                                    <p:cond delay="0"/>
                                  </p:stCondLst>
                                  <p:iterate type="lt">
                                    <p:tmAbs val="0"/>
                                  </p:iterate>
                                  <p:childTnLst>
                                    <p:set>
                                      <p:cBhvr>
                                        <p:cTn id="13" fill="hold"/>
                                        <p:tgtEl>
                                          <p:spTgt spid="349">
                                            <p:txEl>
                                              <p:pRg st="1" end="1"/>
                                            </p:txEl>
                                          </p:spTgt>
                                        </p:tgtEl>
                                        <p:attrNameLst>
                                          <p:attrName>style.visibility</p:attrName>
                                        </p:attrNameLst>
                                      </p:cBhvr>
                                      <p:to>
                                        <p:strVal val="visible"/>
                                      </p:to>
                                    </p:set>
                                    <p:animEffect transition="in" filter="fade">
                                      <p:cBhvr>
                                        <p:cTn id="14" dur="200"/>
                                        <p:tgtEl>
                                          <p:spTgt spid="349">
                                            <p:txEl>
                                              <p:pRg st="1" end="1"/>
                                            </p:txEl>
                                          </p:spTgt>
                                        </p:tgtEl>
                                      </p:cBhvr>
                                    </p:animEffect>
                                  </p:childTnLst>
                                </p:cTn>
                              </p:par>
                            </p:childTnLst>
                          </p:cTn>
                        </p:par>
                        <p:par>
                          <p:cTn id="15" fill="hold">
                            <p:stCondLst>
                              <p:cond delay="400"/>
                            </p:stCondLst>
                            <p:childTnLst>
                              <p:par>
                                <p:cTn id="16" presetID="10" presetClass="entr" fill="hold" grpId="0" nodeType="afterEffect">
                                  <p:stCondLst>
                                    <p:cond delay="0"/>
                                  </p:stCondLst>
                                  <p:iterate type="lt">
                                    <p:tmAbs val="0"/>
                                  </p:iterate>
                                  <p:childTnLst>
                                    <p:set>
                                      <p:cBhvr>
                                        <p:cTn id="17" fill="hold"/>
                                        <p:tgtEl>
                                          <p:spTgt spid="349">
                                            <p:txEl>
                                              <p:pRg st="2" end="2"/>
                                            </p:txEl>
                                          </p:spTgt>
                                        </p:tgtEl>
                                        <p:attrNameLst>
                                          <p:attrName>style.visibility</p:attrName>
                                        </p:attrNameLst>
                                      </p:cBhvr>
                                      <p:to>
                                        <p:strVal val="visible"/>
                                      </p:to>
                                    </p:set>
                                    <p:animEffect transition="in" filter="fade">
                                      <p:cBhvr>
                                        <p:cTn id="18" dur="200"/>
                                        <p:tgtEl>
                                          <p:spTgt spid="349">
                                            <p:txEl>
                                              <p:pRg st="2" end="2"/>
                                            </p:txEl>
                                          </p:spTgt>
                                        </p:tgtEl>
                                      </p:cBhvr>
                                    </p:animEffect>
                                  </p:childTnLst>
                                </p:cTn>
                              </p:par>
                            </p:childTnLst>
                          </p:cTn>
                        </p:par>
                        <p:par>
                          <p:cTn id="19" fill="hold">
                            <p:stCondLst>
                              <p:cond delay="600"/>
                            </p:stCondLst>
                            <p:childTnLst>
                              <p:par>
                                <p:cTn id="20" presetID="10" presetClass="entr" fill="hold" grpId="0" nodeType="afterEffect">
                                  <p:stCondLst>
                                    <p:cond delay="0"/>
                                  </p:stCondLst>
                                  <p:iterate type="lt">
                                    <p:tmAbs val="0"/>
                                  </p:iterate>
                                  <p:childTnLst>
                                    <p:set>
                                      <p:cBhvr>
                                        <p:cTn id="21" fill="hold"/>
                                        <p:tgtEl>
                                          <p:spTgt spid="349">
                                            <p:txEl>
                                              <p:pRg st="3" end="3"/>
                                            </p:txEl>
                                          </p:spTgt>
                                        </p:tgtEl>
                                        <p:attrNameLst>
                                          <p:attrName>style.visibility</p:attrName>
                                        </p:attrNameLst>
                                      </p:cBhvr>
                                      <p:to>
                                        <p:strVal val="visible"/>
                                      </p:to>
                                    </p:set>
                                    <p:animEffect transition="in" filter="fade">
                                      <p:cBhvr>
                                        <p:cTn id="22" dur="200"/>
                                        <p:tgtEl>
                                          <p:spTgt spid="349">
                                            <p:txEl>
                                              <p:pRg st="3" end="3"/>
                                            </p:txEl>
                                          </p:spTgt>
                                        </p:tgtEl>
                                      </p:cBhvr>
                                    </p:animEffect>
                                  </p:childTnLst>
                                </p:cTn>
                              </p:par>
                            </p:childTnLst>
                          </p:cTn>
                        </p:par>
                        <p:par>
                          <p:cTn id="23" fill="hold">
                            <p:stCondLst>
                              <p:cond delay="800"/>
                            </p:stCondLst>
                            <p:childTnLst>
                              <p:par>
                                <p:cTn id="24" presetID="10" presetClass="entr" fill="hold" grpId="0" nodeType="afterEffect">
                                  <p:stCondLst>
                                    <p:cond delay="0"/>
                                  </p:stCondLst>
                                  <p:iterate type="lt">
                                    <p:tmAbs val="0"/>
                                  </p:iterate>
                                  <p:childTnLst>
                                    <p:set>
                                      <p:cBhvr>
                                        <p:cTn id="25" fill="hold"/>
                                        <p:tgtEl>
                                          <p:spTgt spid="349">
                                            <p:txEl>
                                              <p:pRg st="4" end="4"/>
                                            </p:txEl>
                                          </p:spTgt>
                                        </p:tgtEl>
                                        <p:attrNameLst>
                                          <p:attrName>style.visibility</p:attrName>
                                        </p:attrNameLst>
                                      </p:cBhvr>
                                      <p:to>
                                        <p:strVal val="visible"/>
                                      </p:to>
                                    </p:set>
                                    <p:animEffect transition="in" filter="fade">
                                      <p:cBhvr>
                                        <p:cTn id="26" dur="200"/>
                                        <p:tgtEl>
                                          <p:spTgt spid="349">
                                            <p:txEl>
                                              <p:pRg st="4" end="4"/>
                                            </p:txEl>
                                          </p:spTgt>
                                        </p:tgtEl>
                                      </p:cBhvr>
                                    </p:animEffect>
                                  </p:childTnLst>
                                </p:cTn>
                              </p:par>
                            </p:childTnLst>
                          </p:cTn>
                        </p:par>
                        <p:par>
                          <p:cTn id="27" fill="hold">
                            <p:stCondLst>
                              <p:cond delay="1000"/>
                            </p:stCondLst>
                            <p:childTnLst>
                              <p:par>
                                <p:cTn id="28" presetID="10" presetClass="entr" fill="hold" grpId="0" nodeType="afterEffect">
                                  <p:stCondLst>
                                    <p:cond delay="0"/>
                                  </p:stCondLst>
                                  <p:iterate type="lt">
                                    <p:tmAbs val="0"/>
                                  </p:iterate>
                                  <p:childTnLst>
                                    <p:set>
                                      <p:cBhvr>
                                        <p:cTn id="29" fill="hold"/>
                                        <p:tgtEl>
                                          <p:spTgt spid="349">
                                            <p:txEl>
                                              <p:pRg st="5" end="5"/>
                                            </p:txEl>
                                          </p:spTgt>
                                        </p:tgtEl>
                                        <p:attrNameLst>
                                          <p:attrName>style.visibility</p:attrName>
                                        </p:attrNameLst>
                                      </p:cBhvr>
                                      <p:to>
                                        <p:strVal val="visible"/>
                                      </p:to>
                                    </p:set>
                                    <p:animEffect transition="in" filter="fade">
                                      <p:cBhvr>
                                        <p:cTn id="30" dur="200"/>
                                        <p:tgtEl>
                                          <p:spTgt spid="349">
                                            <p:txEl>
                                              <p:pRg st="5" end="5"/>
                                            </p:txEl>
                                          </p:spTgt>
                                        </p:tgtEl>
                                      </p:cBhvr>
                                    </p:animEffect>
                                  </p:childTnLst>
                                </p:cTn>
                              </p:par>
                            </p:childTnLst>
                          </p:cTn>
                        </p:par>
                        <p:par>
                          <p:cTn id="31" fill="hold">
                            <p:stCondLst>
                              <p:cond delay="1200"/>
                            </p:stCondLst>
                            <p:childTnLst>
                              <p:par>
                                <p:cTn id="32" presetID="10" presetClass="entr" fill="hold" grpId="0" nodeType="afterEffect">
                                  <p:stCondLst>
                                    <p:cond delay="0"/>
                                  </p:stCondLst>
                                  <p:iterate type="lt">
                                    <p:tmAbs val="0"/>
                                  </p:iterate>
                                  <p:childTnLst>
                                    <p:set>
                                      <p:cBhvr>
                                        <p:cTn id="33" fill="hold"/>
                                        <p:tgtEl>
                                          <p:spTgt spid="349">
                                            <p:txEl>
                                              <p:pRg st="6" end="6"/>
                                            </p:txEl>
                                          </p:spTgt>
                                        </p:tgtEl>
                                        <p:attrNameLst>
                                          <p:attrName>style.visibility</p:attrName>
                                        </p:attrNameLst>
                                      </p:cBhvr>
                                      <p:to>
                                        <p:strVal val="visible"/>
                                      </p:to>
                                    </p:set>
                                    <p:animEffect transition="in" filter="fade">
                                      <p:cBhvr>
                                        <p:cTn id="34" dur="200"/>
                                        <p:tgtEl>
                                          <p:spTgt spid="349">
                                            <p:txEl>
                                              <p:pRg st="6" end="6"/>
                                            </p:txEl>
                                          </p:spTgt>
                                        </p:tgtEl>
                                      </p:cBhvr>
                                    </p:animEffect>
                                  </p:childTnLst>
                                </p:cTn>
                              </p:par>
                            </p:childTnLst>
                          </p:cTn>
                        </p:par>
                        <p:par>
                          <p:cTn id="35" fill="hold">
                            <p:stCondLst>
                              <p:cond delay="1400"/>
                            </p:stCondLst>
                            <p:childTnLst>
                              <p:par>
                                <p:cTn id="36" presetID="10" presetClass="entr" fill="hold" grpId="0" nodeType="afterEffect">
                                  <p:stCondLst>
                                    <p:cond delay="0"/>
                                  </p:stCondLst>
                                  <p:iterate type="lt">
                                    <p:tmAbs val="0"/>
                                  </p:iterate>
                                  <p:childTnLst>
                                    <p:set>
                                      <p:cBhvr>
                                        <p:cTn id="37" fill="hold"/>
                                        <p:tgtEl>
                                          <p:spTgt spid="349">
                                            <p:txEl>
                                              <p:pRg st="7" end="7"/>
                                            </p:txEl>
                                          </p:spTgt>
                                        </p:tgtEl>
                                        <p:attrNameLst>
                                          <p:attrName>style.visibility</p:attrName>
                                        </p:attrNameLst>
                                      </p:cBhvr>
                                      <p:to>
                                        <p:strVal val="visible"/>
                                      </p:to>
                                    </p:set>
                                    <p:animEffect transition="in" filter="fade">
                                      <p:cBhvr>
                                        <p:cTn id="38" dur="200"/>
                                        <p:tgtEl>
                                          <p:spTgt spid="349">
                                            <p:txEl>
                                              <p:pRg st="7" end="7"/>
                                            </p:txEl>
                                          </p:spTgt>
                                        </p:tgtEl>
                                      </p:cBhvr>
                                    </p:animEffect>
                                  </p:childTnLst>
                                </p:cTn>
                              </p:par>
                            </p:childTnLst>
                          </p:cTn>
                        </p:par>
                        <p:par>
                          <p:cTn id="39" fill="hold">
                            <p:stCondLst>
                              <p:cond delay="1600"/>
                            </p:stCondLst>
                            <p:childTnLst>
                              <p:par>
                                <p:cTn id="40" presetID="10" presetClass="entr" fill="hold" grpId="0" nodeType="afterEffect">
                                  <p:stCondLst>
                                    <p:cond delay="0"/>
                                  </p:stCondLst>
                                  <p:iterate type="lt">
                                    <p:tmAbs val="0"/>
                                  </p:iterate>
                                  <p:childTnLst>
                                    <p:set>
                                      <p:cBhvr>
                                        <p:cTn id="41" fill="hold"/>
                                        <p:tgtEl>
                                          <p:spTgt spid="349">
                                            <p:txEl>
                                              <p:pRg st="8" end="8"/>
                                            </p:txEl>
                                          </p:spTgt>
                                        </p:tgtEl>
                                        <p:attrNameLst>
                                          <p:attrName>style.visibility</p:attrName>
                                        </p:attrNameLst>
                                      </p:cBhvr>
                                      <p:to>
                                        <p:strVal val="visible"/>
                                      </p:to>
                                    </p:set>
                                    <p:animEffect transition="in" filter="fade">
                                      <p:cBhvr>
                                        <p:cTn id="42" dur="200"/>
                                        <p:tgtEl>
                                          <p:spTgt spid="349">
                                            <p:txEl>
                                              <p:pRg st="8" end="8"/>
                                            </p:txEl>
                                          </p:spTgt>
                                        </p:tgtEl>
                                      </p:cBhvr>
                                    </p:animEffect>
                                  </p:childTnLst>
                                </p:cTn>
                              </p:par>
                            </p:childTnLst>
                          </p:cTn>
                        </p:par>
                        <p:par>
                          <p:cTn id="43" fill="hold">
                            <p:stCondLst>
                              <p:cond delay="1800"/>
                            </p:stCondLst>
                            <p:childTnLst>
                              <p:par>
                                <p:cTn id="44" presetID="10" presetClass="entr" fill="hold" grpId="0" nodeType="afterEffect">
                                  <p:stCondLst>
                                    <p:cond delay="0"/>
                                  </p:stCondLst>
                                  <p:iterate type="lt">
                                    <p:tmAbs val="0"/>
                                  </p:iterate>
                                  <p:childTnLst>
                                    <p:set>
                                      <p:cBhvr>
                                        <p:cTn id="45" fill="hold"/>
                                        <p:tgtEl>
                                          <p:spTgt spid="349">
                                            <p:txEl>
                                              <p:pRg st="9" end="9"/>
                                            </p:txEl>
                                          </p:spTgt>
                                        </p:tgtEl>
                                        <p:attrNameLst>
                                          <p:attrName>style.visibility</p:attrName>
                                        </p:attrNameLst>
                                      </p:cBhvr>
                                      <p:to>
                                        <p:strVal val="visible"/>
                                      </p:to>
                                    </p:set>
                                    <p:animEffect transition="in" filter="fade">
                                      <p:cBhvr>
                                        <p:cTn id="46" dur="200"/>
                                        <p:tgtEl>
                                          <p:spTgt spid="349">
                                            <p:txEl>
                                              <p:pRg st="9" end="9"/>
                                            </p:txEl>
                                          </p:spTgt>
                                        </p:tgtEl>
                                      </p:cBhvr>
                                    </p:animEffect>
                                  </p:childTnLst>
                                </p:cTn>
                              </p:par>
                            </p:childTnLst>
                          </p:cTn>
                        </p:par>
                        <p:par>
                          <p:cTn id="47" fill="hold">
                            <p:stCondLst>
                              <p:cond delay="2000"/>
                            </p:stCondLst>
                            <p:childTnLst>
                              <p:par>
                                <p:cTn id="48" presetID="10" presetClass="entr" fill="hold" grpId="0" nodeType="afterEffect">
                                  <p:stCondLst>
                                    <p:cond delay="0"/>
                                  </p:stCondLst>
                                  <p:iterate type="lt">
                                    <p:tmAbs val="0"/>
                                  </p:iterate>
                                  <p:childTnLst>
                                    <p:set>
                                      <p:cBhvr>
                                        <p:cTn id="49" fill="hold"/>
                                        <p:tgtEl>
                                          <p:spTgt spid="349">
                                            <p:txEl>
                                              <p:charRg st="238" end="238"/>
                                            </p:txEl>
                                          </p:spTgt>
                                        </p:tgtEl>
                                        <p:attrNameLst>
                                          <p:attrName>style.visibility</p:attrName>
                                        </p:attrNameLst>
                                      </p:cBhvr>
                                      <p:to>
                                        <p:strVal val="visible"/>
                                      </p:to>
                                    </p:set>
                                    <p:animEffect transition="in" filter="fade">
                                      <p:cBhvr>
                                        <p:cTn id="50" dur="200"/>
                                        <p:tgtEl>
                                          <p:spTgt spid="349">
                                            <p:txEl>
                                              <p:charRg st="238" end="23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iterate>
                                    <p:tmAbs val="0"/>
                                  </p:iterate>
                                  <p:childTnLst>
                                    <p:set>
                                      <p:cBhvr>
                                        <p:cTn id="54" fill="hold"/>
                                        <p:tgtEl>
                                          <p:spTgt spid="302"/>
                                        </p:tgtEl>
                                        <p:attrNameLst>
                                          <p:attrName>style.visibility</p:attrName>
                                        </p:attrNameLst>
                                      </p:cBhvr>
                                      <p:to>
                                        <p:strVal val="visible"/>
                                      </p:to>
                                    </p:set>
                                    <p:animEffect transition="in" filter="wipe(up)">
                                      <p:cBhvr>
                                        <p:cTn id="55" dur="500"/>
                                        <p:tgtEl>
                                          <p:spTgt spid="302"/>
                                        </p:tgtEl>
                                      </p:cBhvr>
                                    </p:animEffect>
                                  </p:childTnLst>
                                </p:cTn>
                              </p:par>
                            </p:childTnLst>
                          </p:cTn>
                        </p:par>
                        <p:par>
                          <p:cTn id="56" fill="hold">
                            <p:stCondLst>
                              <p:cond delay="500"/>
                            </p:stCondLst>
                            <p:childTnLst>
                              <p:par>
                                <p:cTn id="57" presetID="10" presetClass="entr" fill="hold" grpId="0" nodeType="afterEffect">
                                  <p:stCondLst>
                                    <p:cond delay="0"/>
                                  </p:stCondLst>
                                  <p:iterate>
                                    <p:tmAbs val="0"/>
                                  </p:iterate>
                                  <p:childTnLst>
                                    <p:set>
                                      <p:cBhvr>
                                        <p:cTn id="58" fill="hold"/>
                                        <p:tgtEl>
                                          <p:spTgt spid="342"/>
                                        </p:tgtEl>
                                        <p:attrNameLst>
                                          <p:attrName>style.visibility</p:attrName>
                                        </p:attrNameLst>
                                      </p:cBhvr>
                                      <p:to>
                                        <p:strVal val="visible"/>
                                      </p:to>
                                    </p:set>
                                    <p:animEffect transition="in" filter="fade">
                                      <p:cBhvr>
                                        <p:cTn id="59" dur="250"/>
                                        <p:tgtEl>
                                          <p:spTgt spid="342"/>
                                        </p:tgtEl>
                                      </p:cBhvr>
                                    </p:animEffect>
                                  </p:childTnLst>
                                </p:cTn>
                              </p:par>
                            </p:childTnLst>
                          </p:cTn>
                        </p:par>
                        <p:par>
                          <p:cTn id="60" fill="hold">
                            <p:stCondLst>
                              <p:cond delay="0"/>
                            </p:stCondLst>
                            <p:childTnLst>
                              <p:par>
                                <p:cTn id="61" presetID="-1" presetClass="path" presetSubtype="0" accel="50000" decel="50000" fill="hold" nodeType="afterEffect">
                                  <p:stCondLst>
                                    <p:cond delay="0"/>
                                  </p:stCondLst>
                                  <p:childTnLst>
                                    <p:animMotion origin="layout" path="M 0.000000 0.000000 C -0.000000 0.000000 0.307640 -0.150499 0.353886 -0.150774 C 0.443880 -0.151309 0.413191 0.198850 0.413191 0.198850" pathEditMode="relative">
                                      <p:cBhvr>
                                        <p:cTn id="62" dur="1000" fill="hold"/>
                                        <p:tgtEl>
                                          <p:spTgt spid="342"/>
                                        </p:tgtEl>
                                        <p:attrNameLst>
                                          <p:attrName>ppt_x</p:attrName>
                                          <p:attrName>ppt_y</p:attrName>
                                        </p:attrNameLst>
                                      </p:cBhvr>
                                    </p:animMotion>
                                  </p:childTnLst>
                                </p:cTn>
                              </p:par>
                            </p:childTnLst>
                          </p:cTn>
                        </p:par>
                        <p:par>
                          <p:cTn id="63" fill="hold">
                            <p:stCondLst>
                              <p:cond delay="1000"/>
                            </p:stCondLst>
                            <p:childTnLst>
                              <p:par>
                                <p:cTn id="64" presetID="22" presetClass="entr" presetSubtype="2" fill="hold" grpId="0" nodeType="afterEffect">
                                  <p:stCondLst>
                                    <p:cond delay="0"/>
                                  </p:stCondLst>
                                  <p:iterate>
                                    <p:tmAbs val="0"/>
                                  </p:iterate>
                                  <p:childTnLst>
                                    <p:set>
                                      <p:cBhvr>
                                        <p:cTn id="65" fill="hold"/>
                                        <p:tgtEl>
                                          <p:spTgt spid="345"/>
                                        </p:tgtEl>
                                        <p:attrNameLst>
                                          <p:attrName>style.visibility</p:attrName>
                                        </p:attrNameLst>
                                      </p:cBhvr>
                                      <p:to>
                                        <p:strVal val="visible"/>
                                      </p:to>
                                    </p:set>
                                    <p:animEffect transition="in" filter="wipe(right)">
                                      <p:cBhvr>
                                        <p:cTn id="66" dur="500"/>
                                        <p:tgtEl>
                                          <p:spTgt spid="345"/>
                                        </p:tgtEl>
                                      </p:cBhvr>
                                    </p:animEffect>
                                  </p:childTnLst>
                                </p:cTn>
                              </p:par>
                            </p:childTnLst>
                          </p:cTn>
                        </p:par>
                        <p:par>
                          <p:cTn id="67" fill="hold">
                            <p:stCondLst>
                              <p:cond delay="1500"/>
                            </p:stCondLst>
                            <p:childTnLst>
                              <p:par>
                                <p:cTn id="68" presetID="22" presetClass="entr" presetSubtype="2" fill="hold" grpId="0" nodeType="afterEffect">
                                  <p:stCondLst>
                                    <p:cond delay="0"/>
                                  </p:stCondLst>
                                  <p:iterate>
                                    <p:tmAbs val="0"/>
                                  </p:iterate>
                                  <p:childTnLst>
                                    <p:set>
                                      <p:cBhvr>
                                        <p:cTn id="69" fill="hold"/>
                                        <p:tgtEl>
                                          <p:spTgt spid="351"/>
                                        </p:tgtEl>
                                        <p:attrNameLst>
                                          <p:attrName>style.visibility</p:attrName>
                                        </p:attrNameLst>
                                      </p:cBhvr>
                                      <p:to>
                                        <p:strVal val="visible"/>
                                      </p:to>
                                    </p:set>
                                    <p:animEffect transition="in" filter="wipe(right)">
                                      <p:cBhvr>
                                        <p:cTn id="70" dur="500"/>
                                        <p:tgtEl>
                                          <p:spTgt spid="351"/>
                                        </p:tgtEl>
                                      </p:cBhvr>
                                    </p:animEffect>
                                  </p:childTnLst>
                                </p:cTn>
                              </p:par>
                            </p:childTnLst>
                          </p:cTn>
                        </p:par>
                      </p:childTnLst>
                    </p:cTn>
                  </p:par>
                  <p:par>
                    <p:cTn id="71" fill="hold">
                      <p:stCondLst>
                        <p:cond delay="indefinite"/>
                      </p:stCondLst>
                      <p:childTnLst>
                        <p:par>
                          <p:cTn id="72" fill="hold">
                            <p:stCondLst>
                              <p:cond delay="0"/>
                            </p:stCondLst>
                            <p:childTnLst>
                              <p:par>
                                <p:cTn id="73" presetID="23" presetClass="entr" presetSubtype="16" fill="hold" grpId="0" nodeType="clickEffect">
                                  <p:stCondLst>
                                    <p:cond delay="0"/>
                                  </p:stCondLst>
                                  <p:iterate>
                                    <p:tmAbs val="0"/>
                                  </p:iterate>
                                  <p:childTnLst>
                                    <p:set>
                                      <p:cBhvr>
                                        <p:cTn id="74" fill="hold"/>
                                        <p:tgtEl>
                                          <p:spTgt spid="301"/>
                                        </p:tgtEl>
                                        <p:attrNameLst>
                                          <p:attrName>style.visibility</p:attrName>
                                        </p:attrNameLst>
                                      </p:cBhvr>
                                      <p:to>
                                        <p:strVal val="visible"/>
                                      </p:to>
                                    </p:set>
                                    <p:anim calcmode="lin" valueType="num">
                                      <p:cBhvr>
                                        <p:cTn id="75" dur="500" fill="hold"/>
                                        <p:tgtEl>
                                          <p:spTgt spid="301"/>
                                        </p:tgtEl>
                                        <p:attrNameLst>
                                          <p:attrName>ppt_w</p:attrName>
                                        </p:attrNameLst>
                                      </p:cBhvr>
                                      <p:tavLst>
                                        <p:tav tm="0">
                                          <p:val>
                                            <p:fltVal val="0"/>
                                          </p:val>
                                        </p:tav>
                                        <p:tav tm="100000">
                                          <p:val>
                                            <p:strVal val="#ppt_w"/>
                                          </p:val>
                                        </p:tav>
                                      </p:tavLst>
                                    </p:anim>
                                    <p:anim calcmode="lin" valueType="num">
                                      <p:cBhvr>
                                        <p:cTn id="76" dur="500" fill="hold"/>
                                        <p:tgtEl>
                                          <p:spTgt spid="301"/>
                                        </p:tgtEl>
                                        <p:attrNameLst>
                                          <p:attrName>ppt_h</p:attrName>
                                        </p:attrNameLst>
                                      </p:cBhvr>
                                      <p:tavLst>
                                        <p:tav tm="0">
                                          <p:val>
                                            <p:fltVal val="0"/>
                                          </p:val>
                                        </p:tav>
                                        <p:tav tm="100000">
                                          <p:val>
                                            <p:strVal val="#ppt_h"/>
                                          </p:val>
                                        </p:tav>
                                      </p:tavLst>
                                    </p:anim>
                                  </p:childTnLst>
                                </p:cTn>
                              </p:par>
                            </p:childTnLst>
                          </p:cTn>
                        </p:par>
                        <p:par>
                          <p:cTn id="77" fill="hold">
                            <p:stCondLst>
                              <p:cond delay="500"/>
                            </p:stCondLst>
                            <p:childTnLst>
                              <p:par>
                                <p:cTn id="78" presetID="22" presetClass="entr" presetSubtype="4" fill="hold" grpId="0" nodeType="afterEffect">
                                  <p:stCondLst>
                                    <p:cond delay="0"/>
                                  </p:stCondLst>
                                  <p:iterate>
                                    <p:tmAbs val="0"/>
                                  </p:iterate>
                                  <p:childTnLst>
                                    <p:set>
                                      <p:cBhvr>
                                        <p:cTn id="79" fill="hold"/>
                                        <p:tgtEl>
                                          <p:spTgt spid="303"/>
                                        </p:tgtEl>
                                        <p:attrNameLst>
                                          <p:attrName>style.visibility</p:attrName>
                                        </p:attrNameLst>
                                      </p:cBhvr>
                                      <p:to>
                                        <p:strVal val="visible"/>
                                      </p:to>
                                    </p:set>
                                    <p:animEffect transition="in" filter="wipe(down)">
                                      <p:cBhvr>
                                        <p:cTn id="80" dur="500"/>
                                        <p:tgtEl>
                                          <p:spTgt spid="303"/>
                                        </p:tgtEl>
                                      </p:cBhvr>
                                    </p:animEffect>
                                  </p:childTnLst>
                                </p:cTn>
                              </p:par>
                            </p:childTnLst>
                          </p:cTn>
                        </p:par>
                        <p:par>
                          <p:cTn id="81" fill="hold">
                            <p:stCondLst>
                              <p:cond delay="1000"/>
                            </p:stCondLst>
                            <p:childTnLst>
                              <p:par>
                                <p:cTn id="82" presetID="10" presetClass="entr" fill="hold" grpId="0" nodeType="afterEffect">
                                  <p:stCondLst>
                                    <p:cond delay="0"/>
                                  </p:stCondLst>
                                  <p:iterate>
                                    <p:tmAbs val="0"/>
                                  </p:iterate>
                                  <p:childTnLst>
                                    <p:set>
                                      <p:cBhvr>
                                        <p:cTn id="83" fill="hold"/>
                                        <p:tgtEl>
                                          <p:spTgt spid="332"/>
                                        </p:tgtEl>
                                        <p:attrNameLst>
                                          <p:attrName>style.visibility</p:attrName>
                                        </p:attrNameLst>
                                      </p:cBhvr>
                                      <p:to>
                                        <p:strVal val="visible"/>
                                      </p:to>
                                    </p:set>
                                    <p:animEffect transition="in" filter="fade">
                                      <p:cBhvr>
                                        <p:cTn id="84" dur="500"/>
                                        <p:tgtEl>
                                          <p:spTgt spid="332"/>
                                        </p:tgtEl>
                                      </p:cBhvr>
                                    </p:animEffect>
                                  </p:childTnLst>
                                </p:cTn>
                              </p:par>
                            </p:childTnLst>
                          </p:cTn>
                        </p:par>
                        <p:par>
                          <p:cTn id="85" fill="hold">
                            <p:stCondLst>
                              <p:cond delay="1500"/>
                            </p:stCondLst>
                            <p:childTnLst>
                              <p:par>
                                <p:cTn id="86" presetID="22" presetClass="entr" presetSubtype="8" fill="hold" grpId="0" nodeType="afterEffect">
                                  <p:stCondLst>
                                    <p:cond delay="0"/>
                                  </p:stCondLst>
                                  <p:iterate>
                                    <p:tmAbs val="0"/>
                                  </p:iterate>
                                  <p:childTnLst>
                                    <p:set>
                                      <p:cBhvr>
                                        <p:cTn id="87" fill="hold"/>
                                        <p:tgtEl>
                                          <p:spTgt spid="333"/>
                                        </p:tgtEl>
                                        <p:attrNameLst>
                                          <p:attrName>style.visibility</p:attrName>
                                        </p:attrNameLst>
                                      </p:cBhvr>
                                      <p:to>
                                        <p:strVal val="visible"/>
                                      </p:to>
                                    </p:set>
                                    <p:animEffect transition="in" filter="wipe(left)">
                                      <p:cBhvr>
                                        <p:cTn id="88" dur="500"/>
                                        <p:tgtEl>
                                          <p:spTgt spid="333"/>
                                        </p:tgtEl>
                                      </p:cBhvr>
                                    </p:animEffect>
                                  </p:childTnLst>
                                </p:cTn>
                              </p:par>
                            </p:childTnLst>
                          </p:cTn>
                        </p:par>
                        <p:par>
                          <p:cTn id="89" fill="hold">
                            <p:stCondLst>
                              <p:cond delay="0"/>
                            </p:stCondLst>
                            <p:childTnLst>
                              <p:par>
                                <p:cTn id="90" presetID="-1" presetClass="path" presetSubtype="0" accel="50000" decel="50000" fill="hold" nodeType="withEffect">
                                  <p:stCondLst>
                                    <p:cond delay="0"/>
                                  </p:stCondLst>
                                  <p:childTnLst>
                                    <p:animMotion origin="layout" path="M 0.000000 0.000000 C 0.000000 0.000000 0.169016 0.025571 0.214891 0.015278 C 0.419192 -0.030563 0.417609 -0.122027 0.417609 -0.122027" pathEditMode="relative">
                                      <p:cBhvr>
                                        <p:cTn id="91" dur="1000" fill="hold"/>
                                        <p:tgtEl>
                                          <p:spTgt spid="329"/>
                                        </p:tgtEl>
                                        <p:attrNameLst>
                                          <p:attrName>ppt_x</p:attrName>
                                          <p:attrName>ppt_y</p:attrName>
                                        </p:attrNameLst>
                                      </p:cBhvr>
                                    </p:animMotion>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iterate>
                                    <p:tmAbs val="0"/>
                                  </p:iterate>
                                  <p:childTnLst>
                                    <p:set>
                                      <p:cBhvr>
                                        <p:cTn id="95" fill="hold"/>
                                        <p:tgtEl>
                                          <p:spTgt spid="324"/>
                                        </p:tgtEl>
                                        <p:attrNameLst>
                                          <p:attrName>style.visibility</p:attrName>
                                        </p:attrNameLst>
                                      </p:cBhvr>
                                      <p:to>
                                        <p:strVal val="visible"/>
                                      </p:to>
                                    </p:set>
                                    <p:animEffect transition="in" filter="wipe(left)">
                                      <p:cBhvr>
                                        <p:cTn id="96" dur="500"/>
                                        <p:tgtEl>
                                          <p:spTgt spid="324"/>
                                        </p:tgtEl>
                                      </p:cBhvr>
                                    </p:animEffect>
                                  </p:childTnLst>
                                </p:cTn>
                              </p:par>
                            </p:childTnLst>
                          </p:cTn>
                        </p:par>
                        <p:par>
                          <p:cTn id="97" fill="hold">
                            <p:stCondLst>
                              <p:cond delay="500"/>
                            </p:stCondLst>
                            <p:childTnLst>
                              <p:par>
                                <p:cTn id="98" presetID="10" presetClass="exit" fill="hold" grpId="0" nodeType="afterEffect">
                                  <p:stCondLst>
                                    <p:cond delay="0"/>
                                  </p:stCondLst>
                                  <p:iterate>
                                    <p:tmAbs val="0"/>
                                  </p:iterate>
                                  <p:childTnLst>
                                    <p:animEffect transition="out" filter="fade">
                                      <p:cBhvr>
                                        <p:cTn id="99" dur="500" fill="hold"/>
                                        <p:tgtEl>
                                          <p:spTgt spid="325"/>
                                        </p:tgtEl>
                                      </p:cBhvr>
                                    </p:animEffect>
                                    <p:set>
                                      <p:cBhvr>
                                        <p:cTn id="100" fill="hold">
                                          <p:stCondLst>
                                            <p:cond delay="499"/>
                                          </p:stCondLst>
                                        </p:cTn>
                                        <p:tgtEl>
                                          <p:spTgt spid="325"/>
                                        </p:tgtEl>
                                        <p:attrNameLst>
                                          <p:attrName>style.visibility</p:attrName>
                                        </p:attrNameLst>
                                      </p:cBhvr>
                                      <p:to>
                                        <p:strVal val="hidden"/>
                                      </p:to>
                                    </p:set>
                                  </p:childTnLst>
                                </p:cTn>
                              </p:par>
                            </p:childTnLst>
                          </p:cTn>
                        </p:par>
                        <p:par>
                          <p:cTn id="101" fill="hold">
                            <p:stCondLst>
                              <p:cond delay="1000"/>
                            </p:stCondLst>
                            <p:childTnLst>
                              <p:par>
                                <p:cTn id="102" presetID="9" presetClass="exit" fill="hold" grpId="1" nodeType="afterEffect">
                                  <p:stCondLst>
                                    <p:cond delay="0"/>
                                  </p:stCondLst>
                                  <p:iterate>
                                    <p:tmAbs val="0"/>
                                  </p:iterate>
                                  <p:childTnLst>
                                    <p:animEffect transition="out" filter="dissolve">
                                      <p:cBhvr>
                                        <p:cTn id="103" dur="500" fill="hold"/>
                                        <p:tgtEl>
                                          <p:spTgt spid="332"/>
                                        </p:tgtEl>
                                      </p:cBhvr>
                                    </p:animEffect>
                                    <p:set>
                                      <p:cBhvr>
                                        <p:cTn id="104" fill="hold">
                                          <p:stCondLst>
                                            <p:cond delay="499"/>
                                          </p:stCondLst>
                                        </p:cTn>
                                        <p:tgtEl>
                                          <p:spTgt spid="332"/>
                                        </p:tgtEl>
                                        <p:attrNameLst>
                                          <p:attrName>style.visibility</p:attrName>
                                        </p:attrNameLst>
                                      </p:cBhvr>
                                      <p:to>
                                        <p:strVal val="hidden"/>
                                      </p:to>
                                    </p:set>
                                  </p:childTnLst>
                                </p:cTn>
                              </p:par>
                            </p:childTnLst>
                          </p:cTn>
                        </p:par>
                        <p:par>
                          <p:cTn id="105" fill="hold">
                            <p:stCondLst>
                              <p:cond delay="1500"/>
                            </p:stCondLst>
                            <p:childTnLst>
                              <p:par>
                                <p:cTn id="106" presetID="9" presetClass="exit" fill="hold" grpId="1" nodeType="afterEffect">
                                  <p:stCondLst>
                                    <p:cond delay="0"/>
                                  </p:stCondLst>
                                  <p:iterate>
                                    <p:tmAbs val="0"/>
                                  </p:iterate>
                                  <p:childTnLst>
                                    <p:animEffect transition="out" filter="dissolve">
                                      <p:cBhvr>
                                        <p:cTn id="107" dur="500" fill="hold"/>
                                        <p:tgtEl>
                                          <p:spTgt spid="333"/>
                                        </p:tgtEl>
                                      </p:cBhvr>
                                    </p:animEffect>
                                    <p:set>
                                      <p:cBhvr>
                                        <p:cTn id="108" fill="hold">
                                          <p:stCondLst>
                                            <p:cond delay="499"/>
                                          </p:stCondLst>
                                        </p:cTn>
                                        <p:tgtEl>
                                          <p:spTgt spid="333"/>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23" presetClass="entr" presetSubtype="16" fill="hold" grpId="0" nodeType="clickEffect">
                                  <p:stCondLst>
                                    <p:cond delay="0"/>
                                  </p:stCondLst>
                                  <p:iterate>
                                    <p:tmAbs val="0"/>
                                  </p:iterate>
                                  <p:childTnLst>
                                    <p:set>
                                      <p:cBhvr>
                                        <p:cTn id="112" fill="hold"/>
                                        <p:tgtEl>
                                          <p:spTgt spid="346"/>
                                        </p:tgtEl>
                                        <p:attrNameLst>
                                          <p:attrName>style.visibility</p:attrName>
                                        </p:attrNameLst>
                                      </p:cBhvr>
                                      <p:to>
                                        <p:strVal val="visible"/>
                                      </p:to>
                                    </p:set>
                                    <p:anim calcmode="lin" valueType="num">
                                      <p:cBhvr>
                                        <p:cTn id="113" dur="500" fill="hold"/>
                                        <p:tgtEl>
                                          <p:spTgt spid="346"/>
                                        </p:tgtEl>
                                        <p:attrNameLst>
                                          <p:attrName>ppt_w</p:attrName>
                                        </p:attrNameLst>
                                      </p:cBhvr>
                                      <p:tavLst>
                                        <p:tav tm="0">
                                          <p:val>
                                            <p:fltVal val="0"/>
                                          </p:val>
                                        </p:tav>
                                        <p:tav tm="100000">
                                          <p:val>
                                            <p:strVal val="#ppt_w"/>
                                          </p:val>
                                        </p:tav>
                                      </p:tavLst>
                                    </p:anim>
                                    <p:anim calcmode="lin" valueType="num">
                                      <p:cBhvr>
                                        <p:cTn id="114" dur="500" fill="hold"/>
                                        <p:tgtEl>
                                          <p:spTgt spid="346"/>
                                        </p:tgtEl>
                                        <p:attrNameLst>
                                          <p:attrName>ppt_h</p:attrName>
                                        </p:attrNameLst>
                                      </p:cBhvr>
                                      <p:tavLst>
                                        <p:tav tm="0">
                                          <p:val>
                                            <p:fltVal val="0"/>
                                          </p:val>
                                        </p:tav>
                                        <p:tav tm="100000">
                                          <p:val>
                                            <p:strVal val="#ppt_h"/>
                                          </p:val>
                                        </p:tav>
                                      </p:tavLst>
                                    </p:anim>
                                  </p:childTnLst>
                                </p:cTn>
                              </p:par>
                            </p:childTnLst>
                          </p:cTn>
                        </p:par>
                        <p:par>
                          <p:cTn id="115" fill="hold">
                            <p:stCondLst>
                              <p:cond delay="500"/>
                            </p:stCondLst>
                            <p:childTnLst>
                              <p:par>
                                <p:cTn id="116" presetID="22" presetClass="entr" presetSubtype="8" fill="hold" grpId="0" nodeType="afterEffect">
                                  <p:stCondLst>
                                    <p:cond delay="0"/>
                                  </p:stCondLst>
                                  <p:iterate>
                                    <p:tmAbs val="0"/>
                                  </p:iterate>
                                  <p:childTnLst>
                                    <p:set>
                                      <p:cBhvr>
                                        <p:cTn id="117" fill="hold"/>
                                        <p:tgtEl>
                                          <p:spTgt spid="347"/>
                                        </p:tgtEl>
                                        <p:attrNameLst>
                                          <p:attrName>style.visibility</p:attrName>
                                        </p:attrNameLst>
                                      </p:cBhvr>
                                      <p:to>
                                        <p:strVal val="visible"/>
                                      </p:to>
                                    </p:set>
                                    <p:animEffect transition="in" filter="wipe(left)">
                                      <p:cBhvr>
                                        <p:cTn id="118" dur="500"/>
                                        <p:tgtEl>
                                          <p:spTgt spid="347"/>
                                        </p:tgtEl>
                                      </p:cBhvr>
                                    </p:animEffect>
                                  </p:childTnLst>
                                </p:cTn>
                              </p:par>
                            </p:childTnLst>
                          </p:cTn>
                        </p:par>
                        <p:par>
                          <p:cTn id="119" fill="hold">
                            <p:stCondLst>
                              <p:cond delay="1000"/>
                            </p:stCondLst>
                            <p:childTnLst>
                              <p:par>
                                <p:cTn id="120" presetID="22" presetClass="entr" presetSubtype="8" fill="hold" grpId="0" nodeType="afterEffect">
                                  <p:stCondLst>
                                    <p:cond delay="0"/>
                                  </p:stCondLst>
                                  <p:iterate>
                                    <p:tmAbs val="0"/>
                                  </p:iterate>
                                  <p:childTnLst>
                                    <p:set>
                                      <p:cBhvr>
                                        <p:cTn id="121" fill="hold"/>
                                        <p:tgtEl>
                                          <p:spTgt spid="348"/>
                                        </p:tgtEl>
                                        <p:attrNameLst>
                                          <p:attrName>style.visibility</p:attrName>
                                        </p:attrNameLst>
                                      </p:cBhvr>
                                      <p:to>
                                        <p:strVal val="visible"/>
                                      </p:to>
                                    </p:set>
                                    <p:animEffect transition="in" filter="wipe(left)">
                                      <p:cBhvr>
                                        <p:cTn id="122" dur="500"/>
                                        <p:tgtEl>
                                          <p:spTgt spid="348"/>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1" fill="hold" grpId="0" nodeType="clickEffect">
                                  <p:stCondLst>
                                    <p:cond delay="0"/>
                                  </p:stCondLst>
                                  <p:iterate>
                                    <p:tmAbs val="0"/>
                                  </p:iterate>
                                  <p:childTnLst>
                                    <p:set>
                                      <p:cBhvr>
                                        <p:cTn id="126" fill="hold"/>
                                        <p:tgtEl>
                                          <p:spTgt spid="310"/>
                                        </p:tgtEl>
                                        <p:attrNameLst>
                                          <p:attrName>style.visibility</p:attrName>
                                        </p:attrNameLst>
                                      </p:cBhvr>
                                      <p:to>
                                        <p:strVal val="visible"/>
                                      </p:to>
                                    </p:set>
                                    <p:animEffect transition="in" filter="wipe(up)">
                                      <p:cBhvr>
                                        <p:cTn id="127" dur="500"/>
                                        <p:tgtEl>
                                          <p:spTgt spid="310"/>
                                        </p:tgtEl>
                                      </p:cBhvr>
                                    </p:animEffect>
                                  </p:childTnLst>
                                </p:cTn>
                              </p:par>
                            </p:childTnLst>
                          </p:cTn>
                        </p:par>
                        <p:par>
                          <p:cTn id="128" fill="hold">
                            <p:stCondLst>
                              <p:cond delay="500"/>
                            </p:stCondLst>
                            <p:childTnLst>
                              <p:par>
                                <p:cTn id="129" presetID="10" presetClass="entr" fill="hold" grpId="0" nodeType="afterEffect">
                                  <p:stCondLst>
                                    <p:cond delay="0"/>
                                  </p:stCondLst>
                                  <p:iterate>
                                    <p:tmAbs val="0"/>
                                  </p:iterate>
                                  <p:childTnLst>
                                    <p:set>
                                      <p:cBhvr>
                                        <p:cTn id="130" fill="hold"/>
                                        <p:tgtEl>
                                          <p:spTgt spid="343"/>
                                        </p:tgtEl>
                                        <p:attrNameLst>
                                          <p:attrName>style.visibility</p:attrName>
                                        </p:attrNameLst>
                                      </p:cBhvr>
                                      <p:to>
                                        <p:strVal val="visible"/>
                                      </p:to>
                                    </p:set>
                                    <p:animEffect transition="in" filter="fade">
                                      <p:cBhvr>
                                        <p:cTn id="131" dur="250"/>
                                        <p:tgtEl>
                                          <p:spTgt spid="343"/>
                                        </p:tgtEl>
                                      </p:cBhvr>
                                    </p:animEffect>
                                  </p:childTnLst>
                                </p:cTn>
                              </p:par>
                            </p:childTnLst>
                          </p:cTn>
                        </p:par>
                        <p:par>
                          <p:cTn id="132" fill="hold">
                            <p:stCondLst>
                              <p:cond delay="0"/>
                            </p:stCondLst>
                            <p:childTnLst>
                              <p:par>
                                <p:cTn id="133" presetID="-1" presetClass="path" presetSubtype="0" accel="50000" decel="50000" fill="hold" nodeType="afterEffect">
                                  <p:stCondLst>
                                    <p:cond delay="0"/>
                                  </p:stCondLst>
                                  <p:childTnLst>
                                    <p:animMotion origin="layout" path="M 0.000000 0.000000 C 0.000000 0.000000 0.423787 -0.148626 0.470512 -0.144141 C 0.576388 -0.133977 0.532382 0.118837 0.532382 0.118837" pathEditMode="relative">
                                      <p:cBhvr>
                                        <p:cTn id="134" dur="1000" fill="hold"/>
                                        <p:tgtEl>
                                          <p:spTgt spid="343"/>
                                        </p:tgtEl>
                                        <p:attrNameLst>
                                          <p:attrName>ppt_x</p:attrName>
                                          <p:attrName>ppt_y</p:attrName>
                                        </p:attrNameLst>
                                      </p:cBhvr>
                                    </p:animMotion>
                                  </p:childTnLst>
                                </p:cTn>
                              </p:par>
                            </p:childTnLst>
                          </p:cTn>
                        </p:par>
                        <p:par>
                          <p:cTn id="135" fill="hold">
                            <p:stCondLst>
                              <p:cond delay="0"/>
                            </p:stCondLst>
                            <p:childTnLst>
                              <p:par>
                                <p:cTn id="136" presetID="-1" presetClass="path" presetSubtype="0" accel="50000" decel="50000" fill="hold" nodeType="withEffect">
                                  <p:stCondLst>
                                    <p:cond delay="0"/>
                                  </p:stCondLst>
                                  <p:childTnLst>
                                    <p:animMotion origin="layout" path="M 0.000000 0.000000 L 0.001336 -0.070139" pathEditMode="relative">
                                      <p:cBhvr>
                                        <p:cTn id="137" dur="500" fill="hold"/>
                                        <p:tgtEl>
                                          <p:spTgt spid="345"/>
                                        </p:tgtEl>
                                        <p:attrNameLst>
                                          <p:attrName>ppt_x</p:attrName>
                                          <p:attrName>ppt_y</p:attrName>
                                        </p:attrNameLst>
                                      </p:cBhvr>
                                    </p:animMotion>
                                  </p:childTnLst>
                                </p:cTn>
                              </p:par>
                            </p:childTnLst>
                          </p:cTn>
                        </p:par>
                        <p:par>
                          <p:cTn id="138" fill="hold">
                            <p:stCondLst>
                              <p:cond delay="0"/>
                            </p:stCondLst>
                            <p:childTnLst>
                              <p:par>
                                <p:cTn id="139" presetID="-1" presetClass="path" presetSubtype="0" accel="50000" decel="50000" fill="hold" nodeType="withEffect">
                                  <p:stCondLst>
                                    <p:cond delay="0"/>
                                  </p:stCondLst>
                                  <p:childTnLst>
                                    <p:animMotion origin="layout" path="M 0.000000 0.000000 L -0.000031 -0.092590" pathEditMode="relative">
                                      <p:cBhvr>
                                        <p:cTn id="140" dur="500" fill="hold"/>
                                        <p:tgtEl>
                                          <p:spTgt spid="351"/>
                                        </p:tgtEl>
                                        <p:attrNameLst>
                                          <p:attrName>ppt_x</p:attrName>
                                          <p:attrName>ppt_y</p:attrName>
                                        </p:attrNameLst>
                                      </p:cBhvr>
                                    </p:animMotion>
                                  </p:childTnLst>
                                </p:cTn>
                              </p:par>
                            </p:childTnLst>
                          </p:cTn>
                        </p:par>
                        <p:par>
                          <p:cTn id="141" fill="hold">
                            <p:stCondLst>
                              <p:cond delay="500"/>
                            </p:stCondLst>
                            <p:childTnLst>
                              <p:par>
                                <p:cTn id="142" presetID="23" presetClass="entr" presetSubtype="16" fill="hold" grpId="0" nodeType="afterEffect">
                                  <p:stCondLst>
                                    <p:cond delay="0"/>
                                  </p:stCondLst>
                                  <p:iterate>
                                    <p:tmAbs val="0"/>
                                  </p:iterate>
                                  <p:childTnLst>
                                    <p:set>
                                      <p:cBhvr>
                                        <p:cTn id="143" fill="hold"/>
                                        <p:tgtEl>
                                          <p:spTgt spid="309"/>
                                        </p:tgtEl>
                                        <p:attrNameLst>
                                          <p:attrName>style.visibility</p:attrName>
                                        </p:attrNameLst>
                                      </p:cBhvr>
                                      <p:to>
                                        <p:strVal val="visible"/>
                                      </p:to>
                                    </p:set>
                                    <p:anim calcmode="lin" valueType="num">
                                      <p:cBhvr>
                                        <p:cTn id="144" dur="500" fill="hold"/>
                                        <p:tgtEl>
                                          <p:spTgt spid="309"/>
                                        </p:tgtEl>
                                        <p:attrNameLst>
                                          <p:attrName>ppt_w</p:attrName>
                                        </p:attrNameLst>
                                      </p:cBhvr>
                                      <p:tavLst>
                                        <p:tav tm="0">
                                          <p:val>
                                            <p:fltVal val="0"/>
                                          </p:val>
                                        </p:tav>
                                        <p:tav tm="100000">
                                          <p:val>
                                            <p:strVal val="#ppt_w"/>
                                          </p:val>
                                        </p:tav>
                                      </p:tavLst>
                                    </p:anim>
                                    <p:anim calcmode="lin" valueType="num">
                                      <p:cBhvr>
                                        <p:cTn id="145" dur="500" fill="hold"/>
                                        <p:tgtEl>
                                          <p:spTgt spid="309"/>
                                        </p:tgtEl>
                                        <p:attrNameLst>
                                          <p:attrName>ppt_h</p:attrName>
                                        </p:attrNameLst>
                                      </p:cBhvr>
                                      <p:tavLst>
                                        <p:tav tm="0">
                                          <p:val>
                                            <p:fltVal val="0"/>
                                          </p:val>
                                        </p:tav>
                                        <p:tav tm="100000">
                                          <p:val>
                                            <p:strVal val="#ppt_h"/>
                                          </p:val>
                                        </p:tav>
                                      </p:tavLst>
                                    </p:anim>
                                  </p:childTnLst>
                                </p:cTn>
                              </p:par>
                            </p:childTnLst>
                          </p:cTn>
                        </p:par>
                        <p:par>
                          <p:cTn id="146" fill="hold">
                            <p:stCondLst>
                              <p:cond delay="1000"/>
                            </p:stCondLst>
                            <p:childTnLst>
                              <p:par>
                                <p:cTn id="147" presetID="22" presetClass="entr" presetSubtype="4" fill="hold" grpId="0" nodeType="afterEffect">
                                  <p:stCondLst>
                                    <p:cond delay="0"/>
                                  </p:stCondLst>
                                  <p:iterate>
                                    <p:tmAbs val="0"/>
                                  </p:iterate>
                                  <p:childTnLst>
                                    <p:set>
                                      <p:cBhvr>
                                        <p:cTn id="148" fill="hold"/>
                                        <p:tgtEl>
                                          <p:spTgt spid="311"/>
                                        </p:tgtEl>
                                        <p:attrNameLst>
                                          <p:attrName>style.visibility</p:attrName>
                                        </p:attrNameLst>
                                      </p:cBhvr>
                                      <p:to>
                                        <p:strVal val="visible"/>
                                      </p:to>
                                    </p:set>
                                    <p:animEffect transition="in" filter="wipe(down)">
                                      <p:cBhvr>
                                        <p:cTn id="149" dur="500"/>
                                        <p:tgtEl>
                                          <p:spTgt spid="311"/>
                                        </p:tgtEl>
                                      </p:cBhvr>
                                    </p:animEffect>
                                  </p:childTnLst>
                                </p:cTn>
                              </p:par>
                            </p:childTnLst>
                          </p:cTn>
                        </p:par>
                        <p:par>
                          <p:cTn id="150" fill="hold">
                            <p:stCondLst>
                              <p:cond delay="1500"/>
                            </p:stCondLst>
                            <p:childTnLst>
                              <p:par>
                                <p:cTn id="151" presetID="10" presetClass="entr" fill="hold" grpId="0" nodeType="afterEffect">
                                  <p:stCondLst>
                                    <p:cond delay="0"/>
                                  </p:stCondLst>
                                  <p:iterate>
                                    <p:tmAbs val="0"/>
                                  </p:iterate>
                                  <p:childTnLst>
                                    <p:set>
                                      <p:cBhvr>
                                        <p:cTn id="152" fill="hold"/>
                                        <p:tgtEl>
                                          <p:spTgt spid="336"/>
                                        </p:tgtEl>
                                        <p:attrNameLst>
                                          <p:attrName>style.visibility</p:attrName>
                                        </p:attrNameLst>
                                      </p:cBhvr>
                                      <p:to>
                                        <p:strVal val="visible"/>
                                      </p:to>
                                    </p:set>
                                    <p:animEffect transition="in" filter="fade">
                                      <p:cBhvr>
                                        <p:cTn id="153" dur="500"/>
                                        <p:tgtEl>
                                          <p:spTgt spid="336"/>
                                        </p:tgtEl>
                                      </p:cBhvr>
                                    </p:animEffect>
                                  </p:childTnLst>
                                </p:cTn>
                              </p:par>
                            </p:childTnLst>
                          </p:cTn>
                        </p:par>
                        <p:par>
                          <p:cTn id="154" fill="hold">
                            <p:stCondLst>
                              <p:cond delay="2000"/>
                            </p:stCondLst>
                            <p:childTnLst>
                              <p:par>
                                <p:cTn id="155" presetID="22" presetClass="entr" presetSubtype="8" fill="hold" grpId="0" nodeType="afterEffect">
                                  <p:stCondLst>
                                    <p:cond delay="0"/>
                                  </p:stCondLst>
                                  <p:iterate>
                                    <p:tmAbs val="0"/>
                                  </p:iterate>
                                  <p:childTnLst>
                                    <p:set>
                                      <p:cBhvr>
                                        <p:cTn id="156" fill="hold"/>
                                        <p:tgtEl>
                                          <p:spTgt spid="337"/>
                                        </p:tgtEl>
                                        <p:attrNameLst>
                                          <p:attrName>style.visibility</p:attrName>
                                        </p:attrNameLst>
                                      </p:cBhvr>
                                      <p:to>
                                        <p:strVal val="visible"/>
                                      </p:to>
                                    </p:set>
                                    <p:animEffect transition="in" filter="wipe(left)">
                                      <p:cBhvr>
                                        <p:cTn id="157" dur="500"/>
                                        <p:tgtEl>
                                          <p:spTgt spid="337"/>
                                        </p:tgtEl>
                                      </p:cBhvr>
                                    </p:animEffect>
                                  </p:childTnLst>
                                </p:cTn>
                              </p:par>
                            </p:childTnLst>
                          </p:cTn>
                        </p:par>
                        <p:par>
                          <p:cTn id="158" fill="hold">
                            <p:stCondLst>
                              <p:cond delay="2500"/>
                            </p:stCondLst>
                            <p:childTnLst>
                              <p:par>
                                <p:cTn id="159" presetID="22" presetClass="entr" presetSubtype="8" fill="hold" grpId="0" nodeType="afterEffect">
                                  <p:stCondLst>
                                    <p:cond delay="0"/>
                                  </p:stCondLst>
                                  <p:iterate>
                                    <p:tmAbs val="0"/>
                                  </p:iterate>
                                  <p:childTnLst>
                                    <p:set>
                                      <p:cBhvr>
                                        <p:cTn id="160" fill="hold"/>
                                        <p:tgtEl>
                                          <p:spTgt spid="326"/>
                                        </p:tgtEl>
                                        <p:attrNameLst>
                                          <p:attrName>style.visibility</p:attrName>
                                        </p:attrNameLst>
                                      </p:cBhvr>
                                      <p:to>
                                        <p:strVal val="visible"/>
                                      </p:to>
                                    </p:set>
                                    <p:animEffect transition="in" filter="wipe(left)">
                                      <p:cBhvr>
                                        <p:cTn id="161" dur="500"/>
                                        <p:tgtEl>
                                          <p:spTgt spid="326"/>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xit" presetSubtype="8" fill="hold" grpId="1" nodeType="clickEffect">
                                  <p:stCondLst>
                                    <p:cond delay="0"/>
                                  </p:stCondLst>
                                  <p:iterate>
                                    <p:tmAbs val="0"/>
                                  </p:iterate>
                                  <p:childTnLst>
                                    <p:animEffect transition="out" filter="wipe(left)">
                                      <p:cBhvr>
                                        <p:cTn id="165" dur="500" fill="hold"/>
                                        <p:tgtEl>
                                          <p:spTgt spid="324"/>
                                        </p:tgtEl>
                                      </p:cBhvr>
                                    </p:animEffect>
                                    <p:set>
                                      <p:cBhvr>
                                        <p:cTn id="166" fill="hold">
                                          <p:stCondLst>
                                            <p:cond delay="499"/>
                                          </p:stCondLst>
                                        </p:cTn>
                                        <p:tgtEl>
                                          <p:spTgt spid="324"/>
                                        </p:tgtEl>
                                        <p:attrNameLst>
                                          <p:attrName>style.visibility</p:attrName>
                                        </p:attrNameLst>
                                      </p:cBhvr>
                                      <p:to>
                                        <p:strVal val="hidden"/>
                                      </p:to>
                                    </p:set>
                                  </p:childTnLst>
                                </p:cTn>
                              </p:par>
                            </p:childTnLst>
                          </p:cTn>
                        </p:par>
                        <p:par>
                          <p:cTn id="167" fill="hold">
                            <p:stCondLst>
                              <p:cond delay="500"/>
                            </p:stCondLst>
                            <p:childTnLst>
                              <p:par>
                                <p:cTn id="168" presetID="22" presetClass="entr" presetSubtype="8" fill="hold" grpId="0" nodeType="afterEffect">
                                  <p:stCondLst>
                                    <p:cond delay="0"/>
                                  </p:stCondLst>
                                  <p:iterate>
                                    <p:tmAbs val="0"/>
                                  </p:iterate>
                                  <p:childTnLst>
                                    <p:set>
                                      <p:cBhvr>
                                        <p:cTn id="169" fill="hold"/>
                                        <p:tgtEl>
                                          <p:spTgt spid="327"/>
                                        </p:tgtEl>
                                        <p:attrNameLst>
                                          <p:attrName>style.visibility</p:attrName>
                                        </p:attrNameLst>
                                      </p:cBhvr>
                                      <p:to>
                                        <p:strVal val="visible"/>
                                      </p:to>
                                    </p:set>
                                    <p:animEffect transition="in" filter="wipe(left)">
                                      <p:cBhvr>
                                        <p:cTn id="170" dur="500"/>
                                        <p:tgtEl>
                                          <p:spTgt spid="327"/>
                                        </p:tgtEl>
                                      </p:cBhvr>
                                    </p:animEffect>
                                  </p:childTnLst>
                                </p:cTn>
                              </p:par>
                            </p:childTnLst>
                          </p:cTn>
                        </p:par>
                        <p:par>
                          <p:cTn id="171" fill="hold">
                            <p:stCondLst>
                              <p:cond delay="1000"/>
                            </p:stCondLst>
                            <p:childTnLst>
                              <p:par>
                                <p:cTn id="172" presetID="9" presetClass="exit" fill="hold" grpId="1" nodeType="afterEffect">
                                  <p:stCondLst>
                                    <p:cond delay="0"/>
                                  </p:stCondLst>
                                  <p:iterate>
                                    <p:tmAbs val="0"/>
                                  </p:iterate>
                                  <p:childTnLst>
                                    <p:animEffect transition="out" filter="dissolve">
                                      <p:cBhvr>
                                        <p:cTn id="173" dur="500" fill="hold"/>
                                        <p:tgtEl>
                                          <p:spTgt spid="336"/>
                                        </p:tgtEl>
                                      </p:cBhvr>
                                    </p:animEffect>
                                    <p:set>
                                      <p:cBhvr>
                                        <p:cTn id="174" fill="hold">
                                          <p:stCondLst>
                                            <p:cond delay="499"/>
                                          </p:stCondLst>
                                        </p:cTn>
                                        <p:tgtEl>
                                          <p:spTgt spid="336"/>
                                        </p:tgtEl>
                                        <p:attrNameLst>
                                          <p:attrName>style.visibility</p:attrName>
                                        </p:attrNameLst>
                                      </p:cBhvr>
                                      <p:to>
                                        <p:strVal val="hidden"/>
                                      </p:to>
                                    </p:set>
                                  </p:childTnLst>
                                </p:cTn>
                              </p:par>
                            </p:childTnLst>
                          </p:cTn>
                        </p:par>
                        <p:par>
                          <p:cTn id="175" fill="hold">
                            <p:stCondLst>
                              <p:cond delay="1500"/>
                            </p:stCondLst>
                            <p:childTnLst>
                              <p:par>
                                <p:cTn id="176" presetID="9" presetClass="exit" fill="hold" grpId="1" nodeType="afterEffect">
                                  <p:stCondLst>
                                    <p:cond delay="0"/>
                                  </p:stCondLst>
                                  <p:iterate>
                                    <p:tmAbs val="0"/>
                                  </p:iterate>
                                  <p:childTnLst>
                                    <p:animEffect transition="out" filter="dissolve">
                                      <p:cBhvr>
                                        <p:cTn id="177" dur="500" fill="hold"/>
                                        <p:tgtEl>
                                          <p:spTgt spid="337"/>
                                        </p:tgtEl>
                                      </p:cBhvr>
                                    </p:animEffect>
                                    <p:set>
                                      <p:cBhvr>
                                        <p:cTn id="178" fill="hold">
                                          <p:stCondLst>
                                            <p:cond delay="499"/>
                                          </p:stCondLst>
                                        </p:cTn>
                                        <p:tgtEl>
                                          <p:spTgt spid="337"/>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22" presetClass="entr" presetSubtype="1" fill="hold" grpId="0" nodeType="clickEffect">
                                  <p:stCondLst>
                                    <p:cond delay="0"/>
                                  </p:stCondLst>
                                  <p:iterate>
                                    <p:tmAbs val="0"/>
                                  </p:iterate>
                                  <p:childTnLst>
                                    <p:set>
                                      <p:cBhvr>
                                        <p:cTn id="182" fill="hold"/>
                                        <p:tgtEl>
                                          <p:spTgt spid="318"/>
                                        </p:tgtEl>
                                        <p:attrNameLst>
                                          <p:attrName>style.visibility</p:attrName>
                                        </p:attrNameLst>
                                      </p:cBhvr>
                                      <p:to>
                                        <p:strVal val="visible"/>
                                      </p:to>
                                    </p:set>
                                    <p:animEffect transition="in" filter="wipe(up)">
                                      <p:cBhvr>
                                        <p:cTn id="183" dur="500"/>
                                        <p:tgtEl>
                                          <p:spTgt spid="318"/>
                                        </p:tgtEl>
                                      </p:cBhvr>
                                    </p:animEffect>
                                  </p:childTnLst>
                                </p:cTn>
                              </p:par>
                            </p:childTnLst>
                          </p:cTn>
                        </p:par>
                        <p:par>
                          <p:cTn id="184" fill="hold">
                            <p:stCondLst>
                              <p:cond delay="500"/>
                            </p:stCondLst>
                            <p:childTnLst>
                              <p:par>
                                <p:cTn id="185" presetID="10" presetClass="entr" fill="hold" grpId="0" nodeType="afterEffect">
                                  <p:stCondLst>
                                    <p:cond delay="0"/>
                                  </p:stCondLst>
                                  <p:iterate>
                                    <p:tmAbs val="0"/>
                                  </p:iterate>
                                  <p:childTnLst>
                                    <p:set>
                                      <p:cBhvr>
                                        <p:cTn id="186" fill="hold"/>
                                        <p:tgtEl>
                                          <p:spTgt spid="344"/>
                                        </p:tgtEl>
                                        <p:attrNameLst>
                                          <p:attrName>style.visibility</p:attrName>
                                        </p:attrNameLst>
                                      </p:cBhvr>
                                      <p:to>
                                        <p:strVal val="visible"/>
                                      </p:to>
                                    </p:set>
                                    <p:animEffect transition="in" filter="fade">
                                      <p:cBhvr>
                                        <p:cTn id="187" dur="250"/>
                                        <p:tgtEl>
                                          <p:spTgt spid="344"/>
                                        </p:tgtEl>
                                      </p:cBhvr>
                                    </p:animEffect>
                                  </p:childTnLst>
                                </p:cTn>
                              </p:par>
                            </p:childTnLst>
                          </p:cTn>
                        </p:par>
                        <p:par>
                          <p:cTn id="188" fill="hold">
                            <p:stCondLst>
                              <p:cond delay="0"/>
                            </p:stCondLst>
                            <p:childTnLst>
                              <p:par>
                                <p:cTn id="189" presetID="-1" presetClass="path" presetSubtype="0" accel="50000" decel="50000" fill="hold" nodeType="afterEffect">
                                  <p:stCondLst>
                                    <p:cond delay="0"/>
                                  </p:stCondLst>
                                  <p:childTnLst>
                                    <p:animMotion origin="layout" path="M 0.000000 0.000000 C 0.000000 -0.000000 0.439218 -0.271209 0.634327 -0.147953 C 0.681523 -0.121289 0.671705 0.036032 0.671705 0.036032" pathEditMode="relative">
                                      <p:cBhvr>
                                        <p:cTn id="190" dur="1000" fill="hold"/>
                                        <p:tgtEl>
                                          <p:spTgt spid="344"/>
                                        </p:tgtEl>
                                        <p:attrNameLst>
                                          <p:attrName>ppt_x</p:attrName>
                                          <p:attrName>ppt_y</p:attrName>
                                        </p:attrNameLst>
                                      </p:cBhvr>
                                    </p:animMotion>
                                  </p:childTnLst>
                                </p:cTn>
                              </p:par>
                            </p:childTnLst>
                          </p:cTn>
                        </p:par>
                        <p:par>
                          <p:cTn id="191" fill="hold">
                            <p:stCondLst>
                              <p:cond delay="0"/>
                            </p:stCondLst>
                            <p:childTnLst>
                              <p:par>
                                <p:cTn id="192" presetID="-1" presetClass="path" presetSubtype="0" accel="50000" decel="50000" fill="hold" nodeType="withEffect">
                                  <p:stCondLst>
                                    <p:cond delay="0"/>
                                  </p:stCondLst>
                                  <p:childTnLst>
                                    <p:animMotion origin="layout" path="M 0.001336 -0.070139 L 0.002365 -0.176389" pathEditMode="relative">
                                      <p:cBhvr>
                                        <p:cTn id="193" dur="500" fill="hold"/>
                                        <p:tgtEl>
                                          <p:spTgt spid="345"/>
                                        </p:tgtEl>
                                        <p:attrNameLst>
                                          <p:attrName>ppt_x</p:attrName>
                                          <p:attrName>ppt_y</p:attrName>
                                        </p:attrNameLst>
                                      </p:cBhvr>
                                    </p:animMotion>
                                  </p:childTnLst>
                                </p:cTn>
                              </p:par>
                            </p:childTnLst>
                          </p:cTn>
                        </p:par>
                        <p:par>
                          <p:cTn id="194" fill="hold">
                            <p:stCondLst>
                              <p:cond delay="0"/>
                            </p:stCondLst>
                            <p:childTnLst>
                              <p:par>
                                <p:cTn id="195" presetID="-1" presetClass="path" presetSubtype="0" accel="50000" decel="50000" fill="hold" nodeType="withEffect">
                                  <p:stCondLst>
                                    <p:cond delay="0"/>
                                  </p:stCondLst>
                                  <p:childTnLst>
                                    <p:animMotion origin="layout" path="M -0.000031 -0.092590 L -0.002218 -0.180923" pathEditMode="relative">
                                      <p:cBhvr>
                                        <p:cTn id="196" dur="500" fill="hold"/>
                                        <p:tgtEl>
                                          <p:spTgt spid="351"/>
                                        </p:tgtEl>
                                        <p:attrNameLst>
                                          <p:attrName>ppt_x</p:attrName>
                                          <p:attrName>ppt_y</p:attrName>
                                        </p:attrNameLst>
                                      </p:cBhvr>
                                    </p:animMotion>
                                  </p:childTnLst>
                                </p:cTn>
                              </p:par>
                            </p:childTnLst>
                          </p:cTn>
                        </p:par>
                        <p:par>
                          <p:cTn id="197" fill="hold">
                            <p:stCondLst>
                              <p:cond delay="500"/>
                            </p:stCondLst>
                            <p:childTnLst>
                              <p:par>
                                <p:cTn id="198" presetID="23" presetClass="entr" presetSubtype="16" fill="hold" grpId="0" nodeType="afterEffect">
                                  <p:stCondLst>
                                    <p:cond delay="0"/>
                                  </p:stCondLst>
                                  <p:iterate>
                                    <p:tmAbs val="0"/>
                                  </p:iterate>
                                  <p:childTnLst>
                                    <p:set>
                                      <p:cBhvr>
                                        <p:cTn id="199" fill="hold"/>
                                        <p:tgtEl>
                                          <p:spTgt spid="317"/>
                                        </p:tgtEl>
                                        <p:attrNameLst>
                                          <p:attrName>style.visibility</p:attrName>
                                        </p:attrNameLst>
                                      </p:cBhvr>
                                      <p:to>
                                        <p:strVal val="visible"/>
                                      </p:to>
                                    </p:set>
                                    <p:anim calcmode="lin" valueType="num">
                                      <p:cBhvr>
                                        <p:cTn id="200" dur="500" fill="hold"/>
                                        <p:tgtEl>
                                          <p:spTgt spid="317"/>
                                        </p:tgtEl>
                                        <p:attrNameLst>
                                          <p:attrName>ppt_w</p:attrName>
                                        </p:attrNameLst>
                                      </p:cBhvr>
                                      <p:tavLst>
                                        <p:tav tm="0">
                                          <p:val>
                                            <p:fltVal val="0"/>
                                          </p:val>
                                        </p:tav>
                                        <p:tav tm="100000">
                                          <p:val>
                                            <p:strVal val="#ppt_w"/>
                                          </p:val>
                                        </p:tav>
                                      </p:tavLst>
                                    </p:anim>
                                    <p:anim calcmode="lin" valueType="num">
                                      <p:cBhvr>
                                        <p:cTn id="201" dur="500" fill="hold"/>
                                        <p:tgtEl>
                                          <p:spTgt spid="317"/>
                                        </p:tgtEl>
                                        <p:attrNameLst>
                                          <p:attrName>ppt_h</p:attrName>
                                        </p:attrNameLst>
                                      </p:cBhvr>
                                      <p:tavLst>
                                        <p:tav tm="0">
                                          <p:val>
                                            <p:fltVal val="0"/>
                                          </p:val>
                                        </p:tav>
                                        <p:tav tm="100000">
                                          <p:val>
                                            <p:strVal val="#ppt_h"/>
                                          </p:val>
                                        </p:tav>
                                      </p:tavLst>
                                    </p:anim>
                                  </p:childTnLst>
                                </p:cTn>
                              </p:par>
                            </p:childTnLst>
                          </p:cTn>
                        </p:par>
                        <p:par>
                          <p:cTn id="202" fill="hold">
                            <p:stCondLst>
                              <p:cond delay="1000"/>
                            </p:stCondLst>
                            <p:childTnLst>
                              <p:par>
                                <p:cTn id="203" presetID="22" presetClass="entr" presetSubtype="4" fill="hold" grpId="0" nodeType="afterEffect">
                                  <p:stCondLst>
                                    <p:cond delay="0"/>
                                  </p:stCondLst>
                                  <p:iterate>
                                    <p:tmAbs val="0"/>
                                  </p:iterate>
                                  <p:childTnLst>
                                    <p:set>
                                      <p:cBhvr>
                                        <p:cTn id="204" fill="hold"/>
                                        <p:tgtEl>
                                          <p:spTgt spid="319"/>
                                        </p:tgtEl>
                                        <p:attrNameLst>
                                          <p:attrName>style.visibility</p:attrName>
                                        </p:attrNameLst>
                                      </p:cBhvr>
                                      <p:to>
                                        <p:strVal val="visible"/>
                                      </p:to>
                                    </p:set>
                                    <p:animEffect transition="in" filter="wipe(down)">
                                      <p:cBhvr>
                                        <p:cTn id="205" dur="500"/>
                                        <p:tgtEl>
                                          <p:spTgt spid="319"/>
                                        </p:tgtEl>
                                      </p:cBhvr>
                                    </p:animEffect>
                                  </p:childTnLst>
                                </p:cTn>
                              </p:par>
                            </p:childTnLst>
                          </p:cTn>
                        </p:par>
                        <p:par>
                          <p:cTn id="206" fill="hold">
                            <p:stCondLst>
                              <p:cond delay="1500"/>
                            </p:stCondLst>
                            <p:childTnLst>
                              <p:par>
                                <p:cTn id="207" presetID="10" presetClass="entr" fill="hold" grpId="0" nodeType="afterEffect">
                                  <p:stCondLst>
                                    <p:cond delay="0"/>
                                  </p:stCondLst>
                                  <p:iterate>
                                    <p:tmAbs val="0"/>
                                  </p:iterate>
                                  <p:childTnLst>
                                    <p:set>
                                      <p:cBhvr>
                                        <p:cTn id="208" fill="hold"/>
                                        <p:tgtEl>
                                          <p:spTgt spid="340"/>
                                        </p:tgtEl>
                                        <p:attrNameLst>
                                          <p:attrName>style.visibility</p:attrName>
                                        </p:attrNameLst>
                                      </p:cBhvr>
                                      <p:to>
                                        <p:strVal val="visible"/>
                                      </p:to>
                                    </p:set>
                                    <p:animEffect transition="in" filter="fade">
                                      <p:cBhvr>
                                        <p:cTn id="209" dur="500"/>
                                        <p:tgtEl>
                                          <p:spTgt spid="340"/>
                                        </p:tgtEl>
                                      </p:cBhvr>
                                    </p:animEffect>
                                  </p:childTnLst>
                                </p:cTn>
                              </p:par>
                            </p:childTnLst>
                          </p:cTn>
                        </p:par>
                        <p:par>
                          <p:cTn id="210" fill="hold">
                            <p:stCondLst>
                              <p:cond delay="2000"/>
                            </p:stCondLst>
                            <p:childTnLst>
                              <p:par>
                                <p:cTn id="211" presetID="22" presetClass="entr" presetSubtype="8" fill="hold" grpId="0" nodeType="afterEffect">
                                  <p:stCondLst>
                                    <p:cond delay="0"/>
                                  </p:stCondLst>
                                  <p:iterate>
                                    <p:tmAbs val="0"/>
                                  </p:iterate>
                                  <p:childTnLst>
                                    <p:set>
                                      <p:cBhvr>
                                        <p:cTn id="212" fill="hold"/>
                                        <p:tgtEl>
                                          <p:spTgt spid="341"/>
                                        </p:tgtEl>
                                        <p:attrNameLst>
                                          <p:attrName>style.visibility</p:attrName>
                                        </p:attrNameLst>
                                      </p:cBhvr>
                                      <p:to>
                                        <p:strVal val="visible"/>
                                      </p:to>
                                    </p:set>
                                    <p:animEffect transition="in" filter="wipe(left)">
                                      <p:cBhvr>
                                        <p:cTn id="213" dur="500"/>
                                        <p:tgtEl>
                                          <p:spTgt spid="341"/>
                                        </p:tgtEl>
                                      </p:cBhvr>
                                    </p:animEffect>
                                  </p:childTnLst>
                                </p:cTn>
                              </p:par>
                            </p:childTnLst>
                          </p:cTn>
                        </p:par>
                        <p:par>
                          <p:cTn id="214" fill="hold">
                            <p:stCondLst>
                              <p:cond delay="2500"/>
                            </p:stCondLst>
                            <p:childTnLst>
                              <p:par>
                                <p:cTn id="215" presetID="22" presetClass="entr" presetSubtype="8" fill="hold" grpId="0" nodeType="afterEffect">
                                  <p:stCondLst>
                                    <p:cond delay="0"/>
                                  </p:stCondLst>
                                  <p:iterate>
                                    <p:tmAbs val="0"/>
                                  </p:iterate>
                                  <p:childTnLst>
                                    <p:set>
                                      <p:cBhvr>
                                        <p:cTn id="216" fill="hold"/>
                                        <p:tgtEl>
                                          <p:spTgt spid="320"/>
                                        </p:tgtEl>
                                        <p:attrNameLst>
                                          <p:attrName>style.visibility</p:attrName>
                                        </p:attrNameLst>
                                      </p:cBhvr>
                                      <p:to>
                                        <p:strVal val="visible"/>
                                      </p:to>
                                    </p:set>
                                    <p:animEffect transition="in" filter="wipe(left)">
                                      <p:cBhvr>
                                        <p:cTn id="217" dur="500"/>
                                        <p:tgtEl>
                                          <p:spTgt spid="320"/>
                                        </p:tgtEl>
                                      </p:cBhvr>
                                    </p:animEffect>
                                  </p:childTnLst>
                                </p:cTn>
                              </p:par>
                            </p:childTnLst>
                          </p:cTn>
                        </p:par>
                      </p:childTnLst>
                    </p:cTn>
                  </p:par>
                  <p:par>
                    <p:cTn id="218" fill="hold">
                      <p:stCondLst>
                        <p:cond delay="indefinite"/>
                      </p:stCondLst>
                      <p:childTnLst>
                        <p:par>
                          <p:cTn id="219" fill="hold">
                            <p:stCondLst>
                              <p:cond delay="0"/>
                            </p:stCondLst>
                            <p:childTnLst>
                              <p:par>
                                <p:cTn id="220" presetID="22" presetClass="entr" presetSubtype="8" fill="hold" grpId="0" nodeType="clickEffect">
                                  <p:stCondLst>
                                    <p:cond delay="0"/>
                                  </p:stCondLst>
                                  <p:iterate>
                                    <p:tmAbs val="0"/>
                                  </p:iterate>
                                  <p:childTnLst>
                                    <p:set>
                                      <p:cBhvr>
                                        <p:cTn id="221" fill="hold"/>
                                        <p:tgtEl>
                                          <p:spTgt spid="328"/>
                                        </p:tgtEl>
                                        <p:attrNameLst>
                                          <p:attrName>style.visibility</p:attrName>
                                        </p:attrNameLst>
                                      </p:cBhvr>
                                      <p:to>
                                        <p:strVal val="visible"/>
                                      </p:to>
                                    </p:set>
                                    <p:animEffect transition="in" filter="wipe(left)">
                                      <p:cBhvr>
                                        <p:cTn id="222" dur="500"/>
                                        <p:tgtEl>
                                          <p:spTgt spid="328"/>
                                        </p:tgtEl>
                                      </p:cBhvr>
                                    </p:animEffect>
                                  </p:childTnLst>
                                </p:cTn>
                              </p:par>
                            </p:childTnLst>
                          </p:cTn>
                        </p:par>
                        <p:par>
                          <p:cTn id="223" fill="hold">
                            <p:stCondLst>
                              <p:cond delay="500"/>
                            </p:stCondLst>
                            <p:childTnLst>
                              <p:par>
                                <p:cTn id="224" presetID="22" presetClass="exit" presetSubtype="8" fill="hold" grpId="1" nodeType="afterEffect">
                                  <p:stCondLst>
                                    <p:cond delay="0"/>
                                  </p:stCondLst>
                                  <p:iterate>
                                    <p:tmAbs val="0"/>
                                  </p:iterate>
                                  <p:childTnLst>
                                    <p:animEffect transition="out" filter="wipe(left)">
                                      <p:cBhvr>
                                        <p:cTn id="225" dur="500" fill="hold"/>
                                        <p:tgtEl>
                                          <p:spTgt spid="327"/>
                                        </p:tgtEl>
                                      </p:cBhvr>
                                    </p:animEffect>
                                    <p:set>
                                      <p:cBhvr>
                                        <p:cTn id="226" fill="hold">
                                          <p:stCondLst>
                                            <p:cond delay="499"/>
                                          </p:stCondLst>
                                        </p:cTn>
                                        <p:tgtEl>
                                          <p:spTgt spid="327"/>
                                        </p:tgtEl>
                                        <p:attrNameLst>
                                          <p:attrName>style.visibility</p:attrName>
                                        </p:attrNameLst>
                                      </p:cBhvr>
                                      <p:to>
                                        <p:strVal val="hidden"/>
                                      </p:to>
                                    </p:set>
                                  </p:childTnLst>
                                </p:cTn>
                              </p:par>
                            </p:childTnLst>
                          </p:cTn>
                        </p:par>
                        <p:par>
                          <p:cTn id="227" fill="hold">
                            <p:stCondLst>
                              <p:cond delay="1000"/>
                            </p:stCondLst>
                            <p:childTnLst>
                              <p:par>
                                <p:cTn id="228" presetID="9" presetClass="exit" fill="hold" grpId="1" nodeType="afterEffect">
                                  <p:stCondLst>
                                    <p:cond delay="0"/>
                                  </p:stCondLst>
                                  <p:iterate>
                                    <p:tmAbs val="0"/>
                                  </p:iterate>
                                  <p:childTnLst>
                                    <p:animEffect transition="out" filter="dissolve">
                                      <p:cBhvr>
                                        <p:cTn id="229" dur="500" fill="hold"/>
                                        <p:tgtEl>
                                          <p:spTgt spid="340"/>
                                        </p:tgtEl>
                                      </p:cBhvr>
                                    </p:animEffect>
                                    <p:set>
                                      <p:cBhvr>
                                        <p:cTn id="230" fill="hold">
                                          <p:stCondLst>
                                            <p:cond delay="499"/>
                                          </p:stCondLst>
                                        </p:cTn>
                                        <p:tgtEl>
                                          <p:spTgt spid="340"/>
                                        </p:tgtEl>
                                        <p:attrNameLst>
                                          <p:attrName>style.visibility</p:attrName>
                                        </p:attrNameLst>
                                      </p:cBhvr>
                                      <p:to>
                                        <p:strVal val="hidden"/>
                                      </p:to>
                                    </p:set>
                                  </p:childTnLst>
                                </p:cTn>
                              </p:par>
                            </p:childTnLst>
                          </p:cTn>
                        </p:par>
                        <p:par>
                          <p:cTn id="231" fill="hold">
                            <p:stCondLst>
                              <p:cond delay="1500"/>
                            </p:stCondLst>
                            <p:childTnLst>
                              <p:par>
                                <p:cTn id="232" presetID="9" presetClass="exit" fill="hold" grpId="1" nodeType="afterEffect">
                                  <p:stCondLst>
                                    <p:cond delay="0"/>
                                  </p:stCondLst>
                                  <p:iterate>
                                    <p:tmAbs val="0"/>
                                  </p:iterate>
                                  <p:childTnLst>
                                    <p:animEffect transition="out" filter="dissolve">
                                      <p:cBhvr>
                                        <p:cTn id="233" dur="500" fill="hold"/>
                                        <p:tgtEl>
                                          <p:spTgt spid="341"/>
                                        </p:tgtEl>
                                      </p:cBhvr>
                                    </p:animEffect>
                                    <p:set>
                                      <p:cBhvr>
                                        <p:cTn id="234" fill="hold">
                                          <p:stCondLst>
                                            <p:cond delay="499"/>
                                          </p:stCondLst>
                                        </p:cTn>
                                        <p:tgtEl>
                                          <p:spTgt spid="3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 grpId="0" animBg="1" advAuto="0"/>
      <p:bldP spid="302" grpId="0" animBg="1" advAuto="0"/>
      <p:bldP spid="303" grpId="0" animBg="1" advAuto="0"/>
      <p:bldP spid="309" grpId="0" animBg="1" advAuto="0"/>
      <p:bldP spid="310" grpId="0" animBg="1" advAuto="0"/>
      <p:bldP spid="311" grpId="0" animBg="1" advAuto="0"/>
      <p:bldP spid="317" grpId="0" animBg="1" advAuto="0"/>
      <p:bldP spid="318" grpId="0" animBg="1" advAuto="0"/>
      <p:bldP spid="319" grpId="0" animBg="1" advAuto="0"/>
      <p:bldP spid="320" grpId="0" animBg="1" advAuto="0"/>
      <p:bldP spid="324" grpId="0" animBg="1" advAuto="0"/>
      <p:bldP spid="324" grpId="1" animBg="1" advAuto="0"/>
      <p:bldP spid="325" grpId="0" animBg="1" advAuto="0"/>
      <p:bldP spid="326" grpId="0" animBg="1" advAuto="0"/>
      <p:bldP spid="327" grpId="0" animBg="1" advAuto="0"/>
      <p:bldP spid="327" grpId="1" animBg="1" advAuto="0"/>
      <p:bldP spid="328" grpId="0" animBg="1" advAuto="0"/>
      <p:bldP spid="332" grpId="0" animBg="1" advAuto="0"/>
      <p:bldP spid="332" grpId="1" animBg="1" advAuto="0"/>
      <p:bldP spid="333" grpId="0" animBg="1" advAuto="0"/>
      <p:bldP spid="333" grpId="1" animBg="1" advAuto="0"/>
      <p:bldP spid="336" grpId="0" animBg="1" advAuto="0"/>
      <p:bldP spid="336" grpId="1" animBg="1" advAuto="0"/>
      <p:bldP spid="337" grpId="0" animBg="1" advAuto="0"/>
      <p:bldP spid="337" grpId="1" animBg="1" advAuto="0"/>
      <p:bldP spid="340" grpId="0" animBg="1" advAuto="0"/>
      <p:bldP spid="340" grpId="1" animBg="1" advAuto="0"/>
      <p:bldP spid="341" grpId="0" animBg="1" advAuto="0"/>
      <p:bldP spid="341" grpId="1" animBg="1" advAuto="0"/>
      <p:bldP spid="342" grpId="0" animBg="1" advAuto="0"/>
      <p:bldP spid="343" grpId="0" animBg="1" advAuto="0"/>
      <p:bldP spid="344" grpId="0" animBg="1" advAuto="0"/>
      <p:bldP spid="345" grpId="0" animBg="1" advAuto="0"/>
      <p:bldP spid="346" grpId="0" animBg="1" advAuto="0"/>
      <p:bldP spid="347" grpId="0" animBg="1" advAuto="0"/>
      <p:bldP spid="348" grpId="0" animBg="1" advAuto="0"/>
      <p:bldP spid="349" grpId="0" build="p" bldLvl="5" animBg="1" advAuto="0"/>
      <p:bldP spid="351"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Rectangle"/>
          <p:cNvSpPr/>
          <p:nvPr/>
        </p:nvSpPr>
        <p:spPr>
          <a:xfrm>
            <a:off x="12401550" y="2495550"/>
            <a:ext cx="11849100" cy="4762497"/>
          </a:xfrm>
          <a:prstGeom prst="rect">
            <a:avLst/>
          </a:prstGeom>
          <a:solidFill>
            <a:srgbClr val="E5E6E1"/>
          </a:solidFill>
          <a:ln w="50800">
            <a:solidFill>
              <a:srgbClr val="941100"/>
            </a:solidFill>
            <a:miter lim="400000"/>
          </a:ln>
          <a:effectLst>
            <a:outerShdw blurRad="381000" dir="1980000" rotWithShape="0">
              <a:srgbClr val="000000"/>
            </a:outerShdw>
          </a:effectLst>
        </p:spPr>
        <p:txBody>
          <a:bodyPr lIns="76200" tIns="76200" rIns="76200" bIns="76200" anchor="ctr"/>
          <a:lstStyle/>
          <a:p>
            <a:pPr>
              <a:defRPr sz="5400">
                <a:solidFill>
                  <a:srgbClr val="FFFFFF"/>
                </a:solidFill>
                <a:effectLst>
                  <a:outerShdw blurRad="50800" dist="12700" dir="5400000" rotWithShape="0">
                    <a:srgbClr val="000000">
                      <a:alpha val="30000"/>
                    </a:srgbClr>
                  </a:outerShdw>
                </a:effectLst>
              </a:defRPr>
            </a:pPr>
            <a:endParaRPr/>
          </a:p>
        </p:txBody>
      </p:sp>
      <p:sp>
        <p:nvSpPr>
          <p:cNvPr id="356" name="template&lt;class ItemType&gt;…"/>
          <p:cNvSpPr/>
          <p:nvPr/>
        </p:nvSpPr>
        <p:spPr>
          <a:xfrm>
            <a:off x="12457169" y="2505075"/>
            <a:ext cx="11887201" cy="4572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p>
            <a:pPr algn="l" defTabSz="685800">
              <a:lnSpc>
                <a:spcPct val="120000"/>
              </a:lnSpc>
              <a:spcBef>
                <a:spcPts val="300"/>
              </a:spcBef>
              <a:tabLst>
                <a:tab pos="368300" algn="l"/>
              </a:tabLst>
              <a:defRPr sz="2600" b="1" i="0">
                <a:latin typeface="Menlo Regular"/>
                <a:ea typeface="Menlo Regular"/>
                <a:cs typeface="Menlo Regular"/>
                <a:sym typeface="Menlo Regular"/>
              </a:defRPr>
            </a:pPr>
            <a:r>
              <a:rPr>
                <a:solidFill>
                  <a:srgbClr val="BB2CA2"/>
                </a:solidFill>
              </a:rPr>
              <a:t>template</a:t>
            </a:r>
            <a:r>
              <a:t>&lt;</a:t>
            </a:r>
            <a:r>
              <a:rPr>
                <a:solidFill>
                  <a:srgbClr val="BB2CA2"/>
                </a:solidFill>
              </a:rPr>
              <a:t>class</a:t>
            </a:r>
            <a:r>
              <a:t> ItemType&gt;	</a:t>
            </a:r>
          </a:p>
          <a:p>
            <a:pPr algn="l" defTabSz="685800">
              <a:lnSpc>
                <a:spcPct val="120000"/>
              </a:lnSpc>
              <a:spcBef>
                <a:spcPts val="300"/>
              </a:spcBef>
              <a:tabLst>
                <a:tab pos="368300" algn="l"/>
              </a:tabLst>
              <a:defRPr sz="2600" b="1" i="0">
                <a:latin typeface="Menlo Regular"/>
                <a:ea typeface="Menlo Regular"/>
                <a:cs typeface="Menlo Regular"/>
                <a:sym typeface="Menlo Regular"/>
              </a:defRPr>
            </a:pPr>
            <a:r>
              <a:t>ItemType LinkedStack&lt;ItemType&gt;::peek() </a:t>
            </a:r>
            <a:r>
              <a:rPr>
                <a:solidFill>
                  <a:srgbClr val="BB2CA2"/>
                </a:solidFill>
              </a:rPr>
              <a:t>const</a:t>
            </a:r>
          </a:p>
          <a:p>
            <a:pPr algn="l" defTabSz="685800">
              <a:lnSpc>
                <a:spcPct val="120000"/>
              </a:lnSpc>
              <a:spcBef>
                <a:spcPts val="300"/>
              </a:spcBef>
              <a:tabLst>
                <a:tab pos="368300" algn="l"/>
              </a:tabLst>
              <a:defRPr sz="2600" b="1" i="0">
                <a:latin typeface="Menlo Regular"/>
                <a:ea typeface="Menlo Regular"/>
                <a:cs typeface="Menlo Regular"/>
                <a:sym typeface="Menlo Regular"/>
              </a:defRPr>
            </a:pPr>
            <a:r>
              <a:t>{</a:t>
            </a:r>
          </a:p>
          <a:p>
            <a:pPr algn="l" defTabSz="685800">
              <a:lnSpc>
                <a:spcPct val="120000"/>
              </a:lnSpc>
              <a:spcBef>
                <a:spcPts val="300"/>
              </a:spcBef>
              <a:tabLst>
                <a:tab pos="368300" algn="l"/>
              </a:tabLst>
              <a:defRPr sz="2600" b="1" i="0">
                <a:solidFill>
                  <a:srgbClr val="008400"/>
                </a:solidFill>
                <a:latin typeface="Menlo Regular"/>
                <a:ea typeface="Menlo Regular"/>
                <a:cs typeface="Menlo Regular"/>
                <a:sym typeface="Menlo Regular"/>
              </a:defRPr>
            </a:pPr>
            <a:r>
              <a:rPr>
                <a:solidFill>
                  <a:srgbClr val="000000"/>
                </a:solidFill>
              </a:rPr>
              <a:t>	if (isEmpty())</a:t>
            </a:r>
            <a:r>
              <a:rPr>
                <a:solidFill>
                  <a:srgbClr val="3E7321"/>
                </a:solidFill>
              </a:rPr>
              <a:t> // Enforce precondition</a:t>
            </a:r>
          </a:p>
          <a:p>
            <a:pPr lvl="1" indent="0" algn="l" defTabSz="685800">
              <a:lnSpc>
                <a:spcPct val="120000"/>
              </a:lnSpc>
              <a:spcBef>
                <a:spcPts val="300"/>
              </a:spcBef>
              <a:tabLst>
                <a:tab pos="368300" algn="l"/>
              </a:tabLst>
              <a:defRPr sz="2600" b="1" i="0">
                <a:latin typeface="Menlo Regular"/>
                <a:ea typeface="Menlo Regular"/>
                <a:cs typeface="Menlo Regular"/>
                <a:sym typeface="Menlo Regular"/>
              </a:defRPr>
            </a:pPr>
            <a:r>
              <a:rPr>
                <a:solidFill>
                  <a:srgbClr val="3E7321"/>
                </a:solidFill>
              </a:rPr>
              <a:t>  </a:t>
            </a:r>
            <a:r>
              <a:t>{</a:t>
            </a:r>
            <a:endParaRPr>
              <a:solidFill>
                <a:srgbClr val="3E7321"/>
              </a:solidFill>
            </a:endParaRPr>
          </a:p>
          <a:p>
            <a:pPr lvl="3" indent="1371600" algn="l" defTabSz="685800">
              <a:lnSpc>
                <a:spcPct val="120000"/>
              </a:lnSpc>
              <a:spcBef>
                <a:spcPts val="300"/>
              </a:spcBef>
              <a:tabLst>
                <a:tab pos="368300" algn="l"/>
              </a:tabLst>
              <a:defRPr sz="2600" b="1" i="0">
                <a:solidFill>
                  <a:srgbClr val="008400"/>
                </a:solidFill>
                <a:latin typeface="Menlo Regular"/>
                <a:ea typeface="Menlo Regular"/>
                <a:cs typeface="Menlo Regular"/>
                <a:sym typeface="Menlo Regular"/>
              </a:defRPr>
            </a:pPr>
            <a:r>
              <a:rPr>
                <a:solidFill>
                  <a:srgbClr val="000000"/>
                </a:solidFill>
              </a:rPr>
              <a:t> </a:t>
            </a:r>
            <a:r>
              <a:rPr>
                <a:solidFill>
                  <a:srgbClr val="8E2E8E"/>
                </a:solidFill>
              </a:rPr>
              <a:t>throw</a:t>
            </a:r>
            <a:r>
              <a:rPr>
                <a:solidFill>
                  <a:srgbClr val="000000"/>
                </a:solidFill>
              </a:rPr>
              <a:t> PrecondViolatedExcept(</a:t>
            </a:r>
            <a:r>
              <a:rPr>
                <a:solidFill>
                  <a:schemeClr val="accent5">
                    <a:lumOff val="-29866"/>
                  </a:schemeClr>
                </a:solidFill>
              </a:rPr>
              <a:t>"Stack is empty!"</a:t>
            </a:r>
            <a:r>
              <a:rPr>
                <a:solidFill>
                  <a:srgbClr val="000000"/>
                </a:solidFill>
              </a:rPr>
              <a:t>)</a:t>
            </a:r>
          </a:p>
          <a:p>
            <a:pPr lvl="3" indent="0" algn="l" defTabSz="685800">
              <a:lnSpc>
                <a:spcPct val="120000"/>
              </a:lnSpc>
              <a:spcBef>
                <a:spcPts val="300"/>
              </a:spcBef>
              <a:tabLst>
                <a:tab pos="368300" algn="l"/>
              </a:tabLst>
              <a:defRPr sz="2600" b="1" i="0">
                <a:solidFill>
                  <a:srgbClr val="008400"/>
                </a:solidFill>
                <a:latin typeface="Menlo Regular"/>
                <a:ea typeface="Menlo Regular"/>
                <a:cs typeface="Menlo Regular"/>
                <a:sym typeface="Menlo Regular"/>
              </a:defRPr>
            </a:pPr>
            <a:r>
              <a:rPr>
                <a:solidFill>
                  <a:srgbClr val="000000"/>
                </a:solidFill>
              </a:rPr>
              <a:t>  }</a:t>
            </a:r>
          </a:p>
          <a:p>
            <a:pPr algn="l" defTabSz="685800">
              <a:lnSpc>
                <a:spcPct val="120000"/>
              </a:lnSpc>
              <a:spcBef>
                <a:spcPts val="300"/>
              </a:spcBef>
              <a:tabLst>
                <a:tab pos="368300" algn="l"/>
              </a:tabLst>
              <a:defRPr sz="2600" b="1" i="0">
                <a:latin typeface="Menlo Regular"/>
                <a:ea typeface="Menlo Regular"/>
                <a:cs typeface="Menlo Regular"/>
                <a:sym typeface="Menlo Regular"/>
              </a:defRPr>
            </a:pPr>
            <a:r>
              <a:t>	</a:t>
            </a:r>
            <a:r>
              <a:rPr>
                <a:solidFill>
                  <a:srgbClr val="BB2CA2"/>
                </a:solidFill>
              </a:rPr>
              <a:t>return</a:t>
            </a:r>
            <a:r>
              <a:t> topPtr-&gt;getItem();</a:t>
            </a:r>
          </a:p>
          <a:p>
            <a:pPr algn="l" defTabSz="685800">
              <a:lnSpc>
                <a:spcPct val="120000"/>
              </a:lnSpc>
              <a:spcBef>
                <a:spcPts val="300"/>
              </a:spcBef>
              <a:tabLst>
                <a:tab pos="368300" algn="l"/>
              </a:tabLst>
              <a:defRPr sz="2600" b="1" i="0">
                <a:solidFill>
                  <a:srgbClr val="008400"/>
                </a:solidFill>
                <a:latin typeface="Menlo Regular"/>
                <a:ea typeface="Menlo Regular"/>
                <a:cs typeface="Menlo Regular"/>
                <a:sym typeface="Menlo Regular"/>
              </a:defRPr>
            </a:pPr>
            <a:r>
              <a:rPr>
                <a:solidFill>
                  <a:srgbClr val="000000"/>
                </a:solidFill>
              </a:rPr>
              <a:t>}  </a:t>
            </a:r>
            <a:r>
              <a:t>// end getTop</a:t>
            </a:r>
          </a:p>
        </p:txBody>
      </p:sp>
      <p:sp>
        <p:nvSpPr>
          <p:cNvPr id="357" name="Rectangle"/>
          <p:cNvSpPr/>
          <p:nvPr/>
        </p:nvSpPr>
        <p:spPr>
          <a:xfrm>
            <a:off x="18535650" y="8033766"/>
            <a:ext cx="3333750" cy="3733800"/>
          </a:xfrm>
          <a:prstGeom prst="rect">
            <a:avLst/>
          </a:prstGeom>
          <a:blipFill>
            <a:blip r:embed="rId3"/>
          </a:blipFill>
          <a:ln w="38100">
            <a:solidFill>
              <a:srgbClr val="000000"/>
            </a:solidFill>
            <a:miter lim="400000"/>
          </a:ln>
          <a:effectLst>
            <a:outerShdw blurRad="571500" dir="1980000" rotWithShape="0">
              <a:srgbClr val="000000"/>
            </a:outerShdw>
          </a:effectLst>
        </p:spPr>
        <p:txBody>
          <a:bodyPr lIns="76200" tIns="76200" rIns="76200" bIns="76200" anchor="ctr"/>
          <a:lstStyle/>
          <a:p>
            <a:pPr>
              <a:defRPr sz="5400">
                <a:solidFill>
                  <a:srgbClr val="76D6FF"/>
                </a:solidFill>
                <a:effectLst>
                  <a:outerShdw blurRad="50800" dist="12700" dir="5400000" rotWithShape="0">
                    <a:srgbClr val="000000">
                      <a:alpha val="30000"/>
                    </a:srgbClr>
                  </a:outerShdw>
                </a:effectLst>
              </a:defRPr>
            </a:pPr>
            <a:endParaRPr/>
          </a:p>
        </p:txBody>
      </p:sp>
      <p:sp>
        <p:nvSpPr>
          <p:cNvPr id="358" name="Stack"/>
          <p:cNvSpPr/>
          <p:nvPr/>
        </p:nvSpPr>
        <p:spPr>
          <a:xfrm>
            <a:off x="19157314" y="11900916"/>
            <a:ext cx="1968123" cy="10477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5000" i="0">
                <a:solidFill>
                  <a:srgbClr val="941100"/>
                </a:solidFill>
                <a:latin typeface="Comic Sans MS"/>
                <a:ea typeface="Comic Sans MS"/>
                <a:cs typeface="Comic Sans MS"/>
                <a:sym typeface="Comic Sans MS"/>
              </a:defRPr>
            </a:lvl1pPr>
          </a:lstStyle>
          <a:p>
            <a:r>
              <a:t>Stack</a:t>
            </a:r>
          </a:p>
        </p:txBody>
      </p:sp>
      <p:sp>
        <p:nvSpPr>
          <p:cNvPr id="359" name="The Class LinkedStack  peek"/>
          <p:cNvSpPr txBox="1">
            <a:spLocks noGrp="1"/>
          </p:cNvSpPr>
          <p:nvPr>
            <p:ph type="title"/>
          </p:nvPr>
        </p:nvSpPr>
        <p:spPr>
          <a:prstGeom prst="rect">
            <a:avLst/>
          </a:prstGeom>
        </p:spPr>
        <p:txBody>
          <a:bodyPr/>
          <a:lstStyle/>
          <a:p>
            <a:r>
              <a:t>The Class LinkedStack  </a:t>
            </a:r>
            <a:r>
              <a:rPr>
                <a:latin typeface="Menlo Regular"/>
                <a:ea typeface="Menlo Regular"/>
                <a:cs typeface="Menlo Regular"/>
                <a:sym typeface="Menlo Regular"/>
              </a:rPr>
              <a:t>peek</a:t>
            </a:r>
          </a:p>
        </p:txBody>
      </p:sp>
      <p:sp>
        <p:nvSpPr>
          <p:cNvPr id="360" name="Implementing the ADT Stack…"/>
          <p:cNvSpPr txBox="1">
            <a:spLocks noGrp="1"/>
          </p:cNvSpPr>
          <p:nvPr>
            <p:ph type="body" sz="quarter" idx="1"/>
          </p:nvPr>
        </p:nvSpPr>
        <p:spPr>
          <a:xfrm>
            <a:off x="-190500" y="2343150"/>
            <a:ext cx="12268200" cy="4914900"/>
          </a:xfrm>
          <a:prstGeom prst="rect">
            <a:avLst/>
          </a:prstGeom>
        </p:spPr>
        <p:txBody>
          <a:bodyPr/>
          <a:lstStyle/>
          <a:p>
            <a:pPr>
              <a:buBlip>
                <a:blip r:embed="rId4"/>
              </a:buBlip>
            </a:pPr>
            <a:r>
              <a:t>Implementing the ADT Stack</a:t>
            </a:r>
          </a:p>
          <a:p>
            <a:pPr lvl="1">
              <a:buBlip>
                <a:blip r:embed="rId4"/>
              </a:buBlip>
            </a:pPr>
            <a:r>
              <a:t>Using a linked chain</a:t>
            </a:r>
          </a:p>
          <a:p>
            <a:pPr>
              <a:buBlip>
                <a:blip r:embed="rId4"/>
              </a:buBlip>
            </a:pPr>
            <a:r>
              <a:t>Which end is the top of the stack?</a:t>
            </a:r>
          </a:p>
          <a:p>
            <a:pPr lvl="1">
              <a:buBlip>
                <a:blip r:embed="rId4"/>
              </a:buBlip>
            </a:pPr>
            <a:r>
              <a:t>Using the head is fast</a:t>
            </a:r>
          </a:p>
        </p:txBody>
      </p:sp>
      <p:grpSp>
        <p:nvGrpSpPr>
          <p:cNvPr id="366" name="Group"/>
          <p:cNvGrpSpPr/>
          <p:nvPr/>
        </p:nvGrpSpPr>
        <p:grpSpPr>
          <a:xfrm>
            <a:off x="9410700" y="9519666"/>
            <a:ext cx="2593194" cy="1828800"/>
            <a:chOff x="0" y="0"/>
            <a:chExt cx="2593193" cy="1828800"/>
          </a:xfrm>
        </p:grpSpPr>
        <p:grpSp>
          <p:nvGrpSpPr>
            <p:cNvPr id="363" name="Group"/>
            <p:cNvGrpSpPr/>
            <p:nvPr/>
          </p:nvGrpSpPr>
          <p:grpSpPr>
            <a:xfrm>
              <a:off x="95250" y="0"/>
              <a:ext cx="2286000" cy="1104900"/>
              <a:chOff x="0" y="0"/>
              <a:chExt cx="2286000" cy="1104900"/>
            </a:xfrm>
          </p:grpSpPr>
          <p:sp>
            <p:nvSpPr>
              <p:cNvPr id="361" name="Rectangle"/>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i="0">
                    <a:solidFill>
                      <a:srgbClr val="FFFFFF"/>
                    </a:solidFill>
                    <a:effectLst>
                      <a:outerShdw blurRad="50800" dist="12700" dir="5400000" rotWithShape="0">
                        <a:srgbClr val="000000">
                          <a:alpha val="30000"/>
                        </a:srgbClr>
                      </a:outerShdw>
                    </a:effectLst>
                    <a:latin typeface="Marker Felt"/>
                    <a:ea typeface="Marker Felt"/>
                    <a:cs typeface="Marker Felt"/>
                    <a:sym typeface="Marker Felt"/>
                  </a:defRPr>
                </a:pPr>
                <a:endParaRPr/>
              </a:p>
            </p:txBody>
          </p:sp>
          <p:sp>
            <p:nvSpPr>
              <p:cNvPr id="362" name="Rectangle"/>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i="0">
                    <a:solidFill>
                      <a:srgbClr val="FFFFFF"/>
                    </a:solidFill>
                    <a:effectLst>
                      <a:outerShdw blurRad="50800" dist="12700" dir="5400000" rotWithShape="0">
                        <a:srgbClr val="000000">
                          <a:alpha val="30000"/>
                        </a:srgbClr>
                      </a:outerShdw>
                    </a:effectLst>
                    <a:latin typeface="Marker Felt"/>
                    <a:ea typeface="Marker Felt"/>
                    <a:cs typeface="Marker Felt"/>
                    <a:sym typeface="Marker Felt"/>
                  </a:defRPr>
                </a:pPr>
                <a:endParaRPr/>
              </a:p>
            </p:txBody>
          </p:sp>
        </p:grpSp>
        <p:sp>
          <p:nvSpPr>
            <p:cNvPr id="364" name="item"/>
            <p:cNvSpPr/>
            <p:nvPr/>
          </p:nvSpPr>
          <p:spPr>
            <a:xfrm>
              <a:off x="0" y="1047750"/>
              <a:ext cx="1498665"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i="0">
                  <a:latin typeface="Marker Felt"/>
                  <a:ea typeface="Marker Felt"/>
                  <a:cs typeface="Marker Felt"/>
                  <a:sym typeface="Marker Felt"/>
                </a:defRPr>
              </a:lvl1pPr>
            </a:lstStyle>
            <a:p>
              <a:r>
                <a:t>item</a:t>
              </a:r>
            </a:p>
          </p:txBody>
        </p:sp>
        <p:sp>
          <p:nvSpPr>
            <p:cNvPr id="365" name="next"/>
            <p:cNvSpPr/>
            <p:nvPr/>
          </p:nvSpPr>
          <p:spPr>
            <a:xfrm>
              <a:off x="1079922" y="1009650"/>
              <a:ext cx="1513272"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i="0">
                  <a:latin typeface="Marker Felt"/>
                  <a:ea typeface="Marker Felt"/>
                  <a:cs typeface="Marker Felt"/>
                  <a:sym typeface="Marker Felt"/>
                </a:defRPr>
              </a:lvl1pPr>
            </a:lstStyle>
            <a:p>
              <a:r>
                <a:t>next</a:t>
              </a:r>
            </a:p>
          </p:txBody>
        </p:sp>
      </p:grpSp>
      <p:sp>
        <p:nvSpPr>
          <p:cNvPr id="367" name="Giraffe"/>
          <p:cNvSpPr/>
          <p:nvPr/>
        </p:nvSpPr>
        <p:spPr>
          <a:xfrm>
            <a:off x="8838734" y="7763891"/>
            <a:ext cx="2592736"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p>
            <a:r>
              <a:t>Giraffe</a:t>
            </a:r>
          </a:p>
        </p:txBody>
      </p:sp>
      <p:sp>
        <p:nvSpPr>
          <p:cNvPr id="368" name="Line"/>
          <p:cNvSpPr/>
          <p:nvPr/>
        </p:nvSpPr>
        <p:spPr>
          <a:xfrm>
            <a:off x="10115550" y="8681466"/>
            <a:ext cx="0" cy="1356560"/>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i="0">
                <a:latin typeface="Helvetica"/>
                <a:ea typeface="Helvetica"/>
                <a:cs typeface="Helvetica"/>
                <a:sym typeface="Helvetica"/>
              </a:defRPr>
            </a:pPr>
            <a:endParaRPr/>
          </a:p>
        </p:txBody>
      </p:sp>
      <p:grpSp>
        <p:nvGrpSpPr>
          <p:cNvPr id="374" name="Group"/>
          <p:cNvGrpSpPr/>
          <p:nvPr/>
        </p:nvGrpSpPr>
        <p:grpSpPr>
          <a:xfrm>
            <a:off x="5981700" y="9481566"/>
            <a:ext cx="2669394" cy="1790700"/>
            <a:chOff x="0" y="0"/>
            <a:chExt cx="2669393" cy="1790700"/>
          </a:xfrm>
        </p:grpSpPr>
        <p:grpSp>
          <p:nvGrpSpPr>
            <p:cNvPr id="371" name="Group"/>
            <p:cNvGrpSpPr/>
            <p:nvPr/>
          </p:nvGrpSpPr>
          <p:grpSpPr>
            <a:xfrm>
              <a:off x="171450" y="0"/>
              <a:ext cx="2286000" cy="1104900"/>
              <a:chOff x="0" y="0"/>
              <a:chExt cx="2286000" cy="1104900"/>
            </a:xfrm>
          </p:grpSpPr>
          <p:sp>
            <p:nvSpPr>
              <p:cNvPr id="369" name="Rectangle"/>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i="0">
                    <a:solidFill>
                      <a:srgbClr val="FFFFFF"/>
                    </a:solidFill>
                    <a:effectLst>
                      <a:outerShdw blurRad="50800" dist="12700" dir="5400000" rotWithShape="0">
                        <a:srgbClr val="000000">
                          <a:alpha val="30000"/>
                        </a:srgbClr>
                      </a:outerShdw>
                    </a:effectLst>
                    <a:latin typeface="Marker Felt"/>
                    <a:ea typeface="Marker Felt"/>
                    <a:cs typeface="Marker Felt"/>
                    <a:sym typeface="Marker Felt"/>
                  </a:defRPr>
                </a:pPr>
                <a:endParaRPr/>
              </a:p>
            </p:txBody>
          </p:sp>
          <p:sp>
            <p:nvSpPr>
              <p:cNvPr id="370" name="Rectangle"/>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i="0">
                    <a:solidFill>
                      <a:srgbClr val="FFFFFF"/>
                    </a:solidFill>
                    <a:effectLst>
                      <a:outerShdw blurRad="50800" dist="12700" dir="5400000" rotWithShape="0">
                        <a:srgbClr val="000000">
                          <a:alpha val="30000"/>
                        </a:srgbClr>
                      </a:outerShdw>
                    </a:effectLst>
                    <a:latin typeface="Marker Felt"/>
                    <a:ea typeface="Marker Felt"/>
                    <a:cs typeface="Marker Felt"/>
                    <a:sym typeface="Marker Felt"/>
                  </a:defRPr>
                </a:pPr>
                <a:endParaRPr/>
              </a:p>
            </p:txBody>
          </p:sp>
        </p:grpSp>
        <p:sp>
          <p:nvSpPr>
            <p:cNvPr id="372" name="item"/>
            <p:cNvSpPr/>
            <p:nvPr/>
          </p:nvSpPr>
          <p:spPr>
            <a:xfrm>
              <a:off x="0" y="1009650"/>
              <a:ext cx="1498665"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i="0">
                  <a:latin typeface="Marker Felt"/>
                  <a:ea typeface="Marker Felt"/>
                  <a:cs typeface="Marker Felt"/>
                  <a:sym typeface="Marker Felt"/>
                </a:defRPr>
              </a:lvl1pPr>
            </a:lstStyle>
            <a:p>
              <a:r>
                <a:t>item</a:t>
              </a:r>
            </a:p>
          </p:txBody>
        </p:sp>
        <p:sp>
          <p:nvSpPr>
            <p:cNvPr id="373" name="next"/>
            <p:cNvSpPr/>
            <p:nvPr/>
          </p:nvSpPr>
          <p:spPr>
            <a:xfrm>
              <a:off x="1156122" y="1009650"/>
              <a:ext cx="1513272"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i="0">
                  <a:latin typeface="Marker Felt"/>
                  <a:ea typeface="Marker Felt"/>
                  <a:cs typeface="Marker Felt"/>
                  <a:sym typeface="Marker Felt"/>
                </a:defRPr>
              </a:lvl1pPr>
            </a:lstStyle>
            <a:p>
              <a:r>
                <a:t>next</a:t>
              </a:r>
            </a:p>
          </p:txBody>
        </p:sp>
      </p:grpSp>
      <p:sp>
        <p:nvSpPr>
          <p:cNvPr id="375" name="Elephant"/>
          <p:cNvSpPr/>
          <p:nvPr/>
        </p:nvSpPr>
        <p:spPr>
          <a:xfrm>
            <a:off x="5673402" y="7763891"/>
            <a:ext cx="3197648"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p>
            <a:r>
              <a:t>Elephant</a:t>
            </a:r>
          </a:p>
        </p:txBody>
      </p:sp>
      <p:sp>
        <p:nvSpPr>
          <p:cNvPr id="376" name="Line"/>
          <p:cNvSpPr/>
          <p:nvPr/>
        </p:nvSpPr>
        <p:spPr>
          <a:xfrm>
            <a:off x="6705600" y="8624316"/>
            <a:ext cx="0" cy="1356560"/>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i="0">
                <a:latin typeface="Helvetica"/>
                <a:ea typeface="Helvetica"/>
                <a:cs typeface="Helvetica"/>
                <a:sym typeface="Helvetica"/>
              </a:defRPr>
            </a:pPr>
            <a:endParaRPr/>
          </a:p>
        </p:txBody>
      </p:sp>
      <p:grpSp>
        <p:nvGrpSpPr>
          <p:cNvPr id="382" name="Group"/>
          <p:cNvGrpSpPr/>
          <p:nvPr/>
        </p:nvGrpSpPr>
        <p:grpSpPr>
          <a:xfrm>
            <a:off x="3009900" y="9557766"/>
            <a:ext cx="2707494" cy="1790700"/>
            <a:chOff x="0" y="0"/>
            <a:chExt cx="2707493" cy="1790700"/>
          </a:xfrm>
        </p:grpSpPr>
        <p:grpSp>
          <p:nvGrpSpPr>
            <p:cNvPr id="379" name="Group"/>
            <p:cNvGrpSpPr/>
            <p:nvPr/>
          </p:nvGrpSpPr>
          <p:grpSpPr>
            <a:xfrm>
              <a:off x="209550" y="0"/>
              <a:ext cx="2286000" cy="1104900"/>
              <a:chOff x="0" y="0"/>
              <a:chExt cx="2286000" cy="1104900"/>
            </a:xfrm>
          </p:grpSpPr>
          <p:sp>
            <p:nvSpPr>
              <p:cNvPr id="377" name="Rectangle"/>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i="0">
                    <a:solidFill>
                      <a:srgbClr val="FFFFFF"/>
                    </a:solidFill>
                    <a:effectLst>
                      <a:outerShdw blurRad="50800" dist="12700" dir="5400000" rotWithShape="0">
                        <a:srgbClr val="000000">
                          <a:alpha val="30000"/>
                        </a:srgbClr>
                      </a:outerShdw>
                    </a:effectLst>
                    <a:latin typeface="Marker Felt"/>
                    <a:ea typeface="Marker Felt"/>
                    <a:cs typeface="Marker Felt"/>
                    <a:sym typeface="Marker Felt"/>
                  </a:defRPr>
                </a:pPr>
                <a:endParaRPr/>
              </a:p>
            </p:txBody>
          </p:sp>
          <p:sp>
            <p:nvSpPr>
              <p:cNvPr id="378" name="Rectangle"/>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i="0">
                    <a:solidFill>
                      <a:srgbClr val="FFFFFF"/>
                    </a:solidFill>
                    <a:effectLst>
                      <a:outerShdw blurRad="50800" dist="12700" dir="5400000" rotWithShape="0">
                        <a:srgbClr val="000000">
                          <a:alpha val="30000"/>
                        </a:srgbClr>
                      </a:outerShdw>
                    </a:effectLst>
                    <a:latin typeface="Marker Felt"/>
                    <a:ea typeface="Marker Felt"/>
                    <a:cs typeface="Marker Felt"/>
                    <a:sym typeface="Marker Felt"/>
                  </a:defRPr>
                </a:pPr>
                <a:endParaRPr/>
              </a:p>
            </p:txBody>
          </p:sp>
        </p:grpSp>
        <p:sp>
          <p:nvSpPr>
            <p:cNvPr id="380" name="item"/>
            <p:cNvSpPr/>
            <p:nvPr/>
          </p:nvSpPr>
          <p:spPr>
            <a:xfrm>
              <a:off x="0" y="971550"/>
              <a:ext cx="1498665"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i="0">
                  <a:latin typeface="Marker Felt"/>
                  <a:ea typeface="Marker Felt"/>
                  <a:cs typeface="Marker Felt"/>
                  <a:sym typeface="Marker Felt"/>
                </a:defRPr>
              </a:lvl1pPr>
            </a:lstStyle>
            <a:p>
              <a:r>
                <a:t>item</a:t>
              </a:r>
            </a:p>
          </p:txBody>
        </p:sp>
        <p:sp>
          <p:nvSpPr>
            <p:cNvPr id="381" name="next"/>
            <p:cNvSpPr/>
            <p:nvPr/>
          </p:nvSpPr>
          <p:spPr>
            <a:xfrm>
              <a:off x="1194222" y="1009650"/>
              <a:ext cx="1513272"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i="0">
                  <a:latin typeface="Marker Felt"/>
                  <a:ea typeface="Marker Felt"/>
                  <a:cs typeface="Marker Felt"/>
                  <a:sym typeface="Marker Felt"/>
                </a:defRPr>
              </a:lvl1pPr>
            </a:lstStyle>
            <a:p>
              <a:r>
                <a:t>next</a:t>
              </a:r>
            </a:p>
          </p:txBody>
        </p:sp>
      </p:grpSp>
      <p:sp>
        <p:nvSpPr>
          <p:cNvPr id="383" name="Turtle"/>
          <p:cNvSpPr/>
          <p:nvPr/>
        </p:nvSpPr>
        <p:spPr>
          <a:xfrm>
            <a:off x="2854021" y="7725791"/>
            <a:ext cx="2174863"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p>
            <a:r>
              <a:t>Turtle</a:t>
            </a:r>
          </a:p>
        </p:txBody>
      </p:sp>
      <p:sp>
        <p:nvSpPr>
          <p:cNvPr id="384" name="Line"/>
          <p:cNvSpPr/>
          <p:nvPr/>
        </p:nvSpPr>
        <p:spPr>
          <a:xfrm>
            <a:off x="3790950" y="8700516"/>
            <a:ext cx="0" cy="1394660"/>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i="0">
                <a:latin typeface="Helvetica"/>
                <a:ea typeface="Helvetica"/>
                <a:cs typeface="Helvetica"/>
                <a:sym typeface="Helvetica"/>
              </a:defRPr>
            </a:pPr>
            <a:endParaRPr/>
          </a:p>
        </p:txBody>
      </p:sp>
      <p:sp>
        <p:nvSpPr>
          <p:cNvPr id="385" name="Line"/>
          <p:cNvSpPr/>
          <p:nvPr/>
        </p:nvSpPr>
        <p:spPr>
          <a:xfrm flipH="1" flipV="1">
            <a:off x="4895850" y="10072116"/>
            <a:ext cx="1266130" cy="2398"/>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i="0">
                <a:latin typeface="Helvetica"/>
                <a:ea typeface="Helvetica"/>
                <a:cs typeface="Helvetica"/>
                <a:sym typeface="Helvetica"/>
              </a:defRPr>
            </a:pPr>
            <a:endParaRPr/>
          </a:p>
        </p:txBody>
      </p:sp>
      <p:grpSp>
        <p:nvGrpSpPr>
          <p:cNvPr id="388" name="Group"/>
          <p:cNvGrpSpPr/>
          <p:nvPr/>
        </p:nvGrpSpPr>
        <p:grpSpPr>
          <a:xfrm>
            <a:off x="89885" y="11138916"/>
            <a:ext cx="2057401" cy="1790700"/>
            <a:chOff x="0" y="0"/>
            <a:chExt cx="2057400" cy="1790700"/>
          </a:xfrm>
        </p:grpSpPr>
        <p:sp>
          <p:nvSpPr>
            <p:cNvPr id="386" name="topPtr"/>
            <p:cNvSpPr/>
            <p:nvPr/>
          </p:nvSpPr>
          <p:spPr>
            <a:xfrm>
              <a:off x="0" y="1009650"/>
              <a:ext cx="2057400"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i="0">
                  <a:latin typeface="Marker Felt"/>
                  <a:ea typeface="Marker Felt"/>
                  <a:cs typeface="Marker Felt"/>
                  <a:sym typeface="Marker Felt"/>
                </a:defRPr>
              </a:lvl1pPr>
            </a:lstStyle>
            <a:p>
              <a:r>
                <a:t>topPtr</a:t>
              </a:r>
            </a:p>
          </p:txBody>
        </p:sp>
        <p:sp>
          <p:nvSpPr>
            <p:cNvPr id="387" name="Rectangle"/>
            <p:cNvSpPr/>
            <p:nvPr/>
          </p:nvSpPr>
          <p:spPr>
            <a:xfrm>
              <a:off x="411341" y="0"/>
              <a:ext cx="1162051" cy="1104900"/>
            </a:xfrm>
            <a:prstGeom prst="rect">
              <a:avLst/>
            </a:prstGeom>
            <a:solidFill>
              <a:srgbClr val="FFFB00"/>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i="0">
                  <a:solidFill>
                    <a:srgbClr val="FFFFFF"/>
                  </a:solidFill>
                  <a:effectLst>
                    <a:outerShdw blurRad="50800" dist="12700" dir="5400000" rotWithShape="0">
                      <a:srgbClr val="000000">
                        <a:alpha val="30000"/>
                      </a:srgbClr>
                    </a:outerShdw>
                  </a:effectLst>
                  <a:latin typeface="Marker Felt"/>
                  <a:ea typeface="Marker Felt"/>
                  <a:cs typeface="Marker Felt"/>
                  <a:sym typeface="Marker Felt"/>
                </a:defRPr>
              </a:pPr>
              <a:endParaRPr/>
            </a:p>
          </p:txBody>
        </p:sp>
      </p:grpSp>
      <p:sp>
        <p:nvSpPr>
          <p:cNvPr id="389" name="Line"/>
          <p:cNvSpPr/>
          <p:nvPr/>
        </p:nvSpPr>
        <p:spPr>
          <a:xfrm flipH="1">
            <a:off x="7905750" y="10052272"/>
            <a:ext cx="1575793" cy="19851"/>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i="0">
                <a:latin typeface="Helvetica"/>
                <a:ea typeface="Helvetica"/>
                <a:cs typeface="Helvetica"/>
                <a:sym typeface="Helvetica"/>
              </a:defRPr>
            </a:pPr>
            <a:endParaRPr/>
          </a:p>
        </p:txBody>
      </p:sp>
      <p:sp>
        <p:nvSpPr>
          <p:cNvPr id="390" name="Line"/>
          <p:cNvSpPr/>
          <p:nvPr/>
        </p:nvSpPr>
        <p:spPr>
          <a:xfrm>
            <a:off x="1009650" y="10645591"/>
            <a:ext cx="2190750" cy="1143001"/>
          </a:xfrm>
          <a:custGeom>
            <a:avLst/>
            <a:gdLst/>
            <a:ahLst/>
            <a:cxnLst>
              <a:cxn ang="0">
                <a:pos x="wd2" y="hd2"/>
              </a:cxn>
              <a:cxn ang="5400000">
                <a:pos x="wd2" y="hd2"/>
              </a:cxn>
              <a:cxn ang="10800000">
                <a:pos x="wd2" y="hd2"/>
              </a:cxn>
              <a:cxn ang="16200000">
                <a:pos x="wd2" y="hd2"/>
              </a:cxn>
            </a:cxnLst>
            <a:rect l="0" t="0" r="r" b="b"/>
            <a:pathLst>
              <a:path w="21600" h="21478" extrusionOk="0">
                <a:moveTo>
                  <a:pt x="21600" y="0"/>
                </a:moveTo>
                <a:cubicBezTo>
                  <a:pt x="21600" y="0"/>
                  <a:pt x="9076" y="21600"/>
                  <a:pt x="4768" y="21404"/>
                </a:cubicBezTo>
                <a:cubicBezTo>
                  <a:pt x="1376" y="21250"/>
                  <a:pt x="0" y="21478"/>
                  <a:pt x="0" y="21478"/>
                </a:cubicBezTo>
              </a:path>
            </a:pathLst>
          </a:custGeom>
          <a:ln w="114300">
            <a:solidFill>
              <a:srgbClr val="941100"/>
            </a:solidFill>
            <a:miter lim="400000"/>
            <a:headEnd type="stealth"/>
          </a:ln>
          <a:effectLst>
            <a:outerShdw blurRad="266700" dir="3060000" rotWithShape="0">
              <a:srgbClr val="000000"/>
            </a:outerShdw>
          </a:effectLst>
        </p:spPr>
        <p:txBody>
          <a:bodyPr lIns="76200" tIns="76200" rIns="76200" bIns="76200" anchor="ctr"/>
          <a:lstStyle/>
          <a:p>
            <a:pPr>
              <a:defRPr sz="4800" i="0" cap="all">
                <a:solidFill>
                  <a:srgbClr val="5C554F"/>
                </a:solidFill>
                <a:latin typeface="Bradley Hand ITC TT-Bold"/>
                <a:ea typeface="Bradley Hand ITC TT-Bold"/>
                <a:cs typeface="Bradley Hand ITC TT-Bold"/>
                <a:sym typeface="Bradley Hand ITC TT-Bold"/>
              </a:defRPr>
            </a:pPr>
            <a:endParaRPr/>
          </a:p>
        </p:txBody>
      </p:sp>
      <p:sp>
        <p:nvSpPr>
          <p:cNvPr id="391" name="Rectangle"/>
          <p:cNvSpPr/>
          <p:nvPr/>
        </p:nvSpPr>
        <p:spPr>
          <a:xfrm>
            <a:off x="506591" y="6757416"/>
            <a:ext cx="3448051" cy="1104900"/>
          </a:xfrm>
          <a:prstGeom prst="rect">
            <a:avLst/>
          </a:prstGeom>
          <a:solidFill>
            <a:srgbClr val="0097EB">
              <a:alpha val="49000"/>
            </a:srgbClr>
          </a:solidFill>
          <a:ln w="38100">
            <a:solidFill>
              <a:srgbClr val="000000"/>
            </a:solidFill>
            <a:miter lim="400000"/>
          </a:ln>
          <a:effectLst>
            <a:outerShdw blurRad="152400" dist="114300" dir="2700000" rotWithShape="0">
              <a:srgbClr val="000000">
                <a:alpha val="75000"/>
              </a:srgbClr>
            </a:outerShdw>
          </a:effectLst>
        </p:spPr>
        <p:txBody>
          <a:bodyPr lIns="76200" tIns="76200" rIns="76200" bIns="76200" anchor="ctr"/>
          <a:lstStyle/>
          <a:p>
            <a:pPr>
              <a:defRPr i="0">
                <a:solidFill>
                  <a:srgbClr val="FFFFFF"/>
                </a:solidFill>
                <a:effectLst>
                  <a:outerShdw blurRad="50800" dist="12700" dir="5400000" rotWithShape="0">
                    <a:srgbClr val="000000">
                      <a:alpha val="30000"/>
                    </a:srgbClr>
                  </a:outerShdw>
                </a:effectLst>
                <a:latin typeface="Marker Felt"/>
                <a:ea typeface="Marker Felt"/>
                <a:cs typeface="Marker Felt"/>
                <a:sym typeface="Marker Felt"/>
              </a:defRPr>
            </a:pPr>
            <a:endParaRPr/>
          </a:p>
        </p:txBody>
      </p:sp>
      <p:sp>
        <p:nvSpPr>
          <p:cNvPr id="392" name="Giraffe"/>
          <p:cNvSpPr/>
          <p:nvPr/>
        </p:nvSpPr>
        <p:spPr>
          <a:xfrm>
            <a:off x="18897600" y="10491216"/>
            <a:ext cx="2592735"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p>
            <a:r>
              <a:t>Giraffe</a:t>
            </a:r>
          </a:p>
        </p:txBody>
      </p:sp>
      <p:sp>
        <p:nvSpPr>
          <p:cNvPr id="393" name="Elephant"/>
          <p:cNvSpPr/>
          <p:nvPr/>
        </p:nvSpPr>
        <p:spPr>
          <a:xfrm>
            <a:off x="18656300" y="9373616"/>
            <a:ext cx="3197647"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p>
            <a:r>
              <a:t>Elephant</a:t>
            </a:r>
          </a:p>
        </p:txBody>
      </p:sp>
      <p:sp>
        <p:nvSpPr>
          <p:cNvPr id="394" name="Turtle"/>
          <p:cNvSpPr/>
          <p:nvPr/>
        </p:nvSpPr>
        <p:spPr>
          <a:xfrm>
            <a:off x="19215100" y="8243316"/>
            <a:ext cx="2174863"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p>
            <a:r>
              <a:t>Turtle</a:t>
            </a:r>
          </a:p>
        </p:txBody>
      </p:sp>
      <p:sp>
        <p:nvSpPr>
          <p:cNvPr id="395" name="Turtle"/>
          <p:cNvSpPr/>
          <p:nvPr/>
        </p:nvSpPr>
        <p:spPr>
          <a:xfrm>
            <a:off x="2869896" y="7725791"/>
            <a:ext cx="2168513"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p>
            <a:r>
              <a:t>Turtle</a:t>
            </a:r>
          </a:p>
        </p:txBody>
      </p:sp>
      <p:sp>
        <p:nvSpPr>
          <p:cNvPr id="396" name="returned to client"/>
          <p:cNvSpPr/>
          <p:nvPr/>
        </p:nvSpPr>
        <p:spPr>
          <a:xfrm>
            <a:off x="4753350" y="6738366"/>
            <a:ext cx="7105651" cy="10477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spAutoFit/>
          </a:bodyPr>
          <a:lstStyle>
            <a:lvl1pPr>
              <a:lnSpc>
                <a:spcPct val="70000"/>
              </a:lnSpc>
              <a:defRPr sz="5000" i="0">
                <a:solidFill>
                  <a:srgbClr val="013F00"/>
                </a:solidFill>
                <a:latin typeface="Comic Sans MS"/>
                <a:ea typeface="Comic Sans MS"/>
                <a:cs typeface="Comic Sans MS"/>
                <a:sym typeface="Comic Sans MS"/>
              </a:defRPr>
            </a:lvl1pPr>
          </a:lstStyle>
          <a:p>
            <a:r>
              <a:t>returned to client</a:t>
            </a:r>
          </a:p>
        </p:txBody>
      </p:sp>
      <p:sp>
        <p:nvSpPr>
          <p:cNvPr id="397" name="Line"/>
          <p:cNvSpPr/>
          <p:nvPr/>
        </p:nvSpPr>
        <p:spPr>
          <a:xfrm>
            <a:off x="3940869" y="7342508"/>
            <a:ext cx="1545706" cy="2"/>
          </a:xfrm>
          <a:prstGeom prst="line">
            <a:avLst/>
          </a:prstGeom>
          <a:ln w="114300">
            <a:solidFill>
              <a:schemeClr val="accent3">
                <a:hueOff val="914337"/>
                <a:satOff val="31515"/>
                <a:lumOff val="-30790"/>
              </a:schemeClr>
            </a:solidFill>
            <a:miter lim="400000"/>
            <a:headEnd type="stealth"/>
          </a:ln>
        </p:spPr>
        <p:txBody>
          <a:bodyPr lIns="76200" tIns="76200" rIns="76200" bIns="76200" anchor="ctr"/>
          <a:lstStyle/>
          <a:p>
            <a:pPr algn="l" defTabSz="685800">
              <a:defRPr sz="1800" i="0">
                <a:latin typeface="Helvetica"/>
                <a:ea typeface="Helvetica"/>
                <a:cs typeface="Helvetica"/>
                <a:sym typeface="Helvetica"/>
              </a:defRPr>
            </a:pPr>
            <a:endParaRPr/>
          </a:p>
        </p:txBody>
      </p:sp>
      <p:sp>
        <p:nvSpPr>
          <p:cNvPr id="398" name="Turtle"/>
          <p:cNvSpPr/>
          <p:nvPr/>
        </p:nvSpPr>
        <p:spPr>
          <a:xfrm>
            <a:off x="2869896" y="7725791"/>
            <a:ext cx="2168513"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p>
            <a:r>
              <a:t>Turtle</a:t>
            </a:r>
          </a:p>
        </p:txBody>
      </p:sp>
      <p:sp>
        <p:nvSpPr>
          <p:cNvPr id="399" name="LinkedBag.cpp"/>
          <p:cNvSpPr/>
          <p:nvPr/>
        </p:nvSpPr>
        <p:spPr>
          <a:xfrm>
            <a:off x="19669125" y="1933575"/>
            <a:ext cx="4038600" cy="800100"/>
          </a:xfrm>
          <a:prstGeom prst="roundRect">
            <a:avLst>
              <a:gd name="adj" fmla="val 688"/>
            </a:avLst>
          </a:prstGeom>
          <a:solidFill>
            <a:srgbClr val="FFFB00"/>
          </a:solidFill>
          <a:ln w="50800">
            <a:solidFill>
              <a:srgbClr val="5E5E5E"/>
            </a:solidFill>
            <a:miter lim="400000"/>
          </a:ln>
          <a:effectLst>
            <a:outerShdw blurRad="228600" dir="1980000" rotWithShape="0">
              <a:srgbClr val="000000">
                <a:alpha val="82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lstStyle>
            <a:lvl1pPr>
              <a:defRPr sz="3600" b="1" i="0">
                <a:latin typeface="Courier New"/>
                <a:ea typeface="Courier New"/>
                <a:cs typeface="Courier New"/>
                <a:sym typeface="Courier New"/>
              </a:defRPr>
            </a:lvl1pPr>
          </a:lstStyle>
          <a:p>
            <a:r>
              <a:t>LinkedBag.cpp</a:t>
            </a:r>
          </a:p>
        </p:txBody>
      </p:sp>
      <p:sp>
        <p:nvSpPr>
          <p:cNvPr id="400" name="top"/>
          <p:cNvSpPr/>
          <p:nvPr/>
        </p:nvSpPr>
        <p:spPr>
          <a:xfrm>
            <a:off x="22900766" y="8192516"/>
            <a:ext cx="1163558" cy="1047750"/>
          </a:xfrm>
          <a:prstGeom prst="rect">
            <a:avLst/>
          </a:prstGeom>
          <a:ln w="12700">
            <a:miter lim="400000"/>
          </a:ln>
          <a:effectLst>
            <a:outerShdw blurRad="50800" dir="30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5000" i="0">
                <a:ln w="12700" cap="flat">
                  <a:solidFill>
                    <a:srgbClr val="000000"/>
                  </a:solidFill>
                  <a:prstDash val="solid"/>
                  <a:miter lim="400000"/>
                </a:ln>
                <a:solidFill>
                  <a:schemeClr val="accent4">
                    <a:hueOff val="-1081314"/>
                    <a:satOff val="4338"/>
                    <a:lumOff val="-8931"/>
                  </a:schemeClr>
                </a:solidFill>
                <a:latin typeface="Comic Sans MS"/>
                <a:ea typeface="Comic Sans MS"/>
                <a:cs typeface="Comic Sans MS"/>
                <a:sym typeface="Comic Sans MS"/>
              </a:defRPr>
            </a:lvl1pPr>
          </a:lstStyle>
          <a:p>
            <a:r>
              <a:t>top</a:t>
            </a:r>
          </a:p>
        </p:txBody>
      </p:sp>
      <p:sp>
        <p:nvSpPr>
          <p:cNvPr id="401" name="Line"/>
          <p:cNvSpPr/>
          <p:nvPr/>
        </p:nvSpPr>
        <p:spPr>
          <a:xfrm>
            <a:off x="21860867" y="8764016"/>
            <a:ext cx="925600" cy="0"/>
          </a:xfrm>
          <a:prstGeom prst="line">
            <a:avLst/>
          </a:prstGeom>
          <a:ln w="114300">
            <a:solidFill>
              <a:schemeClr val="accent4">
                <a:hueOff val="-1081314"/>
                <a:satOff val="4338"/>
                <a:lumOff val="-8931"/>
              </a:schemeClr>
            </a:solidFill>
            <a:miter lim="400000"/>
            <a:headEnd type="stealth"/>
          </a:ln>
          <a:effectLst>
            <a:outerShdw blurRad="76200" dir="3060000" rotWithShape="0">
              <a:srgbClr val="000000"/>
            </a:outerShdw>
          </a:effectLst>
        </p:spPr>
        <p:txBody>
          <a:bodyPr lIns="76200" tIns="76200" rIns="76200" bIns="76200" anchor="ctr"/>
          <a:lstStyle/>
          <a:p>
            <a:pPr algn="l" defTabSz="685800">
              <a:defRPr sz="1800" i="0">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14:dur="800" advClick="0" advTm="0">
        <p:wipe dir="d"/>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100"/>
                                  </p:iterate>
                                  <p:childTnLst>
                                    <p:set>
                                      <p:cBhvr>
                                        <p:cTn id="6" fill="hold"/>
                                        <p:tgtEl>
                                          <p:spTgt spid="356">
                                            <p:bg/>
                                          </p:spTgt>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100"/>
                                  </p:iterate>
                                  <p:childTnLst>
                                    <p:set>
                                      <p:cBhvr>
                                        <p:cTn id="8" fill="hold"/>
                                        <p:tgtEl>
                                          <p:spTgt spid="356">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iterate type="lt">
                                    <p:tmAbs val="100"/>
                                  </p:iterate>
                                  <p:childTnLst>
                                    <p:set>
                                      <p:cBhvr>
                                        <p:cTn id="11" fill="hold"/>
                                        <p:tgtEl>
                                          <p:spTgt spid="356">
                                            <p:txEl>
                                              <p:pRg st="1" end="1"/>
                                            </p:txEl>
                                          </p:spTgt>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iterate type="lt">
                                    <p:tmAbs val="100"/>
                                  </p:iterate>
                                  <p:childTnLst>
                                    <p:set>
                                      <p:cBhvr>
                                        <p:cTn id="14" fill="hold"/>
                                        <p:tgtEl>
                                          <p:spTgt spid="356">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iterate type="lt">
                                    <p:tmAbs val="100"/>
                                  </p:iterate>
                                  <p:childTnLst>
                                    <p:set>
                                      <p:cBhvr>
                                        <p:cTn id="17" fill="hold"/>
                                        <p:tgtEl>
                                          <p:spTgt spid="356">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iterate type="lt">
                                    <p:tmAbs val="100"/>
                                  </p:iterate>
                                  <p:childTnLst>
                                    <p:set>
                                      <p:cBhvr>
                                        <p:cTn id="20" fill="hold"/>
                                        <p:tgtEl>
                                          <p:spTgt spid="356">
                                            <p:txEl>
                                              <p:pRg st="4" end="4"/>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iterate type="lt">
                                    <p:tmAbs val="100"/>
                                  </p:iterate>
                                  <p:childTnLst>
                                    <p:set>
                                      <p:cBhvr>
                                        <p:cTn id="23" fill="hold"/>
                                        <p:tgtEl>
                                          <p:spTgt spid="356">
                                            <p:txEl>
                                              <p:pRg st="5" end="5"/>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iterate type="lt">
                                    <p:tmAbs val="100"/>
                                  </p:iterate>
                                  <p:childTnLst>
                                    <p:set>
                                      <p:cBhvr>
                                        <p:cTn id="26" fill="hold"/>
                                        <p:tgtEl>
                                          <p:spTgt spid="356">
                                            <p:txEl>
                                              <p:pRg st="6" end="6"/>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iterate type="lt">
                                    <p:tmAbs val="100"/>
                                  </p:iterate>
                                  <p:childTnLst>
                                    <p:set>
                                      <p:cBhvr>
                                        <p:cTn id="29" fill="hold"/>
                                        <p:tgtEl>
                                          <p:spTgt spid="356">
                                            <p:txEl>
                                              <p:pRg st="7" end="7"/>
                                            </p:txEl>
                                          </p:spTgt>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iterate type="lt">
                                    <p:tmAbs val="100"/>
                                  </p:iterate>
                                  <p:childTnLst>
                                    <p:set>
                                      <p:cBhvr>
                                        <p:cTn id="32" fill="hold"/>
                                        <p:tgtEl>
                                          <p:spTgt spid="356">
                                            <p:txEl>
                                              <p:pRg st="8" end="8"/>
                                            </p:txEl>
                                          </p:spTgt>
                                        </p:tgtEl>
                                        <p:attrNameLst>
                                          <p:attrName>style.visibility</p:attrName>
                                        </p:attrNameLst>
                                      </p:cBhvr>
                                      <p:to>
                                        <p:strVal val="visible"/>
                                      </p:to>
                                    </p:set>
                                  </p:childTnLst>
                                </p:cTn>
                              </p:par>
                            </p:childTnLst>
                          </p:cTn>
                        </p:par>
                        <p:par>
                          <p:cTn id="33" fill="hold">
                            <p:stCondLst>
                              <p:cond delay="0"/>
                            </p:stCondLst>
                            <p:childTnLst>
                              <p:par>
                                <p:cTn id="34" presetID="10" presetClass="entr" fill="hold" grpId="0" nodeType="afterEffect">
                                  <p:stCondLst>
                                    <p:cond delay="0"/>
                                  </p:stCondLst>
                                  <p:iterate>
                                    <p:tmAbs val="0"/>
                                  </p:iterate>
                                  <p:childTnLst>
                                    <p:set>
                                      <p:cBhvr>
                                        <p:cTn id="35" fill="hold"/>
                                        <p:tgtEl>
                                          <p:spTgt spid="395"/>
                                        </p:tgtEl>
                                        <p:attrNameLst>
                                          <p:attrName>style.visibility</p:attrName>
                                        </p:attrNameLst>
                                      </p:cBhvr>
                                      <p:to>
                                        <p:strVal val="visible"/>
                                      </p:to>
                                    </p:set>
                                    <p:animEffect transition="in" filter="fade">
                                      <p:cBhvr>
                                        <p:cTn id="36" dur="500"/>
                                        <p:tgtEl>
                                          <p:spTgt spid="395"/>
                                        </p:tgtEl>
                                      </p:cBhvr>
                                    </p:animEffect>
                                  </p:childTnLst>
                                </p:cTn>
                              </p:par>
                            </p:childTnLst>
                          </p:cTn>
                        </p:par>
                        <p:par>
                          <p:cTn id="37" fill="hold">
                            <p:stCondLst>
                              <p:cond delay="0"/>
                            </p:stCondLst>
                            <p:childTnLst>
                              <p:par>
                                <p:cTn id="38" presetID="-1" presetClass="path" presetSubtype="0" accel="50000" decel="50000" fill="hold" nodeType="afterEffect">
                                  <p:stCondLst>
                                    <p:cond delay="0"/>
                                  </p:stCondLst>
                                  <p:childTnLst>
                                    <p:animMotion origin="layout" path="M 0.000000 0.000000 L -0.067053 -0.070501" pathEditMode="relative">
                                      <p:cBhvr>
                                        <p:cTn id="39" dur="500" fill="hold"/>
                                        <p:tgtEl>
                                          <p:spTgt spid="395"/>
                                        </p:tgtEl>
                                        <p:attrNameLst>
                                          <p:attrName>ppt_x</p:attrName>
                                          <p:attrName>ppt_y</p:attrName>
                                        </p:attrNameLst>
                                      </p:cBhvr>
                                    </p:animMotion>
                                  </p:childTnLst>
                                </p:cTn>
                              </p:par>
                            </p:childTnLst>
                          </p:cTn>
                        </p:par>
                        <p:par>
                          <p:cTn id="40" fill="hold">
                            <p:stCondLst>
                              <p:cond delay="500"/>
                            </p:stCondLst>
                            <p:childTnLst>
                              <p:par>
                                <p:cTn id="41" presetID="23" presetClass="entr" presetSubtype="16" fill="hold" grpId="0" nodeType="afterEffect">
                                  <p:stCondLst>
                                    <p:cond delay="0"/>
                                  </p:stCondLst>
                                  <p:iterate>
                                    <p:tmAbs val="0"/>
                                  </p:iterate>
                                  <p:childTnLst>
                                    <p:set>
                                      <p:cBhvr>
                                        <p:cTn id="42" fill="hold"/>
                                        <p:tgtEl>
                                          <p:spTgt spid="396"/>
                                        </p:tgtEl>
                                        <p:attrNameLst>
                                          <p:attrName>style.visibility</p:attrName>
                                        </p:attrNameLst>
                                      </p:cBhvr>
                                      <p:to>
                                        <p:strVal val="visible"/>
                                      </p:to>
                                    </p:set>
                                    <p:anim calcmode="lin" valueType="num">
                                      <p:cBhvr>
                                        <p:cTn id="43" dur="500" fill="hold"/>
                                        <p:tgtEl>
                                          <p:spTgt spid="396"/>
                                        </p:tgtEl>
                                        <p:attrNameLst>
                                          <p:attrName>ppt_w</p:attrName>
                                        </p:attrNameLst>
                                      </p:cBhvr>
                                      <p:tavLst>
                                        <p:tav tm="0">
                                          <p:val>
                                            <p:fltVal val="0"/>
                                          </p:val>
                                        </p:tav>
                                        <p:tav tm="100000">
                                          <p:val>
                                            <p:strVal val="#ppt_w"/>
                                          </p:val>
                                        </p:tav>
                                      </p:tavLst>
                                    </p:anim>
                                    <p:anim calcmode="lin" valueType="num">
                                      <p:cBhvr>
                                        <p:cTn id="44" dur="500" fill="hold"/>
                                        <p:tgtEl>
                                          <p:spTgt spid="396"/>
                                        </p:tgtEl>
                                        <p:attrNameLst>
                                          <p:attrName>ppt_h</p:attrName>
                                        </p:attrNameLst>
                                      </p:cBhvr>
                                      <p:tavLst>
                                        <p:tav tm="0">
                                          <p:val>
                                            <p:fltVal val="0"/>
                                          </p:val>
                                        </p:tav>
                                        <p:tav tm="100000">
                                          <p:val>
                                            <p:strVal val="#ppt_h"/>
                                          </p:val>
                                        </p:tav>
                                      </p:tavLst>
                                    </p:anim>
                                  </p:childTnLst>
                                </p:cTn>
                              </p:par>
                            </p:childTnLst>
                          </p:cTn>
                        </p:par>
                        <p:par>
                          <p:cTn id="45" fill="hold">
                            <p:stCondLst>
                              <p:cond delay="1000"/>
                            </p:stCondLst>
                            <p:childTnLst>
                              <p:par>
                                <p:cTn id="46" presetID="22" presetClass="entr" presetSubtype="8" fill="hold" grpId="0" nodeType="afterEffect">
                                  <p:stCondLst>
                                    <p:cond delay="0"/>
                                  </p:stCondLst>
                                  <p:iterate>
                                    <p:tmAbs val="0"/>
                                  </p:iterate>
                                  <p:childTnLst>
                                    <p:set>
                                      <p:cBhvr>
                                        <p:cTn id="47" fill="hold"/>
                                        <p:tgtEl>
                                          <p:spTgt spid="397"/>
                                        </p:tgtEl>
                                        <p:attrNameLst>
                                          <p:attrName>style.visibility</p:attrName>
                                        </p:attrNameLst>
                                      </p:cBhvr>
                                      <p:to>
                                        <p:strVal val="visible"/>
                                      </p:to>
                                    </p:set>
                                    <p:animEffect transition="in" filter="wipe(left)">
                                      <p:cBhvr>
                                        <p:cTn id="48" dur="500"/>
                                        <p:tgtEl>
                                          <p:spTgt spid="397"/>
                                        </p:tgtEl>
                                      </p:cBhvr>
                                    </p:animEffect>
                                  </p:childTnLst>
                                </p:cTn>
                              </p:par>
                            </p:childTnLst>
                          </p:cTn>
                        </p:par>
                      </p:childTnLst>
                    </p:cTn>
                  </p:par>
                  <p:par>
                    <p:cTn id="49" fill="hold">
                      <p:stCondLst>
                        <p:cond delay="indefinite"/>
                      </p:stCondLst>
                      <p:childTnLst>
                        <p:par>
                          <p:cTn id="50" fill="hold">
                            <p:stCondLst>
                              <p:cond delay="0"/>
                            </p:stCondLst>
                            <p:childTnLst>
                              <p:par>
                                <p:cTn id="51" presetID="23" presetClass="exit" presetSubtype="32" fill="hold" grpId="1" nodeType="clickEffect">
                                  <p:stCondLst>
                                    <p:cond delay="0"/>
                                  </p:stCondLst>
                                  <p:iterate>
                                    <p:tmAbs val="0"/>
                                  </p:iterate>
                                  <p:childTnLst>
                                    <p:anim calcmode="lin" valueType="num">
                                      <p:cBhvr>
                                        <p:cTn id="52" dur="500" fill="hold"/>
                                        <p:tgtEl>
                                          <p:spTgt spid="396"/>
                                        </p:tgtEl>
                                        <p:attrNameLst>
                                          <p:attrName>ppt_w</p:attrName>
                                        </p:attrNameLst>
                                      </p:cBhvr>
                                      <p:tavLst>
                                        <p:tav tm="0">
                                          <p:val>
                                            <p:strVal val="ppt_w"/>
                                          </p:val>
                                        </p:tav>
                                        <p:tav tm="100000">
                                          <p:val>
                                            <p:fltVal val="0"/>
                                          </p:val>
                                        </p:tav>
                                      </p:tavLst>
                                    </p:anim>
                                    <p:anim calcmode="lin" valueType="num">
                                      <p:cBhvr>
                                        <p:cTn id="53" dur="500" fill="hold"/>
                                        <p:tgtEl>
                                          <p:spTgt spid="396"/>
                                        </p:tgtEl>
                                        <p:attrNameLst>
                                          <p:attrName>ppt_h</p:attrName>
                                        </p:attrNameLst>
                                      </p:cBhvr>
                                      <p:tavLst>
                                        <p:tav tm="0">
                                          <p:val>
                                            <p:strVal val="ppt_h"/>
                                          </p:val>
                                        </p:tav>
                                        <p:tav tm="100000">
                                          <p:val>
                                            <p:fltVal val="0"/>
                                          </p:val>
                                        </p:tav>
                                      </p:tavLst>
                                    </p:anim>
                                    <p:set>
                                      <p:cBhvr>
                                        <p:cTn id="54" fill="hold">
                                          <p:stCondLst>
                                            <p:cond delay="499"/>
                                          </p:stCondLst>
                                        </p:cTn>
                                        <p:tgtEl>
                                          <p:spTgt spid="396"/>
                                        </p:tgtEl>
                                        <p:attrNameLst>
                                          <p:attrName>style.visibility</p:attrName>
                                        </p:attrNameLst>
                                      </p:cBhvr>
                                      <p:to>
                                        <p:strVal val="hidden"/>
                                      </p:to>
                                    </p:set>
                                  </p:childTnLst>
                                </p:cTn>
                              </p:par>
                            </p:childTnLst>
                          </p:cTn>
                        </p:par>
                        <p:par>
                          <p:cTn id="55" fill="hold">
                            <p:stCondLst>
                              <p:cond delay="500"/>
                            </p:stCondLst>
                            <p:childTnLst>
                              <p:par>
                                <p:cTn id="56" presetID="23" presetClass="exit" presetSubtype="32" fill="hold" grpId="1" nodeType="afterEffect">
                                  <p:stCondLst>
                                    <p:cond delay="0"/>
                                  </p:stCondLst>
                                  <p:iterate>
                                    <p:tmAbs val="0"/>
                                  </p:iterate>
                                  <p:childTnLst>
                                    <p:anim calcmode="lin" valueType="num">
                                      <p:cBhvr>
                                        <p:cTn id="57" dur="500" fill="hold"/>
                                        <p:tgtEl>
                                          <p:spTgt spid="397"/>
                                        </p:tgtEl>
                                        <p:attrNameLst>
                                          <p:attrName>ppt_w</p:attrName>
                                        </p:attrNameLst>
                                      </p:cBhvr>
                                      <p:tavLst>
                                        <p:tav tm="0">
                                          <p:val>
                                            <p:strVal val="ppt_w"/>
                                          </p:val>
                                        </p:tav>
                                        <p:tav tm="100000">
                                          <p:val>
                                            <p:fltVal val="0"/>
                                          </p:val>
                                        </p:tav>
                                      </p:tavLst>
                                    </p:anim>
                                    <p:anim calcmode="lin" valueType="num">
                                      <p:cBhvr>
                                        <p:cTn id="58" dur="500" fill="hold"/>
                                        <p:tgtEl>
                                          <p:spTgt spid="397"/>
                                        </p:tgtEl>
                                        <p:attrNameLst>
                                          <p:attrName>ppt_h</p:attrName>
                                        </p:attrNameLst>
                                      </p:cBhvr>
                                      <p:tavLst>
                                        <p:tav tm="0">
                                          <p:val>
                                            <p:strVal val="ppt_h"/>
                                          </p:val>
                                        </p:tav>
                                        <p:tav tm="100000">
                                          <p:val>
                                            <p:fltVal val="0"/>
                                          </p:val>
                                        </p:tav>
                                      </p:tavLst>
                                    </p:anim>
                                    <p:set>
                                      <p:cBhvr>
                                        <p:cTn id="59" fill="hold">
                                          <p:stCondLst>
                                            <p:cond delay="499"/>
                                          </p:stCondLst>
                                        </p:cTn>
                                        <p:tgtEl>
                                          <p:spTgt spid="397"/>
                                        </p:tgtEl>
                                        <p:attrNameLst>
                                          <p:attrName>style.visibility</p:attrName>
                                        </p:attrNameLst>
                                      </p:cBhvr>
                                      <p:to>
                                        <p:strVal val="hidden"/>
                                      </p:to>
                                    </p:set>
                                  </p:childTnLst>
                                </p:cTn>
                              </p:par>
                            </p:childTnLst>
                          </p:cTn>
                        </p:par>
                        <p:par>
                          <p:cTn id="60" fill="hold">
                            <p:stCondLst>
                              <p:cond delay="1000"/>
                            </p:stCondLst>
                            <p:childTnLst>
                              <p:par>
                                <p:cTn id="61" presetID="23" presetClass="exit" presetSubtype="32" fill="hold" grpId="1" nodeType="afterEffect">
                                  <p:stCondLst>
                                    <p:cond delay="0"/>
                                  </p:stCondLst>
                                  <p:iterate>
                                    <p:tmAbs val="0"/>
                                  </p:iterate>
                                  <p:childTnLst>
                                    <p:anim calcmode="lin" valueType="num">
                                      <p:cBhvr>
                                        <p:cTn id="62" dur="500" fill="hold"/>
                                        <p:tgtEl>
                                          <p:spTgt spid="395"/>
                                        </p:tgtEl>
                                        <p:attrNameLst>
                                          <p:attrName>ppt_w</p:attrName>
                                        </p:attrNameLst>
                                      </p:cBhvr>
                                      <p:tavLst>
                                        <p:tav tm="0">
                                          <p:val>
                                            <p:strVal val="ppt_w"/>
                                          </p:val>
                                        </p:tav>
                                        <p:tav tm="100000">
                                          <p:val>
                                            <p:fltVal val="0"/>
                                          </p:val>
                                        </p:tav>
                                      </p:tavLst>
                                    </p:anim>
                                    <p:anim calcmode="lin" valueType="num">
                                      <p:cBhvr>
                                        <p:cTn id="63" dur="500" fill="hold"/>
                                        <p:tgtEl>
                                          <p:spTgt spid="395"/>
                                        </p:tgtEl>
                                        <p:attrNameLst>
                                          <p:attrName>ppt_h</p:attrName>
                                        </p:attrNameLst>
                                      </p:cBhvr>
                                      <p:tavLst>
                                        <p:tav tm="0">
                                          <p:val>
                                            <p:strVal val="ppt_h"/>
                                          </p:val>
                                        </p:tav>
                                        <p:tav tm="100000">
                                          <p:val>
                                            <p:fltVal val="0"/>
                                          </p:val>
                                        </p:tav>
                                      </p:tavLst>
                                    </p:anim>
                                    <p:set>
                                      <p:cBhvr>
                                        <p:cTn id="64" fill="hold">
                                          <p:stCondLst>
                                            <p:cond delay="499"/>
                                          </p:stCondLst>
                                        </p:cTn>
                                        <p:tgtEl>
                                          <p:spTgt spid="3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 grpId="0" build="p" bldLvl="5" animBg="1" advAuto="0"/>
      <p:bldP spid="395" grpId="0" animBg="1" advAuto="0"/>
      <p:bldP spid="395" grpId="1" animBg="1" advAuto="0"/>
      <p:bldP spid="396" grpId="0" animBg="1" advAuto="0"/>
      <p:bldP spid="396" grpId="1" animBg="1" advAuto="0"/>
      <p:bldP spid="397" grpId="0" animBg="1" advAuto="0"/>
      <p:bldP spid="397" grpId="1"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Rectangle"/>
          <p:cNvSpPr/>
          <p:nvPr/>
        </p:nvSpPr>
        <p:spPr>
          <a:xfrm>
            <a:off x="12401550" y="2324100"/>
            <a:ext cx="11849100" cy="5537200"/>
          </a:xfrm>
          <a:prstGeom prst="rect">
            <a:avLst/>
          </a:prstGeom>
          <a:solidFill>
            <a:srgbClr val="E5E6E1"/>
          </a:solidFill>
          <a:ln w="50800">
            <a:solidFill>
              <a:srgbClr val="941100"/>
            </a:solidFill>
            <a:miter lim="400000"/>
          </a:ln>
          <a:effectLst>
            <a:outerShdw blurRad="381000" dir="1980000" rotWithShape="0">
              <a:srgbClr val="000000"/>
            </a:outerShdw>
          </a:effectLst>
        </p:spPr>
        <p:txBody>
          <a:bodyPr lIns="76200" tIns="76200" rIns="76200" bIns="76200" anchor="ctr"/>
          <a:lstStyle/>
          <a:p>
            <a:pPr>
              <a:defRPr sz="5400">
                <a:solidFill>
                  <a:srgbClr val="FFFFFF"/>
                </a:solidFill>
                <a:effectLst>
                  <a:outerShdw blurRad="50800" dist="12700" dir="5400000" rotWithShape="0">
                    <a:srgbClr val="000000">
                      <a:alpha val="30000"/>
                    </a:srgbClr>
                  </a:outerShdw>
                </a:effectLst>
              </a:defRPr>
            </a:pPr>
            <a:endParaRPr/>
          </a:p>
        </p:txBody>
      </p:sp>
      <p:sp>
        <p:nvSpPr>
          <p:cNvPr id="406" name="template&lt;class ItemType&gt;…"/>
          <p:cNvSpPr/>
          <p:nvPr/>
        </p:nvSpPr>
        <p:spPr>
          <a:xfrm>
            <a:off x="12457169" y="2270125"/>
            <a:ext cx="11887201" cy="56682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p>
            <a:pPr algn="l" defTabSz="685800">
              <a:spcBef>
                <a:spcPts val="200"/>
              </a:spcBef>
              <a:tabLst>
                <a:tab pos="368300" algn="l"/>
              </a:tabLst>
              <a:defRPr sz="2600" b="1" i="0">
                <a:latin typeface="Menlo Regular"/>
                <a:ea typeface="Menlo Regular"/>
                <a:cs typeface="Menlo Regular"/>
                <a:sym typeface="Menlo Regular"/>
              </a:defRPr>
            </a:pPr>
            <a:r>
              <a:rPr sz="2200" dirty="0">
                <a:solidFill>
                  <a:srgbClr val="BB2CA2"/>
                </a:solidFill>
              </a:rPr>
              <a:t>template</a:t>
            </a:r>
            <a:r>
              <a:rPr sz="2200" dirty="0"/>
              <a:t>&lt;</a:t>
            </a:r>
            <a:r>
              <a:rPr sz="2200" dirty="0">
                <a:solidFill>
                  <a:srgbClr val="BB2CA2"/>
                </a:solidFill>
              </a:rPr>
              <a:t>class</a:t>
            </a:r>
            <a:r>
              <a:rPr sz="2200" dirty="0"/>
              <a:t> ItemType&gt;</a:t>
            </a:r>
          </a:p>
          <a:p>
            <a:pPr algn="l" defTabSz="685800">
              <a:spcBef>
                <a:spcPts val="200"/>
              </a:spcBef>
              <a:tabLst>
                <a:tab pos="368300" algn="l"/>
              </a:tabLst>
              <a:defRPr sz="2600" b="1" i="0">
                <a:latin typeface="Menlo Regular"/>
                <a:ea typeface="Menlo Regular"/>
                <a:cs typeface="Menlo Regular"/>
                <a:sym typeface="Menlo Regular"/>
              </a:defRPr>
            </a:pPr>
            <a:r>
              <a:rPr sz="2200" dirty="0">
                <a:solidFill>
                  <a:srgbClr val="BB2CA2"/>
                </a:solidFill>
              </a:rPr>
              <a:t>bool</a:t>
            </a:r>
            <a:r>
              <a:rPr sz="2200" dirty="0"/>
              <a:t> </a:t>
            </a:r>
            <a:r>
              <a:rPr sz="2200" dirty="0" err="1"/>
              <a:t>LinkedStack</a:t>
            </a:r>
            <a:r>
              <a:rPr sz="2200" dirty="0"/>
              <a:t>&lt;ItemType&gt;::pop()</a:t>
            </a:r>
          </a:p>
          <a:p>
            <a:pPr algn="l" defTabSz="685800">
              <a:spcBef>
                <a:spcPts val="200"/>
              </a:spcBef>
              <a:tabLst>
                <a:tab pos="368300" algn="l"/>
              </a:tabLst>
              <a:defRPr sz="2600" b="1" i="0">
                <a:latin typeface="Menlo Regular"/>
                <a:ea typeface="Menlo Regular"/>
                <a:cs typeface="Menlo Regular"/>
                <a:sym typeface="Menlo Regular"/>
              </a:defRPr>
            </a:pPr>
            <a:r>
              <a:rPr sz="2200" dirty="0"/>
              <a:t>{</a:t>
            </a:r>
          </a:p>
          <a:p>
            <a:pPr algn="l" defTabSz="685800">
              <a:spcBef>
                <a:spcPts val="200"/>
              </a:spcBef>
              <a:tabLst>
                <a:tab pos="368300" algn="l"/>
              </a:tabLst>
              <a:defRPr sz="2600" b="1" i="0">
                <a:latin typeface="Menlo Regular"/>
                <a:ea typeface="Menlo Regular"/>
                <a:cs typeface="Menlo Regular"/>
                <a:sym typeface="Menlo Regular"/>
              </a:defRPr>
            </a:pPr>
            <a:r>
              <a:rPr sz="2200" dirty="0"/>
              <a:t>	</a:t>
            </a:r>
            <a:r>
              <a:rPr sz="2200" dirty="0">
                <a:solidFill>
                  <a:srgbClr val="BB2CA2"/>
                </a:solidFill>
              </a:rPr>
              <a:t>bool</a:t>
            </a:r>
            <a:r>
              <a:rPr sz="2200" dirty="0"/>
              <a:t> result = </a:t>
            </a:r>
            <a:r>
              <a:rPr sz="2200" dirty="0">
                <a:solidFill>
                  <a:srgbClr val="BB2CA2"/>
                </a:solidFill>
              </a:rPr>
              <a:t>false</a:t>
            </a:r>
            <a:r>
              <a:rPr sz="2200" dirty="0"/>
              <a:t>;</a:t>
            </a:r>
          </a:p>
          <a:p>
            <a:pPr algn="l" defTabSz="685800">
              <a:spcBef>
                <a:spcPts val="200"/>
              </a:spcBef>
              <a:tabLst>
                <a:tab pos="368300" algn="l"/>
              </a:tabLst>
              <a:defRPr sz="2600" b="1" i="0">
                <a:latin typeface="Menlo Regular"/>
                <a:ea typeface="Menlo Regular"/>
                <a:cs typeface="Menlo Regular"/>
                <a:sym typeface="Menlo Regular"/>
              </a:defRPr>
            </a:pPr>
            <a:r>
              <a:rPr sz="2200" dirty="0"/>
              <a:t>	</a:t>
            </a:r>
            <a:r>
              <a:rPr sz="2200" dirty="0">
                <a:solidFill>
                  <a:srgbClr val="BB2CA2"/>
                </a:solidFill>
              </a:rPr>
              <a:t>if</a:t>
            </a:r>
            <a:r>
              <a:rPr sz="2200" dirty="0"/>
              <a:t> (!</a:t>
            </a:r>
            <a:r>
              <a:rPr sz="2200" dirty="0" err="1"/>
              <a:t>isEmpty</a:t>
            </a:r>
            <a:r>
              <a:rPr sz="2200" dirty="0"/>
              <a:t>())</a:t>
            </a:r>
          </a:p>
          <a:p>
            <a:pPr algn="l" defTabSz="685800">
              <a:spcBef>
                <a:spcPts val="200"/>
              </a:spcBef>
              <a:tabLst>
                <a:tab pos="368300" algn="l"/>
              </a:tabLst>
              <a:defRPr sz="2600" b="1" i="0">
                <a:latin typeface="Menlo Regular"/>
                <a:ea typeface="Menlo Regular"/>
                <a:cs typeface="Menlo Regular"/>
                <a:sym typeface="Menlo Regular"/>
              </a:defRPr>
            </a:pPr>
            <a:r>
              <a:rPr sz="2200" dirty="0"/>
              <a:t>	{</a:t>
            </a:r>
          </a:p>
          <a:p>
            <a:pPr algn="l" defTabSz="685800">
              <a:spcBef>
                <a:spcPts val="200"/>
              </a:spcBef>
              <a:tabLst>
                <a:tab pos="368300" algn="l"/>
              </a:tabLst>
              <a:defRPr sz="2600" b="1" i="0">
                <a:latin typeface="Menlo Regular"/>
                <a:ea typeface="Menlo Regular"/>
                <a:cs typeface="Menlo Regular"/>
                <a:sym typeface="Menlo Regular"/>
              </a:defRPr>
            </a:pPr>
            <a:r>
              <a:rPr sz="2200" dirty="0"/>
              <a:t>      </a:t>
            </a:r>
            <a:r>
              <a:rPr sz="2200" dirty="0">
                <a:solidFill>
                  <a:srgbClr val="BB2CA2"/>
                </a:solidFill>
              </a:rPr>
              <a:t>auto</a:t>
            </a:r>
            <a:r>
              <a:rPr sz="2200" dirty="0"/>
              <a:t> </a:t>
            </a:r>
            <a:r>
              <a:rPr sz="2200" dirty="0" err="1"/>
              <a:t>nodeToDeletePtr</a:t>
            </a:r>
            <a:r>
              <a:rPr sz="2200" dirty="0"/>
              <a:t> = </a:t>
            </a:r>
            <a:r>
              <a:rPr sz="2200" dirty="0" err="1"/>
              <a:t>topPtr</a:t>
            </a:r>
            <a:r>
              <a:rPr sz="2200" dirty="0"/>
              <a:t>;</a:t>
            </a:r>
          </a:p>
          <a:p>
            <a:pPr algn="l" defTabSz="685800">
              <a:spcBef>
                <a:spcPts val="200"/>
              </a:spcBef>
              <a:tabLst>
                <a:tab pos="368300" algn="l"/>
              </a:tabLst>
              <a:defRPr sz="2600" b="1" i="0">
                <a:latin typeface="Menlo Regular"/>
                <a:ea typeface="Menlo Regular"/>
                <a:cs typeface="Menlo Regular"/>
                <a:sym typeface="Menlo Regular"/>
              </a:defRPr>
            </a:pPr>
            <a:r>
              <a:rPr sz="2200" dirty="0"/>
              <a:t>      </a:t>
            </a:r>
            <a:r>
              <a:rPr sz="2200" dirty="0" err="1"/>
              <a:t>topPtr</a:t>
            </a:r>
            <a:r>
              <a:rPr sz="2200" dirty="0"/>
              <a:t> = </a:t>
            </a:r>
            <a:r>
              <a:rPr sz="2200" dirty="0" err="1"/>
              <a:t>topPtr</a:t>
            </a:r>
            <a:r>
              <a:rPr sz="2200" dirty="0"/>
              <a:t>-&gt;</a:t>
            </a:r>
            <a:r>
              <a:rPr sz="2200" dirty="0" err="1"/>
              <a:t>getNext</a:t>
            </a:r>
            <a:r>
              <a:rPr sz="2200" dirty="0"/>
              <a:t>();</a:t>
            </a:r>
          </a:p>
          <a:p>
            <a:pPr algn="l" defTabSz="685800">
              <a:spcBef>
                <a:spcPts val="200"/>
              </a:spcBef>
              <a:tabLst>
                <a:tab pos="368300" algn="l"/>
              </a:tabLst>
              <a:defRPr sz="2600" b="1" i="0">
                <a:latin typeface="Menlo Regular"/>
                <a:ea typeface="Menlo Regular"/>
                <a:cs typeface="Menlo Regular"/>
                <a:sym typeface="Menlo Regular"/>
              </a:defRPr>
            </a:pPr>
            <a:endParaRPr sz="2200" dirty="0"/>
          </a:p>
          <a:p>
            <a:pPr algn="l" defTabSz="685800">
              <a:spcBef>
                <a:spcPts val="200"/>
              </a:spcBef>
              <a:tabLst>
                <a:tab pos="368300" algn="l"/>
              </a:tabLst>
              <a:defRPr sz="2600" b="1" i="0">
                <a:latin typeface="Menlo Regular"/>
                <a:ea typeface="Menlo Regular"/>
                <a:cs typeface="Menlo Regular"/>
                <a:sym typeface="Menlo Regular"/>
              </a:defRPr>
            </a:pPr>
            <a:r>
              <a:rPr sz="2200" dirty="0"/>
              <a:t>      </a:t>
            </a:r>
            <a:r>
              <a:rPr sz="2200" dirty="0">
                <a:solidFill>
                  <a:srgbClr val="BB2CA2"/>
                </a:solidFill>
              </a:rPr>
              <a:t>delete</a:t>
            </a:r>
            <a:r>
              <a:rPr sz="2200" dirty="0"/>
              <a:t> </a:t>
            </a:r>
            <a:r>
              <a:rPr sz="2200" dirty="0" err="1"/>
              <a:t>nodeToDeletePtr</a:t>
            </a:r>
            <a:r>
              <a:rPr sz="2200" dirty="0"/>
              <a:t>;</a:t>
            </a:r>
          </a:p>
          <a:p>
            <a:pPr algn="l" defTabSz="685800">
              <a:spcBef>
                <a:spcPts val="200"/>
              </a:spcBef>
              <a:tabLst>
                <a:tab pos="368300" algn="l"/>
              </a:tabLst>
              <a:defRPr sz="2600" b="1" i="0">
                <a:latin typeface="Menlo Regular"/>
                <a:ea typeface="Menlo Regular"/>
                <a:cs typeface="Menlo Regular"/>
                <a:sym typeface="Menlo Regular"/>
              </a:defRPr>
            </a:pPr>
            <a:r>
              <a:rPr sz="2200" dirty="0"/>
              <a:t>      </a:t>
            </a:r>
            <a:r>
              <a:rPr sz="2200" dirty="0" err="1"/>
              <a:t>nodeToDeletePtr</a:t>
            </a:r>
            <a:r>
              <a:rPr sz="2200" dirty="0"/>
              <a:t> = </a:t>
            </a:r>
            <a:r>
              <a:rPr sz="2200" dirty="0" err="1">
                <a:solidFill>
                  <a:srgbClr val="BB2CA2"/>
                </a:solidFill>
              </a:rPr>
              <a:t>nullptr</a:t>
            </a:r>
            <a:r>
              <a:rPr sz="2200" dirty="0"/>
              <a:t>;</a:t>
            </a:r>
          </a:p>
          <a:p>
            <a:pPr algn="l" defTabSz="685800">
              <a:spcBef>
                <a:spcPts val="200"/>
              </a:spcBef>
              <a:tabLst>
                <a:tab pos="368300" algn="l"/>
              </a:tabLst>
              <a:defRPr sz="2600" b="1" i="0">
                <a:latin typeface="Menlo Regular"/>
                <a:ea typeface="Menlo Regular"/>
                <a:cs typeface="Menlo Regular"/>
                <a:sym typeface="Menlo Regular"/>
              </a:defRPr>
            </a:pPr>
            <a:r>
              <a:rPr sz="2200" dirty="0"/>
              <a:t>      result = </a:t>
            </a:r>
            <a:r>
              <a:rPr sz="2200" dirty="0">
                <a:solidFill>
                  <a:srgbClr val="BB2CA2"/>
                </a:solidFill>
              </a:rPr>
              <a:t>true</a:t>
            </a:r>
            <a:r>
              <a:rPr sz="2200" dirty="0"/>
              <a:t>;</a:t>
            </a:r>
          </a:p>
          <a:p>
            <a:pPr algn="l" defTabSz="685800">
              <a:spcBef>
                <a:spcPts val="200"/>
              </a:spcBef>
              <a:tabLst>
                <a:tab pos="368300" algn="l"/>
              </a:tabLst>
              <a:defRPr sz="2600" b="1" i="0">
                <a:solidFill>
                  <a:srgbClr val="008400"/>
                </a:solidFill>
                <a:latin typeface="Menlo Regular"/>
                <a:ea typeface="Menlo Regular"/>
                <a:cs typeface="Menlo Regular"/>
                <a:sym typeface="Menlo Regular"/>
              </a:defRPr>
            </a:pPr>
            <a:r>
              <a:rPr sz="2200" dirty="0">
                <a:solidFill>
                  <a:srgbClr val="000000"/>
                </a:solidFill>
              </a:rPr>
              <a:t>	}  </a:t>
            </a:r>
            <a:r>
              <a:rPr sz="2200" dirty="0"/>
              <a:t>// end if</a:t>
            </a:r>
          </a:p>
          <a:p>
            <a:pPr algn="l" defTabSz="685800">
              <a:spcBef>
                <a:spcPts val="200"/>
              </a:spcBef>
              <a:tabLst>
                <a:tab pos="368300" algn="l"/>
              </a:tabLst>
              <a:defRPr sz="2600" b="1" i="0">
                <a:latin typeface="Menlo Regular"/>
                <a:ea typeface="Menlo Regular"/>
                <a:cs typeface="Menlo Regular"/>
                <a:sym typeface="Menlo Regular"/>
              </a:defRPr>
            </a:pPr>
            <a:r>
              <a:rPr sz="2200" dirty="0"/>
              <a:t>	</a:t>
            </a:r>
            <a:r>
              <a:rPr sz="2200" dirty="0">
                <a:solidFill>
                  <a:srgbClr val="BB2CA2"/>
                </a:solidFill>
              </a:rPr>
              <a:t>return</a:t>
            </a:r>
            <a:r>
              <a:rPr sz="2200" dirty="0"/>
              <a:t> result;</a:t>
            </a:r>
          </a:p>
          <a:p>
            <a:pPr algn="l" defTabSz="685800">
              <a:spcBef>
                <a:spcPts val="200"/>
              </a:spcBef>
              <a:tabLst>
                <a:tab pos="368300" algn="l"/>
              </a:tabLst>
              <a:defRPr sz="2600" b="1" i="0">
                <a:solidFill>
                  <a:srgbClr val="008400"/>
                </a:solidFill>
                <a:latin typeface="Menlo Regular"/>
                <a:ea typeface="Menlo Regular"/>
                <a:cs typeface="Menlo Regular"/>
                <a:sym typeface="Menlo Regular"/>
              </a:defRPr>
            </a:pPr>
            <a:r>
              <a:rPr sz="2200" dirty="0">
                <a:solidFill>
                  <a:srgbClr val="000000"/>
                </a:solidFill>
              </a:rPr>
              <a:t>}  </a:t>
            </a:r>
            <a:r>
              <a:rPr sz="2200" dirty="0"/>
              <a:t>// end pop</a:t>
            </a:r>
          </a:p>
        </p:txBody>
      </p:sp>
      <p:sp>
        <p:nvSpPr>
          <p:cNvPr id="407" name="Rectangle"/>
          <p:cNvSpPr/>
          <p:nvPr/>
        </p:nvSpPr>
        <p:spPr>
          <a:xfrm>
            <a:off x="18535650" y="7997190"/>
            <a:ext cx="3333750" cy="3733800"/>
          </a:xfrm>
          <a:prstGeom prst="rect">
            <a:avLst/>
          </a:prstGeom>
          <a:blipFill>
            <a:blip r:embed="rId3"/>
          </a:blipFill>
          <a:ln w="38100">
            <a:solidFill>
              <a:srgbClr val="000000"/>
            </a:solidFill>
            <a:miter lim="400000"/>
          </a:ln>
          <a:effectLst>
            <a:outerShdw blurRad="571500" dir="1980000" rotWithShape="0">
              <a:srgbClr val="000000"/>
            </a:outerShdw>
          </a:effectLst>
        </p:spPr>
        <p:txBody>
          <a:bodyPr lIns="76200" tIns="76200" rIns="76200" bIns="76200" anchor="ctr"/>
          <a:lstStyle/>
          <a:p>
            <a:pPr>
              <a:defRPr sz="5400">
                <a:solidFill>
                  <a:srgbClr val="76D6FF"/>
                </a:solidFill>
                <a:effectLst>
                  <a:outerShdw blurRad="50800" dist="12700" dir="5400000" rotWithShape="0">
                    <a:srgbClr val="000000">
                      <a:alpha val="30000"/>
                    </a:srgbClr>
                  </a:outerShdw>
                </a:effectLst>
              </a:defRPr>
            </a:pPr>
            <a:endParaRPr/>
          </a:p>
        </p:txBody>
      </p:sp>
      <p:sp>
        <p:nvSpPr>
          <p:cNvPr id="408" name="Stack"/>
          <p:cNvSpPr/>
          <p:nvPr/>
        </p:nvSpPr>
        <p:spPr>
          <a:xfrm>
            <a:off x="19157314" y="11864340"/>
            <a:ext cx="1968123" cy="10477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5000" i="0">
                <a:solidFill>
                  <a:srgbClr val="941100"/>
                </a:solidFill>
                <a:latin typeface="Comic Sans MS"/>
                <a:ea typeface="Comic Sans MS"/>
                <a:cs typeface="Comic Sans MS"/>
                <a:sym typeface="Comic Sans MS"/>
              </a:defRPr>
            </a:lvl1pPr>
          </a:lstStyle>
          <a:p>
            <a:r>
              <a:t>Stack</a:t>
            </a:r>
          </a:p>
        </p:txBody>
      </p:sp>
      <p:sp>
        <p:nvSpPr>
          <p:cNvPr id="409" name="The Class LinkedStack  pop"/>
          <p:cNvSpPr txBox="1">
            <a:spLocks noGrp="1"/>
          </p:cNvSpPr>
          <p:nvPr>
            <p:ph type="title"/>
          </p:nvPr>
        </p:nvSpPr>
        <p:spPr>
          <a:prstGeom prst="rect">
            <a:avLst/>
          </a:prstGeom>
        </p:spPr>
        <p:txBody>
          <a:bodyPr/>
          <a:lstStyle/>
          <a:p>
            <a:r>
              <a:t>The Class LinkedStack  </a:t>
            </a:r>
            <a:r>
              <a:rPr>
                <a:latin typeface="Menlo Regular"/>
                <a:ea typeface="Menlo Regular"/>
                <a:cs typeface="Menlo Regular"/>
                <a:sym typeface="Menlo Regular"/>
              </a:rPr>
              <a:t>pop</a:t>
            </a:r>
          </a:p>
        </p:txBody>
      </p:sp>
      <p:sp>
        <p:nvSpPr>
          <p:cNvPr id="410" name="Implementing the ADT Stack…"/>
          <p:cNvSpPr txBox="1">
            <a:spLocks noGrp="1"/>
          </p:cNvSpPr>
          <p:nvPr>
            <p:ph type="body" sz="half" idx="1"/>
          </p:nvPr>
        </p:nvSpPr>
        <p:spPr>
          <a:xfrm>
            <a:off x="-190500" y="2343150"/>
            <a:ext cx="12649200" cy="5657850"/>
          </a:xfrm>
          <a:prstGeom prst="rect">
            <a:avLst/>
          </a:prstGeom>
        </p:spPr>
        <p:txBody>
          <a:bodyPr/>
          <a:lstStyle/>
          <a:p>
            <a:pPr>
              <a:buBlip>
                <a:blip r:embed="rId4"/>
              </a:buBlip>
            </a:pPr>
            <a:r>
              <a:t>Implementing the ADT Stack</a:t>
            </a:r>
          </a:p>
          <a:p>
            <a:pPr lvl="1">
              <a:buBlip>
                <a:blip r:embed="rId4"/>
              </a:buBlip>
            </a:pPr>
            <a:r>
              <a:t>Using a linked chain</a:t>
            </a:r>
          </a:p>
          <a:p>
            <a:pPr>
              <a:buBlip>
                <a:blip r:embed="rId4"/>
              </a:buBlip>
            </a:pPr>
            <a:r>
              <a:t>Which end is the top of the stack?</a:t>
            </a:r>
          </a:p>
          <a:p>
            <a:pPr lvl="1">
              <a:buBlip>
                <a:blip r:embed="rId4"/>
              </a:buBlip>
            </a:pPr>
            <a:r>
              <a:t>Using the head is fast</a:t>
            </a:r>
          </a:p>
        </p:txBody>
      </p:sp>
      <p:grpSp>
        <p:nvGrpSpPr>
          <p:cNvPr id="416" name="Group"/>
          <p:cNvGrpSpPr/>
          <p:nvPr/>
        </p:nvGrpSpPr>
        <p:grpSpPr>
          <a:xfrm>
            <a:off x="9410700" y="9483090"/>
            <a:ext cx="2593194" cy="1828800"/>
            <a:chOff x="0" y="0"/>
            <a:chExt cx="2593193" cy="1828800"/>
          </a:xfrm>
        </p:grpSpPr>
        <p:grpSp>
          <p:nvGrpSpPr>
            <p:cNvPr id="413" name="Group"/>
            <p:cNvGrpSpPr/>
            <p:nvPr/>
          </p:nvGrpSpPr>
          <p:grpSpPr>
            <a:xfrm>
              <a:off x="95250" y="0"/>
              <a:ext cx="2286000" cy="1104900"/>
              <a:chOff x="0" y="0"/>
              <a:chExt cx="2286000" cy="1104900"/>
            </a:xfrm>
          </p:grpSpPr>
          <p:sp>
            <p:nvSpPr>
              <p:cNvPr id="411" name="Rectangle"/>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i="0">
                    <a:solidFill>
                      <a:srgbClr val="FFFFFF"/>
                    </a:solidFill>
                    <a:effectLst>
                      <a:outerShdw blurRad="50800" dist="12700" dir="5400000" rotWithShape="0">
                        <a:srgbClr val="000000">
                          <a:alpha val="30000"/>
                        </a:srgbClr>
                      </a:outerShdw>
                    </a:effectLst>
                    <a:latin typeface="Marker Felt"/>
                    <a:ea typeface="Marker Felt"/>
                    <a:cs typeface="Marker Felt"/>
                    <a:sym typeface="Marker Felt"/>
                  </a:defRPr>
                </a:pPr>
                <a:endParaRPr/>
              </a:p>
            </p:txBody>
          </p:sp>
          <p:sp>
            <p:nvSpPr>
              <p:cNvPr id="412" name="Rectangle"/>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i="0">
                    <a:solidFill>
                      <a:srgbClr val="FFFFFF"/>
                    </a:solidFill>
                    <a:effectLst>
                      <a:outerShdw blurRad="50800" dist="12700" dir="5400000" rotWithShape="0">
                        <a:srgbClr val="000000">
                          <a:alpha val="30000"/>
                        </a:srgbClr>
                      </a:outerShdw>
                    </a:effectLst>
                    <a:latin typeface="Marker Felt"/>
                    <a:ea typeface="Marker Felt"/>
                    <a:cs typeface="Marker Felt"/>
                    <a:sym typeface="Marker Felt"/>
                  </a:defRPr>
                </a:pPr>
                <a:endParaRPr/>
              </a:p>
            </p:txBody>
          </p:sp>
        </p:grpSp>
        <p:sp>
          <p:nvSpPr>
            <p:cNvPr id="414" name="data"/>
            <p:cNvSpPr/>
            <p:nvPr/>
          </p:nvSpPr>
          <p:spPr>
            <a:xfrm>
              <a:off x="0" y="1047750"/>
              <a:ext cx="1498665"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i="0">
                  <a:latin typeface="Marker Felt"/>
                  <a:ea typeface="Marker Felt"/>
                  <a:cs typeface="Marker Felt"/>
                  <a:sym typeface="Marker Felt"/>
                </a:defRPr>
              </a:lvl1pPr>
            </a:lstStyle>
            <a:p>
              <a:r>
                <a:t>data</a:t>
              </a:r>
            </a:p>
          </p:txBody>
        </p:sp>
        <p:sp>
          <p:nvSpPr>
            <p:cNvPr id="415" name="next"/>
            <p:cNvSpPr/>
            <p:nvPr/>
          </p:nvSpPr>
          <p:spPr>
            <a:xfrm>
              <a:off x="1079922" y="1009650"/>
              <a:ext cx="1513272"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i="0">
                  <a:latin typeface="Marker Felt"/>
                  <a:ea typeface="Marker Felt"/>
                  <a:cs typeface="Marker Felt"/>
                  <a:sym typeface="Marker Felt"/>
                </a:defRPr>
              </a:lvl1pPr>
            </a:lstStyle>
            <a:p>
              <a:r>
                <a:t>next</a:t>
              </a:r>
            </a:p>
          </p:txBody>
        </p:sp>
      </p:grpSp>
      <p:sp>
        <p:nvSpPr>
          <p:cNvPr id="417" name="Giraffe"/>
          <p:cNvSpPr/>
          <p:nvPr/>
        </p:nvSpPr>
        <p:spPr>
          <a:xfrm>
            <a:off x="8838734" y="7727315"/>
            <a:ext cx="2592736"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p>
            <a:r>
              <a:t>Giraffe</a:t>
            </a:r>
          </a:p>
        </p:txBody>
      </p:sp>
      <p:sp>
        <p:nvSpPr>
          <p:cNvPr id="418" name="Line"/>
          <p:cNvSpPr/>
          <p:nvPr/>
        </p:nvSpPr>
        <p:spPr>
          <a:xfrm>
            <a:off x="10115550" y="8644890"/>
            <a:ext cx="0" cy="1356560"/>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i="0">
                <a:latin typeface="Helvetica"/>
                <a:ea typeface="Helvetica"/>
                <a:cs typeface="Helvetica"/>
                <a:sym typeface="Helvetica"/>
              </a:defRPr>
            </a:pPr>
            <a:endParaRPr/>
          </a:p>
        </p:txBody>
      </p:sp>
      <p:grpSp>
        <p:nvGrpSpPr>
          <p:cNvPr id="424" name="Group"/>
          <p:cNvGrpSpPr/>
          <p:nvPr/>
        </p:nvGrpSpPr>
        <p:grpSpPr>
          <a:xfrm>
            <a:off x="5981700" y="9444990"/>
            <a:ext cx="2669394" cy="1790700"/>
            <a:chOff x="0" y="0"/>
            <a:chExt cx="2669393" cy="1790700"/>
          </a:xfrm>
        </p:grpSpPr>
        <p:grpSp>
          <p:nvGrpSpPr>
            <p:cNvPr id="421" name="Group"/>
            <p:cNvGrpSpPr/>
            <p:nvPr/>
          </p:nvGrpSpPr>
          <p:grpSpPr>
            <a:xfrm>
              <a:off x="171450" y="0"/>
              <a:ext cx="2286000" cy="1104900"/>
              <a:chOff x="0" y="0"/>
              <a:chExt cx="2286000" cy="1104900"/>
            </a:xfrm>
          </p:grpSpPr>
          <p:sp>
            <p:nvSpPr>
              <p:cNvPr id="419" name="Rectangle"/>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i="0">
                    <a:solidFill>
                      <a:srgbClr val="FFFFFF"/>
                    </a:solidFill>
                    <a:effectLst>
                      <a:outerShdw blurRad="50800" dist="12700" dir="5400000" rotWithShape="0">
                        <a:srgbClr val="000000">
                          <a:alpha val="30000"/>
                        </a:srgbClr>
                      </a:outerShdw>
                    </a:effectLst>
                    <a:latin typeface="Marker Felt"/>
                    <a:ea typeface="Marker Felt"/>
                    <a:cs typeface="Marker Felt"/>
                    <a:sym typeface="Marker Felt"/>
                  </a:defRPr>
                </a:pPr>
                <a:endParaRPr/>
              </a:p>
            </p:txBody>
          </p:sp>
          <p:sp>
            <p:nvSpPr>
              <p:cNvPr id="420" name="Rectangle"/>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i="0">
                    <a:solidFill>
                      <a:srgbClr val="FFFFFF"/>
                    </a:solidFill>
                    <a:effectLst>
                      <a:outerShdw blurRad="50800" dist="12700" dir="5400000" rotWithShape="0">
                        <a:srgbClr val="000000">
                          <a:alpha val="30000"/>
                        </a:srgbClr>
                      </a:outerShdw>
                    </a:effectLst>
                    <a:latin typeface="Marker Felt"/>
                    <a:ea typeface="Marker Felt"/>
                    <a:cs typeface="Marker Felt"/>
                    <a:sym typeface="Marker Felt"/>
                  </a:defRPr>
                </a:pPr>
                <a:endParaRPr/>
              </a:p>
            </p:txBody>
          </p:sp>
        </p:grpSp>
        <p:sp>
          <p:nvSpPr>
            <p:cNvPr id="422" name="data"/>
            <p:cNvSpPr/>
            <p:nvPr/>
          </p:nvSpPr>
          <p:spPr>
            <a:xfrm>
              <a:off x="0" y="1009650"/>
              <a:ext cx="1498665"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i="0">
                  <a:latin typeface="Marker Felt"/>
                  <a:ea typeface="Marker Felt"/>
                  <a:cs typeface="Marker Felt"/>
                  <a:sym typeface="Marker Felt"/>
                </a:defRPr>
              </a:lvl1pPr>
            </a:lstStyle>
            <a:p>
              <a:r>
                <a:t>data</a:t>
              </a:r>
            </a:p>
          </p:txBody>
        </p:sp>
        <p:sp>
          <p:nvSpPr>
            <p:cNvPr id="423" name="next"/>
            <p:cNvSpPr/>
            <p:nvPr/>
          </p:nvSpPr>
          <p:spPr>
            <a:xfrm>
              <a:off x="1156122" y="1009650"/>
              <a:ext cx="1513272"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i="0">
                  <a:latin typeface="Marker Felt"/>
                  <a:ea typeface="Marker Felt"/>
                  <a:cs typeface="Marker Felt"/>
                  <a:sym typeface="Marker Felt"/>
                </a:defRPr>
              </a:lvl1pPr>
            </a:lstStyle>
            <a:p>
              <a:r>
                <a:t>next</a:t>
              </a:r>
            </a:p>
          </p:txBody>
        </p:sp>
      </p:grpSp>
      <p:sp>
        <p:nvSpPr>
          <p:cNvPr id="425" name="Elephant"/>
          <p:cNvSpPr/>
          <p:nvPr/>
        </p:nvSpPr>
        <p:spPr>
          <a:xfrm>
            <a:off x="5673402" y="7727315"/>
            <a:ext cx="3197648"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p>
            <a:r>
              <a:t>Elephant</a:t>
            </a:r>
          </a:p>
        </p:txBody>
      </p:sp>
      <p:sp>
        <p:nvSpPr>
          <p:cNvPr id="426" name="Line"/>
          <p:cNvSpPr/>
          <p:nvPr/>
        </p:nvSpPr>
        <p:spPr>
          <a:xfrm>
            <a:off x="6705600" y="8587740"/>
            <a:ext cx="0" cy="1356560"/>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i="0">
                <a:latin typeface="Helvetica"/>
                <a:ea typeface="Helvetica"/>
                <a:cs typeface="Helvetica"/>
                <a:sym typeface="Helvetica"/>
              </a:defRPr>
            </a:pPr>
            <a:endParaRPr/>
          </a:p>
        </p:txBody>
      </p:sp>
      <p:grpSp>
        <p:nvGrpSpPr>
          <p:cNvPr id="432" name="Group"/>
          <p:cNvGrpSpPr/>
          <p:nvPr/>
        </p:nvGrpSpPr>
        <p:grpSpPr>
          <a:xfrm>
            <a:off x="3009900" y="9521190"/>
            <a:ext cx="2707494" cy="1790700"/>
            <a:chOff x="0" y="0"/>
            <a:chExt cx="2707493" cy="1790700"/>
          </a:xfrm>
        </p:grpSpPr>
        <p:grpSp>
          <p:nvGrpSpPr>
            <p:cNvPr id="429" name="Group"/>
            <p:cNvGrpSpPr/>
            <p:nvPr/>
          </p:nvGrpSpPr>
          <p:grpSpPr>
            <a:xfrm>
              <a:off x="209550" y="0"/>
              <a:ext cx="2286000" cy="1104900"/>
              <a:chOff x="0" y="0"/>
              <a:chExt cx="2286000" cy="1104900"/>
            </a:xfrm>
          </p:grpSpPr>
          <p:sp>
            <p:nvSpPr>
              <p:cNvPr id="427" name="Rectangle"/>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i="0">
                    <a:solidFill>
                      <a:srgbClr val="FFFFFF"/>
                    </a:solidFill>
                    <a:effectLst>
                      <a:outerShdw blurRad="50800" dist="12700" dir="5400000" rotWithShape="0">
                        <a:srgbClr val="000000">
                          <a:alpha val="30000"/>
                        </a:srgbClr>
                      </a:outerShdw>
                    </a:effectLst>
                    <a:latin typeface="Marker Felt"/>
                    <a:ea typeface="Marker Felt"/>
                    <a:cs typeface="Marker Felt"/>
                    <a:sym typeface="Marker Felt"/>
                  </a:defRPr>
                </a:pPr>
                <a:endParaRPr/>
              </a:p>
            </p:txBody>
          </p:sp>
          <p:sp>
            <p:nvSpPr>
              <p:cNvPr id="428" name="Rectangle"/>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i="0">
                    <a:solidFill>
                      <a:srgbClr val="FFFFFF"/>
                    </a:solidFill>
                    <a:effectLst>
                      <a:outerShdw blurRad="50800" dist="12700" dir="5400000" rotWithShape="0">
                        <a:srgbClr val="000000">
                          <a:alpha val="30000"/>
                        </a:srgbClr>
                      </a:outerShdw>
                    </a:effectLst>
                    <a:latin typeface="Marker Felt"/>
                    <a:ea typeface="Marker Felt"/>
                    <a:cs typeface="Marker Felt"/>
                    <a:sym typeface="Marker Felt"/>
                  </a:defRPr>
                </a:pPr>
                <a:endParaRPr/>
              </a:p>
            </p:txBody>
          </p:sp>
        </p:grpSp>
        <p:sp>
          <p:nvSpPr>
            <p:cNvPr id="430" name="data"/>
            <p:cNvSpPr/>
            <p:nvPr/>
          </p:nvSpPr>
          <p:spPr>
            <a:xfrm>
              <a:off x="0" y="971550"/>
              <a:ext cx="1498665"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i="0">
                  <a:latin typeface="Marker Felt"/>
                  <a:ea typeface="Marker Felt"/>
                  <a:cs typeface="Marker Felt"/>
                  <a:sym typeface="Marker Felt"/>
                </a:defRPr>
              </a:lvl1pPr>
            </a:lstStyle>
            <a:p>
              <a:r>
                <a:t>data</a:t>
              </a:r>
            </a:p>
          </p:txBody>
        </p:sp>
        <p:sp>
          <p:nvSpPr>
            <p:cNvPr id="431" name="next"/>
            <p:cNvSpPr/>
            <p:nvPr/>
          </p:nvSpPr>
          <p:spPr>
            <a:xfrm>
              <a:off x="1194222" y="1009650"/>
              <a:ext cx="1513272"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i="0">
                  <a:latin typeface="Marker Felt"/>
                  <a:ea typeface="Marker Felt"/>
                  <a:cs typeface="Marker Felt"/>
                  <a:sym typeface="Marker Felt"/>
                </a:defRPr>
              </a:lvl1pPr>
            </a:lstStyle>
            <a:p>
              <a:r>
                <a:t>next</a:t>
              </a:r>
            </a:p>
          </p:txBody>
        </p:sp>
      </p:grpSp>
      <p:sp>
        <p:nvSpPr>
          <p:cNvPr id="433" name="Turtle"/>
          <p:cNvSpPr/>
          <p:nvPr/>
        </p:nvSpPr>
        <p:spPr>
          <a:xfrm>
            <a:off x="2854021" y="7727315"/>
            <a:ext cx="2174863"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p>
            <a:r>
              <a:t>Turtle</a:t>
            </a:r>
          </a:p>
        </p:txBody>
      </p:sp>
      <p:sp>
        <p:nvSpPr>
          <p:cNvPr id="434" name="Line"/>
          <p:cNvSpPr/>
          <p:nvPr/>
        </p:nvSpPr>
        <p:spPr>
          <a:xfrm>
            <a:off x="3790950" y="8663940"/>
            <a:ext cx="0" cy="1394660"/>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i="0">
                <a:latin typeface="Helvetica"/>
                <a:ea typeface="Helvetica"/>
                <a:cs typeface="Helvetica"/>
                <a:sym typeface="Helvetica"/>
              </a:defRPr>
            </a:pPr>
            <a:endParaRPr/>
          </a:p>
        </p:txBody>
      </p:sp>
      <p:sp>
        <p:nvSpPr>
          <p:cNvPr id="435" name="Line"/>
          <p:cNvSpPr/>
          <p:nvPr/>
        </p:nvSpPr>
        <p:spPr>
          <a:xfrm flipH="1" flipV="1">
            <a:off x="4895850" y="10035540"/>
            <a:ext cx="1266130" cy="2398"/>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i="0">
                <a:latin typeface="Helvetica"/>
                <a:ea typeface="Helvetica"/>
                <a:cs typeface="Helvetica"/>
                <a:sym typeface="Helvetica"/>
              </a:defRPr>
            </a:pPr>
            <a:endParaRPr/>
          </a:p>
        </p:txBody>
      </p:sp>
      <p:grpSp>
        <p:nvGrpSpPr>
          <p:cNvPr id="438" name="Group"/>
          <p:cNvGrpSpPr/>
          <p:nvPr/>
        </p:nvGrpSpPr>
        <p:grpSpPr>
          <a:xfrm>
            <a:off x="89885" y="11102340"/>
            <a:ext cx="2057401" cy="1790700"/>
            <a:chOff x="0" y="0"/>
            <a:chExt cx="2057400" cy="1790700"/>
          </a:xfrm>
        </p:grpSpPr>
        <p:sp>
          <p:nvSpPr>
            <p:cNvPr id="436" name="topPtr"/>
            <p:cNvSpPr/>
            <p:nvPr/>
          </p:nvSpPr>
          <p:spPr>
            <a:xfrm>
              <a:off x="0" y="1009650"/>
              <a:ext cx="2057400"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i="0">
                  <a:latin typeface="Marker Felt"/>
                  <a:ea typeface="Marker Felt"/>
                  <a:cs typeface="Marker Felt"/>
                  <a:sym typeface="Marker Felt"/>
                </a:defRPr>
              </a:lvl1pPr>
            </a:lstStyle>
            <a:p>
              <a:r>
                <a:t>topPtr</a:t>
              </a:r>
            </a:p>
          </p:txBody>
        </p:sp>
        <p:sp>
          <p:nvSpPr>
            <p:cNvPr id="437" name="Rectangle"/>
            <p:cNvSpPr/>
            <p:nvPr/>
          </p:nvSpPr>
          <p:spPr>
            <a:xfrm>
              <a:off x="411341" y="0"/>
              <a:ext cx="1162051" cy="1104900"/>
            </a:xfrm>
            <a:prstGeom prst="rect">
              <a:avLst/>
            </a:prstGeom>
            <a:solidFill>
              <a:srgbClr val="FFFB00"/>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i="0">
                  <a:solidFill>
                    <a:srgbClr val="FFFFFF"/>
                  </a:solidFill>
                  <a:effectLst>
                    <a:outerShdw blurRad="50800" dist="12700" dir="5400000" rotWithShape="0">
                      <a:srgbClr val="000000">
                        <a:alpha val="30000"/>
                      </a:srgbClr>
                    </a:outerShdw>
                  </a:effectLst>
                  <a:latin typeface="Marker Felt"/>
                  <a:ea typeface="Marker Felt"/>
                  <a:cs typeface="Marker Felt"/>
                  <a:sym typeface="Marker Felt"/>
                </a:defRPr>
              </a:pPr>
              <a:endParaRPr/>
            </a:p>
          </p:txBody>
        </p:sp>
      </p:grpSp>
      <p:sp>
        <p:nvSpPr>
          <p:cNvPr id="439" name="Line"/>
          <p:cNvSpPr/>
          <p:nvPr/>
        </p:nvSpPr>
        <p:spPr>
          <a:xfrm flipH="1">
            <a:off x="7905750" y="10015696"/>
            <a:ext cx="1575793" cy="19851"/>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i="0">
                <a:latin typeface="Helvetica"/>
                <a:ea typeface="Helvetica"/>
                <a:cs typeface="Helvetica"/>
                <a:sym typeface="Helvetica"/>
              </a:defRPr>
            </a:pPr>
            <a:endParaRPr/>
          </a:p>
        </p:txBody>
      </p:sp>
      <p:sp>
        <p:nvSpPr>
          <p:cNvPr id="440" name="Line"/>
          <p:cNvSpPr/>
          <p:nvPr/>
        </p:nvSpPr>
        <p:spPr>
          <a:xfrm>
            <a:off x="1009650" y="10572607"/>
            <a:ext cx="5162550" cy="1257301"/>
          </a:xfrm>
          <a:custGeom>
            <a:avLst/>
            <a:gdLst/>
            <a:ahLst/>
            <a:cxnLst>
              <a:cxn ang="0">
                <a:pos x="wd2" y="hd2"/>
              </a:cxn>
              <a:cxn ang="5400000">
                <a:pos x="wd2" y="hd2"/>
              </a:cxn>
              <a:cxn ang="10800000">
                <a:pos x="wd2" y="hd2"/>
              </a:cxn>
              <a:cxn ang="16200000">
                <a:pos x="wd2" y="hd2"/>
              </a:cxn>
            </a:cxnLst>
            <a:rect l="0" t="0" r="r" b="b"/>
            <a:pathLst>
              <a:path w="21600" h="20512" extrusionOk="0">
                <a:moveTo>
                  <a:pt x="21600" y="0"/>
                </a:moveTo>
                <a:cubicBezTo>
                  <a:pt x="21600" y="0"/>
                  <a:pt x="19453" y="18126"/>
                  <a:pt x="13697" y="20085"/>
                </a:cubicBezTo>
                <a:cubicBezTo>
                  <a:pt x="9243" y="21600"/>
                  <a:pt x="0" y="18604"/>
                  <a:pt x="0" y="18604"/>
                </a:cubicBezTo>
              </a:path>
            </a:pathLst>
          </a:custGeom>
          <a:ln w="114300">
            <a:solidFill>
              <a:srgbClr val="941100"/>
            </a:solidFill>
            <a:miter lim="400000"/>
            <a:headEnd type="stealth"/>
          </a:ln>
          <a:effectLst>
            <a:outerShdw blurRad="266700" dir="3060000" rotWithShape="0">
              <a:srgbClr val="000000"/>
            </a:outerShdw>
          </a:effectLst>
        </p:spPr>
        <p:txBody>
          <a:bodyPr lIns="76200" tIns="76200" rIns="76200" bIns="76200" anchor="ctr"/>
          <a:lstStyle/>
          <a:p>
            <a:pPr>
              <a:defRPr sz="4800" i="0" cap="all">
                <a:solidFill>
                  <a:srgbClr val="5C554F"/>
                </a:solidFill>
                <a:latin typeface="Bradley Hand ITC TT-Bold"/>
                <a:ea typeface="Bradley Hand ITC TT-Bold"/>
                <a:cs typeface="Bradley Hand ITC TT-Bold"/>
                <a:sym typeface="Bradley Hand ITC TT-Bold"/>
              </a:defRPr>
            </a:pPr>
            <a:endParaRPr/>
          </a:p>
        </p:txBody>
      </p:sp>
      <p:sp>
        <p:nvSpPr>
          <p:cNvPr id="441" name="Line"/>
          <p:cNvSpPr/>
          <p:nvPr/>
        </p:nvSpPr>
        <p:spPr>
          <a:xfrm>
            <a:off x="1009650" y="10609015"/>
            <a:ext cx="2190750" cy="1143001"/>
          </a:xfrm>
          <a:custGeom>
            <a:avLst/>
            <a:gdLst/>
            <a:ahLst/>
            <a:cxnLst>
              <a:cxn ang="0">
                <a:pos x="wd2" y="hd2"/>
              </a:cxn>
              <a:cxn ang="5400000">
                <a:pos x="wd2" y="hd2"/>
              </a:cxn>
              <a:cxn ang="10800000">
                <a:pos x="wd2" y="hd2"/>
              </a:cxn>
              <a:cxn ang="16200000">
                <a:pos x="wd2" y="hd2"/>
              </a:cxn>
            </a:cxnLst>
            <a:rect l="0" t="0" r="r" b="b"/>
            <a:pathLst>
              <a:path w="21600" h="21478" extrusionOk="0">
                <a:moveTo>
                  <a:pt x="21600" y="0"/>
                </a:moveTo>
                <a:cubicBezTo>
                  <a:pt x="21600" y="0"/>
                  <a:pt x="9076" y="21600"/>
                  <a:pt x="4768" y="21404"/>
                </a:cubicBezTo>
                <a:cubicBezTo>
                  <a:pt x="1376" y="21250"/>
                  <a:pt x="0" y="21478"/>
                  <a:pt x="0" y="21478"/>
                </a:cubicBezTo>
              </a:path>
            </a:pathLst>
          </a:custGeom>
          <a:ln w="114300">
            <a:solidFill>
              <a:srgbClr val="941100"/>
            </a:solidFill>
            <a:miter lim="400000"/>
            <a:headEnd type="stealth"/>
          </a:ln>
          <a:effectLst>
            <a:outerShdw blurRad="266700" dir="3060000" rotWithShape="0">
              <a:srgbClr val="000000"/>
            </a:outerShdw>
          </a:effectLst>
        </p:spPr>
        <p:txBody>
          <a:bodyPr lIns="76200" tIns="76200" rIns="76200" bIns="76200" anchor="ctr"/>
          <a:lstStyle/>
          <a:p>
            <a:pPr>
              <a:defRPr sz="4800" i="0" cap="all">
                <a:solidFill>
                  <a:srgbClr val="5C554F"/>
                </a:solidFill>
                <a:latin typeface="Bradley Hand ITC TT-Bold"/>
                <a:ea typeface="Bradley Hand ITC TT-Bold"/>
                <a:cs typeface="Bradley Hand ITC TT-Bold"/>
                <a:sym typeface="Bradley Hand ITC TT-Bold"/>
              </a:defRPr>
            </a:pPr>
            <a:endParaRPr/>
          </a:p>
        </p:txBody>
      </p:sp>
      <p:sp>
        <p:nvSpPr>
          <p:cNvPr id="442" name="Giraffe"/>
          <p:cNvSpPr/>
          <p:nvPr/>
        </p:nvSpPr>
        <p:spPr>
          <a:xfrm>
            <a:off x="18897600" y="10454640"/>
            <a:ext cx="2592735"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p>
            <a:r>
              <a:t>Giraffe</a:t>
            </a:r>
          </a:p>
        </p:txBody>
      </p:sp>
      <p:sp>
        <p:nvSpPr>
          <p:cNvPr id="443" name="Elephant"/>
          <p:cNvSpPr/>
          <p:nvPr/>
        </p:nvSpPr>
        <p:spPr>
          <a:xfrm>
            <a:off x="18656300" y="9337040"/>
            <a:ext cx="3197647"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p>
            <a:r>
              <a:t>Elephant</a:t>
            </a:r>
          </a:p>
        </p:txBody>
      </p:sp>
      <p:sp>
        <p:nvSpPr>
          <p:cNvPr id="444" name="Turtle"/>
          <p:cNvSpPr/>
          <p:nvPr/>
        </p:nvSpPr>
        <p:spPr>
          <a:xfrm>
            <a:off x="19215100" y="8206740"/>
            <a:ext cx="2174863"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p>
            <a:r>
              <a:t>Turtle</a:t>
            </a:r>
          </a:p>
        </p:txBody>
      </p:sp>
      <p:grpSp>
        <p:nvGrpSpPr>
          <p:cNvPr id="447" name="Group"/>
          <p:cNvGrpSpPr/>
          <p:nvPr/>
        </p:nvGrpSpPr>
        <p:grpSpPr>
          <a:xfrm>
            <a:off x="19050" y="8340090"/>
            <a:ext cx="3197647" cy="1778000"/>
            <a:chOff x="0" y="0"/>
            <a:chExt cx="3197646" cy="1778000"/>
          </a:xfrm>
        </p:grpSpPr>
        <p:sp>
          <p:nvSpPr>
            <p:cNvPr id="445" name="nodeToDeletePtr"/>
            <p:cNvSpPr/>
            <p:nvPr/>
          </p:nvSpPr>
          <p:spPr>
            <a:xfrm>
              <a:off x="0" y="996950"/>
              <a:ext cx="3197647"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300" i="0">
                  <a:latin typeface="Marker Felt"/>
                  <a:ea typeface="Marker Felt"/>
                  <a:cs typeface="Marker Felt"/>
                  <a:sym typeface="Marker Felt"/>
                </a:defRPr>
              </a:lvl1pPr>
            </a:lstStyle>
            <a:p>
              <a:r>
                <a:t>nodeToDeletePtr</a:t>
              </a:r>
            </a:p>
          </p:txBody>
        </p:sp>
        <p:sp>
          <p:nvSpPr>
            <p:cNvPr id="446" name="Rectangle"/>
            <p:cNvSpPr/>
            <p:nvPr/>
          </p:nvSpPr>
          <p:spPr>
            <a:xfrm>
              <a:off x="898641" y="0"/>
              <a:ext cx="13179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i="0">
                  <a:solidFill>
                    <a:srgbClr val="FFFFFF"/>
                  </a:solidFill>
                  <a:effectLst>
                    <a:outerShdw blurRad="50800" dist="12700" dir="5400000" rotWithShape="0">
                      <a:srgbClr val="000000">
                        <a:alpha val="30000"/>
                      </a:srgbClr>
                    </a:outerShdw>
                  </a:effectLst>
                  <a:latin typeface="Marker Felt"/>
                  <a:ea typeface="Marker Felt"/>
                  <a:cs typeface="Marker Felt"/>
                  <a:sym typeface="Marker Felt"/>
                </a:defRPr>
              </a:pPr>
              <a:endParaRPr/>
            </a:p>
          </p:txBody>
        </p:sp>
      </p:grpSp>
      <p:sp>
        <p:nvSpPr>
          <p:cNvPr id="448" name="Line"/>
          <p:cNvSpPr/>
          <p:nvPr/>
        </p:nvSpPr>
        <p:spPr>
          <a:xfrm rot="10800000" flipH="1">
            <a:off x="1631950" y="8949689"/>
            <a:ext cx="1638301" cy="577852"/>
          </a:xfrm>
          <a:custGeom>
            <a:avLst/>
            <a:gdLst/>
            <a:ahLst/>
            <a:cxnLst>
              <a:cxn ang="0">
                <a:pos x="wd2" y="hd2"/>
              </a:cxn>
              <a:cxn ang="5400000">
                <a:pos x="wd2" y="hd2"/>
              </a:cxn>
              <a:cxn ang="10800000">
                <a:pos x="wd2" y="hd2"/>
              </a:cxn>
              <a:cxn ang="16200000">
                <a:pos x="wd2" y="hd2"/>
              </a:cxn>
            </a:cxnLst>
            <a:rect l="0" t="0" r="r" b="b"/>
            <a:pathLst>
              <a:path w="21600" h="19649" extrusionOk="0">
                <a:moveTo>
                  <a:pt x="21600" y="0"/>
                </a:moveTo>
                <a:cubicBezTo>
                  <a:pt x="21600" y="0"/>
                  <a:pt x="15811" y="11220"/>
                  <a:pt x="12358" y="15470"/>
                </a:cubicBezTo>
                <a:cubicBezTo>
                  <a:pt x="7376" y="21600"/>
                  <a:pt x="0" y="19177"/>
                  <a:pt x="0" y="19177"/>
                </a:cubicBezTo>
              </a:path>
            </a:pathLst>
          </a:custGeom>
          <a:ln w="114300">
            <a:solidFill>
              <a:srgbClr val="941100"/>
            </a:solidFill>
            <a:miter lim="400000"/>
            <a:headEnd type="stealth"/>
          </a:ln>
          <a:effectLst>
            <a:outerShdw blurRad="266700" dir="3060000" rotWithShape="0">
              <a:srgbClr val="000000"/>
            </a:outerShdw>
          </a:effectLst>
        </p:spPr>
        <p:txBody>
          <a:bodyPr lIns="76200" tIns="76200" rIns="76200" bIns="76200" anchor="ctr"/>
          <a:lstStyle/>
          <a:p>
            <a:pPr>
              <a:defRPr sz="4800" i="0" cap="all">
                <a:solidFill>
                  <a:srgbClr val="5C554F"/>
                </a:solidFill>
                <a:latin typeface="Bradley Hand ITC TT-Bold"/>
                <a:ea typeface="Bradley Hand ITC TT-Bold"/>
                <a:cs typeface="Bradley Hand ITC TT-Bold"/>
                <a:sym typeface="Bradley Hand ITC TT-Bold"/>
              </a:defRPr>
            </a:pPr>
            <a:endParaRPr/>
          </a:p>
        </p:txBody>
      </p:sp>
      <p:sp>
        <p:nvSpPr>
          <p:cNvPr id="449" name="top"/>
          <p:cNvSpPr/>
          <p:nvPr/>
        </p:nvSpPr>
        <p:spPr>
          <a:xfrm>
            <a:off x="22900766" y="8155940"/>
            <a:ext cx="1163558" cy="1047750"/>
          </a:xfrm>
          <a:prstGeom prst="rect">
            <a:avLst/>
          </a:prstGeom>
          <a:ln w="12700">
            <a:miter lim="400000"/>
          </a:ln>
          <a:effectLst>
            <a:outerShdw blurRad="50800" dir="30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5000" i="0">
                <a:ln w="12700" cap="flat">
                  <a:solidFill>
                    <a:srgbClr val="000000"/>
                  </a:solidFill>
                  <a:prstDash val="solid"/>
                  <a:miter lim="400000"/>
                </a:ln>
                <a:solidFill>
                  <a:schemeClr val="accent4">
                    <a:hueOff val="-1081314"/>
                    <a:satOff val="4338"/>
                    <a:lumOff val="-8931"/>
                  </a:schemeClr>
                </a:solidFill>
                <a:latin typeface="Comic Sans MS"/>
                <a:ea typeface="Comic Sans MS"/>
                <a:cs typeface="Comic Sans MS"/>
                <a:sym typeface="Comic Sans MS"/>
              </a:defRPr>
            </a:lvl1pPr>
          </a:lstStyle>
          <a:p>
            <a:r>
              <a:t>top</a:t>
            </a:r>
          </a:p>
        </p:txBody>
      </p:sp>
      <p:sp>
        <p:nvSpPr>
          <p:cNvPr id="450" name="Line"/>
          <p:cNvSpPr/>
          <p:nvPr/>
        </p:nvSpPr>
        <p:spPr>
          <a:xfrm>
            <a:off x="21860867" y="8727440"/>
            <a:ext cx="925600" cy="0"/>
          </a:xfrm>
          <a:prstGeom prst="line">
            <a:avLst/>
          </a:prstGeom>
          <a:ln w="114300">
            <a:solidFill>
              <a:schemeClr val="accent4">
                <a:hueOff val="-1081314"/>
                <a:satOff val="4338"/>
                <a:lumOff val="-8931"/>
              </a:schemeClr>
            </a:solidFill>
            <a:miter lim="400000"/>
            <a:headEnd type="stealth"/>
          </a:ln>
          <a:effectLst>
            <a:outerShdw blurRad="76200" dir="3060000" rotWithShape="0">
              <a:srgbClr val="000000"/>
            </a:outerShdw>
          </a:effectLst>
        </p:spPr>
        <p:txBody>
          <a:bodyPr lIns="76200" tIns="76200" rIns="76200" bIns="76200" anchor="ctr"/>
          <a:lstStyle/>
          <a:p>
            <a:pPr algn="l" defTabSz="685800">
              <a:defRPr sz="1800" i="0">
                <a:latin typeface="Helvetica"/>
                <a:ea typeface="Helvetica"/>
                <a:cs typeface="Helvetica"/>
                <a:sym typeface="Helvetica"/>
              </a:defRPr>
            </a:pPr>
            <a:endParaRPr/>
          </a:p>
        </p:txBody>
      </p:sp>
      <p:sp>
        <p:nvSpPr>
          <p:cNvPr id="451" name="/"/>
          <p:cNvSpPr/>
          <p:nvPr/>
        </p:nvSpPr>
        <p:spPr>
          <a:xfrm>
            <a:off x="1321076" y="8454390"/>
            <a:ext cx="607306" cy="1066800"/>
          </a:xfrm>
          <a:prstGeom prst="rect">
            <a:avLst/>
          </a:prstGeom>
          <a:ln w="12700">
            <a:miter lim="400000"/>
          </a:ln>
          <a:effectLst>
            <a:outerShdw blurRad="266700" dir="30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i="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Tree>
  </p:cSld>
  <p:clrMapOvr>
    <a:masterClrMapping/>
  </p:clrMapOvr>
  <mc:AlternateContent xmlns:mc="http://schemas.openxmlformats.org/markup-compatibility/2006" xmlns:p14="http://schemas.microsoft.com/office/powerpoint/2010/main">
    <mc:Choice Requires="p14">
      <p:transition spd="slow" p14:dur="800">
        <p:wipe dir="d"/>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type="lt">
                                    <p:tmAbs val="0"/>
                                  </p:iterate>
                                  <p:childTnLst>
                                    <p:set>
                                      <p:cBhvr>
                                        <p:cTn id="6" fill="hold"/>
                                        <p:tgtEl>
                                          <p:spTgt spid="406">
                                            <p:bg/>
                                          </p:spTgt>
                                        </p:tgtEl>
                                        <p:attrNameLst>
                                          <p:attrName>style.visibility</p:attrName>
                                        </p:attrNameLst>
                                      </p:cBhvr>
                                      <p:to>
                                        <p:strVal val="visible"/>
                                      </p:to>
                                    </p:set>
                                    <p:animEffect transition="in" filter="fade">
                                      <p:cBhvr>
                                        <p:cTn id="7" dur="200"/>
                                        <p:tgtEl>
                                          <p:spTgt spid="406">
                                            <p:bg/>
                                          </p:spTgt>
                                        </p:tgtEl>
                                      </p:cBhvr>
                                    </p:animEffect>
                                  </p:childTnLst>
                                </p:cTn>
                              </p:par>
                              <p:par>
                                <p:cTn id="8" presetID="10" presetClass="entr" presetSubtype="0" fill="hold" grpId="0" nodeType="withEffect">
                                  <p:stCondLst>
                                    <p:cond delay="0"/>
                                  </p:stCondLst>
                                  <p:iterate type="lt">
                                    <p:tmAbs val="0"/>
                                  </p:iterate>
                                  <p:childTnLst>
                                    <p:set>
                                      <p:cBhvr>
                                        <p:cTn id="9" fill="hold"/>
                                        <p:tgtEl>
                                          <p:spTgt spid="406">
                                            <p:txEl>
                                              <p:pRg st="0" end="0"/>
                                            </p:txEl>
                                          </p:spTgt>
                                        </p:tgtEl>
                                        <p:attrNameLst>
                                          <p:attrName>style.visibility</p:attrName>
                                        </p:attrNameLst>
                                      </p:cBhvr>
                                      <p:to>
                                        <p:strVal val="visible"/>
                                      </p:to>
                                    </p:set>
                                    <p:animEffect transition="in" filter="fade">
                                      <p:cBhvr>
                                        <p:cTn id="10" dur="200"/>
                                        <p:tgtEl>
                                          <p:spTgt spid="406">
                                            <p:txEl>
                                              <p:pRg st="0" end="0"/>
                                            </p:txEl>
                                          </p:spTgt>
                                        </p:tgtEl>
                                      </p:cBhvr>
                                    </p:animEffect>
                                  </p:childTnLst>
                                </p:cTn>
                              </p:par>
                            </p:childTnLst>
                          </p:cTn>
                        </p:par>
                        <p:par>
                          <p:cTn id="11" fill="hold">
                            <p:stCondLst>
                              <p:cond delay="200"/>
                            </p:stCondLst>
                            <p:childTnLst>
                              <p:par>
                                <p:cTn id="12" presetID="10" presetClass="entr" fill="hold" grpId="0" nodeType="afterEffect">
                                  <p:stCondLst>
                                    <p:cond delay="0"/>
                                  </p:stCondLst>
                                  <p:iterate type="lt">
                                    <p:tmAbs val="0"/>
                                  </p:iterate>
                                  <p:childTnLst>
                                    <p:set>
                                      <p:cBhvr>
                                        <p:cTn id="13" fill="hold"/>
                                        <p:tgtEl>
                                          <p:spTgt spid="406">
                                            <p:txEl>
                                              <p:pRg st="1" end="1"/>
                                            </p:txEl>
                                          </p:spTgt>
                                        </p:tgtEl>
                                        <p:attrNameLst>
                                          <p:attrName>style.visibility</p:attrName>
                                        </p:attrNameLst>
                                      </p:cBhvr>
                                      <p:to>
                                        <p:strVal val="visible"/>
                                      </p:to>
                                    </p:set>
                                    <p:animEffect transition="in" filter="fade">
                                      <p:cBhvr>
                                        <p:cTn id="14" dur="200"/>
                                        <p:tgtEl>
                                          <p:spTgt spid="406">
                                            <p:txEl>
                                              <p:pRg st="1" end="1"/>
                                            </p:txEl>
                                          </p:spTgt>
                                        </p:tgtEl>
                                      </p:cBhvr>
                                    </p:animEffect>
                                  </p:childTnLst>
                                </p:cTn>
                              </p:par>
                            </p:childTnLst>
                          </p:cTn>
                        </p:par>
                        <p:par>
                          <p:cTn id="15" fill="hold">
                            <p:stCondLst>
                              <p:cond delay="400"/>
                            </p:stCondLst>
                            <p:childTnLst>
                              <p:par>
                                <p:cTn id="16" presetID="10" presetClass="entr" fill="hold" grpId="0" nodeType="afterEffect">
                                  <p:stCondLst>
                                    <p:cond delay="0"/>
                                  </p:stCondLst>
                                  <p:iterate type="lt">
                                    <p:tmAbs val="0"/>
                                  </p:iterate>
                                  <p:childTnLst>
                                    <p:set>
                                      <p:cBhvr>
                                        <p:cTn id="17" fill="hold"/>
                                        <p:tgtEl>
                                          <p:spTgt spid="406">
                                            <p:txEl>
                                              <p:pRg st="2" end="2"/>
                                            </p:txEl>
                                          </p:spTgt>
                                        </p:tgtEl>
                                        <p:attrNameLst>
                                          <p:attrName>style.visibility</p:attrName>
                                        </p:attrNameLst>
                                      </p:cBhvr>
                                      <p:to>
                                        <p:strVal val="visible"/>
                                      </p:to>
                                    </p:set>
                                    <p:animEffect transition="in" filter="fade">
                                      <p:cBhvr>
                                        <p:cTn id="18" dur="200"/>
                                        <p:tgtEl>
                                          <p:spTgt spid="406">
                                            <p:txEl>
                                              <p:pRg st="2" end="2"/>
                                            </p:txEl>
                                          </p:spTgt>
                                        </p:tgtEl>
                                      </p:cBhvr>
                                    </p:animEffect>
                                  </p:childTnLst>
                                </p:cTn>
                              </p:par>
                            </p:childTnLst>
                          </p:cTn>
                        </p:par>
                        <p:par>
                          <p:cTn id="19" fill="hold">
                            <p:stCondLst>
                              <p:cond delay="600"/>
                            </p:stCondLst>
                            <p:childTnLst>
                              <p:par>
                                <p:cTn id="20" presetID="10" presetClass="entr" fill="hold" grpId="0" nodeType="afterEffect">
                                  <p:stCondLst>
                                    <p:cond delay="0"/>
                                  </p:stCondLst>
                                  <p:iterate type="lt">
                                    <p:tmAbs val="0"/>
                                  </p:iterate>
                                  <p:childTnLst>
                                    <p:set>
                                      <p:cBhvr>
                                        <p:cTn id="21" fill="hold"/>
                                        <p:tgtEl>
                                          <p:spTgt spid="406">
                                            <p:txEl>
                                              <p:pRg st="3" end="3"/>
                                            </p:txEl>
                                          </p:spTgt>
                                        </p:tgtEl>
                                        <p:attrNameLst>
                                          <p:attrName>style.visibility</p:attrName>
                                        </p:attrNameLst>
                                      </p:cBhvr>
                                      <p:to>
                                        <p:strVal val="visible"/>
                                      </p:to>
                                    </p:set>
                                    <p:animEffect transition="in" filter="fade">
                                      <p:cBhvr>
                                        <p:cTn id="22" dur="200"/>
                                        <p:tgtEl>
                                          <p:spTgt spid="406">
                                            <p:txEl>
                                              <p:pRg st="3" end="3"/>
                                            </p:txEl>
                                          </p:spTgt>
                                        </p:tgtEl>
                                      </p:cBhvr>
                                    </p:animEffect>
                                  </p:childTnLst>
                                </p:cTn>
                              </p:par>
                            </p:childTnLst>
                          </p:cTn>
                        </p:par>
                        <p:par>
                          <p:cTn id="23" fill="hold">
                            <p:stCondLst>
                              <p:cond delay="800"/>
                            </p:stCondLst>
                            <p:childTnLst>
                              <p:par>
                                <p:cTn id="24" presetID="10" presetClass="entr" fill="hold" grpId="0" nodeType="afterEffect">
                                  <p:stCondLst>
                                    <p:cond delay="0"/>
                                  </p:stCondLst>
                                  <p:iterate type="lt">
                                    <p:tmAbs val="0"/>
                                  </p:iterate>
                                  <p:childTnLst>
                                    <p:set>
                                      <p:cBhvr>
                                        <p:cTn id="25" fill="hold"/>
                                        <p:tgtEl>
                                          <p:spTgt spid="406">
                                            <p:txEl>
                                              <p:pRg st="4" end="4"/>
                                            </p:txEl>
                                          </p:spTgt>
                                        </p:tgtEl>
                                        <p:attrNameLst>
                                          <p:attrName>style.visibility</p:attrName>
                                        </p:attrNameLst>
                                      </p:cBhvr>
                                      <p:to>
                                        <p:strVal val="visible"/>
                                      </p:to>
                                    </p:set>
                                    <p:animEffect transition="in" filter="fade">
                                      <p:cBhvr>
                                        <p:cTn id="26" dur="200"/>
                                        <p:tgtEl>
                                          <p:spTgt spid="406">
                                            <p:txEl>
                                              <p:pRg st="4" end="4"/>
                                            </p:txEl>
                                          </p:spTgt>
                                        </p:tgtEl>
                                      </p:cBhvr>
                                    </p:animEffect>
                                  </p:childTnLst>
                                </p:cTn>
                              </p:par>
                            </p:childTnLst>
                          </p:cTn>
                        </p:par>
                        <p:par>
                          <p:cTn id="27" fill="hold">
                            <p:stCondLst>
                              <p:cond delay="1000"/>
                            </p:stCondLst>
                            <p:childTnLst>
                              <p:par>
                                <p:cTn id="28" presetID="10" presetClass="entr" fill="hold" grpId="0" nodeType="afterEffect">
                                  <p:stCondLst>
                                    <p:cond delay="0"/>
                                  </p:stCondLst>
                                  <p:iterate type="lt">
                                    <p:tmAbs val="0"/>
                                  </p:iterate>
                                  <p:childTnLst>
                                    <p:set>
                                      <p:cBhvr>
                                        <p:cTn id="29" fill="hold"/>
                                        <p:tgtEl>
                                          <p:spTgt spid="406">
                                            <p:txEl>
                                              <p:pRg st="5" end="5"/>
                                            </p:txEl>
                                          </p:spTgt>
                                        </p:tgtEl>
                                        <p:attrNameLst>
                                          <p:attrName>style.visibility</p:attrName>
                                        </p:attrNameLst>
                                      </p:cBhvr>
                                      <p:to>
                                        <p:strVal val="visible"/>
                                      </p:to>
                                    </p:set>
                                    <p:animEffect transition="in" filter="fade">
                                      <p:cBhvr>
                                        <p:cTn id="30" dur="200"/>
                                        <p:tgtEl>
                                          <p:spTgt spid="406">
                                            <p:txEl>
                                              <p:pRg st="5" end="5"/>
                                            </p:txEl>
                                          </p:spTgt>
                                        </p:tgtEl>
                                      </p:cBhvr>
                                    </p:animEffect>
                                  </p:childTnLst>
                                </p:cTn>
                              </p:par>
                            </p:childTnLst>
                          </p:cTn>
                        </p:par>
                        <p:par>
                          <p:cTn id="31" fill="hold">
                            <p:stCondLst>
                              <p:cond delay="1200"/>
                            </p:stCondLst>
                            <p:childTnLst>
                              <p:par>
                                <p:cTn id="32" presetID="10" presetClass="entr" fill="hold" grpId="0" nodeType="afterEffect">
                                  <p:stCondLst>
                                    <p:cond delay="0"/>
                                  </p:stCondLst>
                                  <p:iterate type="lt">
                                    <p:tmAbs val="0"/>
                                  </p:iterate>
                                  <p:childTnLst>
                                    <p:set>
                                      <p:cBhvr>
                                        <p:cTn id="33" fill="hold"/>
                                        <p:tgtEl>
                                          <p:spTgt spid="406">
                                            <p:txEl>
                                              <p:pRg st="6" end="6"/>
                                            </p:txEl>
                                          </p:spTgt>
                                        </p:tgtEl>
                                        <p:attrNameLst>
                                          <p:attrName>style.visibility</p:attrName>
                                        </p:attrNameLst>
                                      </p:cBhvr>
                                      <p:to>
                                        <p:strVal val="visible"/>
                                      </p:to>
                                    </p:set>
                                    <p:animEffect transition="in" filter="fade">
                                      <p:cBhvr>
                                        <p:cTn id="34" dur="200"/>
                                        <p:tgtEl>
                                          <p:spTgt spid="406">
                                            <p:txEl>
                                              <p:pRg st="6" end="6"/>
                                            </p:txEl>
                                          </p:spTgt>
                                        </p:tgtEl>
                                      </p:cBhvr>
                                    </p:animEffect>
                                  </p:childTnLst>
                                </p:cTn>
                              </p:par>
                            </p:childTnLst>
                          </p:cTn>
                        </p:par>
                        <p:par>
                          <p:cTn id="35" fill="hold">
                            <p:stCondLst>
                              <p:cond delay="1400"/>
                            </p:stCondLst>
                            <p:childTnLst>
                              <p:par>
                                <p:cTn id="36" presetID="10" presetClass="entr" fill="hold" grpId="0" nodeType="afterEffect">
                                  <p:stCondLst>
                                    <p:cond delay="0"/>
                                  </p:stCondLst>
                                  <p:iterate type="lt">
                                    <p:tmAbs val="0"/>
                                  </p:iterate>
                                  <p:childTnLst>
                                    <p:set>
                                      <p:cBhvr>
                                        <p:cTn id="37" fill="hold"/>
                                        <p:tgtEl>
                                          <p:spTgt spid="406">
                                            <p:txEl>
                                              <p:pRg st="7" end="7"/>
                                            </p:txEl>
                                          </p:spTgt>
                                        </p:tgtEl>
                                        <p:attrNameLst>
                                          <p:attrName>style.visibility</p:attrName>
                                        </p:attrNameLst>
                                      </p:cBhvr>
                                      <p:to>
                                        <p:strVal val="visible"/>
                                      </p:to>
                                    </p:set>
                                    <p:animEffect transition="in" filter="fade">
                                      <p:cBhvr>
                                        <p:cTn id="38" dur="200"/>
                                        <p:tgtEl>
                                          <p:spTgt spid="406">
                                            <p:txEl>
                                              <p:pRg st="7" end="7"/>
                                            </p:txEl>
                                          </p:spTgt>
                                        </p:tgtEl>
                                      </p:cBhvr>
                                    </p:animEffect>
                                  </p:childTnLst>
                                </p:cTn>
                              </p:par>
                            </p:childTnLst>
                          </p:cTn>
                        </p:par>
                        <p:par>
                          <p:cTn id="39" fill="hold">
                            <p:stCondLst>
                              <p:cond delay="1600"/>
                            </p:stCondLst>
                            <p:childTnLst>
                              <p:par>
                                <p:cTn id="40" presetID="10" presetClass="entr" fill="hold" grpId="0" nodeType="afterEffect">
                                  <p:stCondLst>
                                    <p:cond delay="0"/>
                                  </p:stCondLst>
                                  <p:iterate type="lt">
                                    <p:tmAbs val="0"/>
                                  </p:iterate>
                                  <p:childTnLst>
                                    <p:set>
                                      <p:cBhvr>
                                        <p:cTn id="41" fill="hold"/>
                                        <p:tgtEl>
                                          <p:spTgt spid="406">
                                            <p:txEl>
                                              <p:pRg st="8" end="8"/>
                                            </p:txEl>
                                          </p:spTgt>
                                        </p:tgtEl>
                                        <p:attrNameLst>
                                          <p:attrName>style.visibility</p:attrName>
                                        </p:attrNameLst>
                                      </p:cBhvr>
                                      <p:to>
                                        <p:strVal val="visible"/>
                                      </p:to>
                                    </p:set>
                                    <p:animEffect transition="in" filter="fade">
                                      <p:cBhvr>
                                        <p:cTn id="42" dur="200"/>
                                        <p:tgtEl>
                                          <p:spTgt spid="406">
                                            <p:txEl>
                                              <p:pRg st="8" end="8"/>
                                            </p:txEl>
                                          </p:spTgt>
                                        </p:tgtEl>
                                      </p:cBhvr>
                                    </p:animEffect>
                                  </p:childTnLst>
                                </p:cTn>
                              </p:par>
                            </p:childTnLst>
                          </p:cTn>
                        </p:par>
                        <p:par>
                          <p:cTn id="43" fill="hold">
                            <p:stCondLst>
                              <p:cond delay="1800"/>
                            </p:stCondLst>
                            <p:childTnLst>
                              <p:par>
                                <p:cTn id="44" presetID="10" presetClass="entr" fill="hold" grpId="0" nodeType="afterEffect">
                                  <p:stCondLst>
                                    <p:cond delay="0"/>
                                  </p:stCondLst>
                                  <p:iterate type="lt">
                                    <p:tmAbs val="0"/>
                                  </p:iterate>
                                  <p:childTnLst>
                                    <p:set>
                                      <p:cBhvr>
                                        <p:cTn id="45" fill="hold"/>
                                        <p:tgtEl>
                                          <p:spTgt spid="406">
                                            <p:txEl>
                                              <p:pRg st="9" end="9"/>
                                            </p:txEl>
                                          </p:spTgt>
                                        </p:tgtEl>
                                        <p:attrNameLst>
                                          <p:attrName>style.visibility</p:attrName>
                                        </p:attrNameLst>
                                      </p:cBhvr>
                                      <p:to>
                                        <p:strVal val="visible"/>
                                      </p:to>
                                    </p:set>
                                    <p:animEffect transition="in" filter="fade">
                                      <p:cBhvr>
                                        <p:cTn id="46" dur="200"/>
                                        <p:tgtEl>
                                          <p:spTgt spid="406">
                                            <p:txEl>
                                              <p:pRg st="9" end="9"/>
                                            </p:txEl>
                                          </p:spTgt>
                                        </p:tgtEl>
                                      </p:cBhvr>
                                    </p:animEffect>
                                  </p:childTnLst>
                                </p:cTn>
                              </p:par>
                            </p:childTnLst>
                          </p:cTn>
                        </p:par>
                        <p:par>
                          <p:cTn id="47" fill="hold">
                            <p:stCondLst>
                              <p:cond delay="2000"/>
                            </p:stCondLst>
                            <p:childTnLst>
                              <p:par>
                                <p:cTn id="48" presetID="10" presetClass="entr" fill="hold" grpId="0" nodeType="afterEffect">
                                  <p:stCondLst>
                                    <p:cond delay="0"/>
                                  </p:stCondLst>
                                  <p:iterate type="lt">
                                    <p:tmAbs val="0"/>
                                  </p:iterate>
                                  <p:childTnLst>
                                    <p:set>
                                      <p:cBhvr>
                                        <p:cTn id="49" fill="hold"/>
                                        <p:tgtEl>
                                          <p:spTgt spid="406">
                                            <p:txEl>
                                              <p:pRg st="10" end="10"/>
                                            </p:txEl>
                                          </p:spTgt>
                                        </p:tgtEl>
                                        <p:attrNameLst>
                                          <p:attrName>style.visibility</p:attrName>
                                        </p:attrNameLst>
                                      </p:cBhvr>
                                      <p:to>
                                        <p:strVal val="visible"/>
                                      </p:to>
                                    </p:set>
                                    <p:animEffect transition="in" filter="fade">
                                      <p:cBhvr>
                                        <p:cTn id="50" dur="200"/>
                                        <p:tgtEl>
                                          <p:spTgt spid="406">
                                            <p:txEl>
                                              <p:pRg st="10" end="10"/>
                                            </p:txEl>
                                          </p:spTgt>
                                        </p:tgtEl>
                                      </p:cBhvr>
                                    </p:animEffect>
                                  </p:childTnLst>
                                </p:cTn>
                              </p:par>
                            </p:childTnLst>
                          </p:cTn>
                        </p:par>
                        <p:par>
                          <p:cTn id="51" fill="hold">
                            <p:stCondLst>
                              <p:cond delay="2200"/>
                            </p:stCondLst>
                            <p:childTnLst>
                              <p:par>
                                <p:cTn id="52" presetID="10" presetClass="entr" fill="hold" grpId="0" nodeType="afterEffect">
                                  <p:stCondLst>
                                    <p:cond delay="0"/>
                                  </p:stCondLst>
                                  <p:iterate type="lt">
                                    <p:tmAbs val="0"/>
                                  </p:iterate>
                                  <p:childTnLst>
                                    <p:set>
                                      <p:cBhvr>
                                        <p:cTn id="53" fill="hold"/>
                                        <p:tgtEl>
                                          <p:spTgt spid="406">
                                            <p:txEl>
                                              <p:pRg st="11" end="11"/>
                                            </p:txEl>
                                          </p:spTgt>
                                        </p:tgtEl>
                                        <p:attrNameLst>
                                          <p:attrName>style.visibility</p:attrName>
                                        </p:attrNameLst>
                                      </p:cBhvr>
                                      <p:to>
                                        <p:strVal val="visible"/>
                                      </p:to>
                                    </p:set>
                                    <p:animEffect transition="in" filter="fade">
                                      <p:cBhvr>
                                        <p:cTn id="54" dur="200"/>
                                        <p:tgtEl>
                                          <p:spTgt spid="406">
                                            <p:txEl>
                                              <p:pRg st="11" end="11"/>
                                            </p:txEl>
                                          </p:spTgt>
                                        </p:tgtEl>
                                      </p:cBhvr>
                                    </p:animEffect>
                                  </p:childTnLst>
                                </p:cTn>
                              </p:par>
                            </p:childTnLst>
                          </p:cTn>
                        </p:par>
                        <p:par>
                          <p:cTn id="55" fill="hold">
                            <p:stCondLst>
                              <p:cond delay="2400"/>
                            </p:stCondLst>
                            <p:childTnLst>
                              <p:par>
                                <p:cTn id="56" presetID="10" presetClass="entr" fill="hold" grpId="0" nodeType="afterEffect">
                                  <p:stCondLst>
                                    <p:cond delay="0"/>
                                  </p:stCondLst>
                                  <p:iterate type="lt">
                                    <p:tmAbs val="0"/>
                                  </p:iterate>
                                  <p:childTnLst>
                                    <p:set>
                                      <p:cBhvr>
                                        <p:cTn id="57" fill="hold"/>
                                        <p:tgtEl>
                                          <p:spTgt spid="406">
                                            <p:txEl>
                                              <p:pRg st="12" end="12"/>
                                            </p:txEl>
                                          </p:spTgt>
                                        </p:tgtEl>
                                        <p:attrNameLst>
                                          <p:attrName>style.visibility</p:attrName>
                                        </p:attrNameLst>
                                      </p:cBhvr>
                                      <p:to>
                                        <p:strVal val="visible"/>
                                      </p:to>
                                    </p:set>
                                    <p:animEffect transition="in" filter="fade">
                                      <p:cBhvr>
                                        <p:cTn id="58" dur="200"/>
                                        <p:tgtEl>
                                          <p:spTgt spid="406">
                                            <p:txEl>
                                              <p:pRg st="12" end="12"/>
                                            </p:txEl>
                                          </p:spTgt>
                                        </p:tgtEl>
                                      </p:cBhvr>
                                    </p:animEffect>
                                  </p:childTnLst>
                                </p:cTn>
                              </p:par>
                            </p:childTnLst>
                          </p:cTn>
                        </p:par>
                        <p:par>
                          <p:cTn id="59" fill="hold">
                            <p:stCondLst>
                              <p:cond delay="2600"/>
                            </p:stCondLst>
                            <p:childTnLst>
                              <p:par>
                                <p:cTn id="60" presetID="10" presetClass="entr" fill="hold" grpId="0" nodeType="afterEffect">
                                  <p:stCondLst>
                                    <p:cond delay="0"/>
                                  </p:stCondLst>
                                  <p:iterate type="lt">
                                    <p:tmAbs val="0"/>
                                  </p:iterate>
                                  <p:childTnLst>
                                    <p:set>
                                      <p:cBhvr>
                                        <p:cTn id="61" fill="hold"/>
                                        <p:tgtEl>
                                          <p:spTgt spid="406">
                                            <p:txEl>
                                              <p:pRg st="13" end="13"/>
                                            </p:txEl>
                                          </p:spTgt>
                                        </p:tgtEl>
                                        <p:attrNameLst>
                                          <p:attrName>style.visibility</p:attrName>
                                        </p:attrNameLst>
                                      </p:cBhvr>
                                      <p:to>
                                        <p:strVal val="visible"/>
                                      </p:to>
                                    </p:set>
                                    <p:animEffect transition="in" filter="fade">
                                      <p:cBhvr>
                                        <p:cTn id="62" dur="200"/>
                                        <p:tgtEl>
                                          <p:spTgt spid="406">
                                            <p:txEl>
                                              <p:pRg st="13" end="13"/>
                                            </p:txEl>
                                          </p:spTgt>
                                        </p:tgtEl>
                                      </p:cBhvr>
                                    </p:animEffect>
                                  </p:childTnLst>
                                </p:cTn>
                              </p:par>
                            </p:childTnLst>
                          </p:cTn>
                        </p:par>
                        <p:par>
                          <p:cTn id="63" fill="hold">
                            <p:stCondLst>
                              <p:cond delay="2800"/>
                            </p:stCondLst>
                            <p:childTnLst>
                              <p:par>
                                <p:cTn id="64" presetID="10" presetClass="entr" fill="hold" grpId="0" nodeType="afterEffect">
                                  <p:stCondLst>
                                    <p:cond delay="0"/>
                                  </p:stCondLst>
                                  <p:iterate type="lt">
                                    <p:tmAbs val="0"/>
                                  </p:iterate>
                                  <p:childTnLst>
                                    <p:set>
                                      <p:cBhvr>
                                        <p:cTn id="65" fill="hold"/>
                                        <p:tgtEl>
                                          <p:spTgt spid="406">
                                            <p:txEl>
                                              <p:pRg st="14" end="14"/>
                                            </p:txEl>
                                          </p:spTgt>
                                        </p:tgtEl>
                                        <p:attrNameLst>
                                          <p:attrName>style.visibility</p:attrName>
                                        </p:attrNameLst>
                                      </p:cBhvr>
                                      <p:to>
                                        <p:strVal val="visible"/>
                                      </p:to>
                                    </p:set>
                                    <p:animEffect transition="in" filter="fade">
                                      <p:cBhvr>
                                        <p:cTn id="66" dur="200"/>
                                        <p:tgtEl>
                                          <p:spTgt spid="406">
                                            <p:txEl>
                                              <p:pRg st="14" end="1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fill="hold" grpId="0" nodeType="clickEffect">
                                  <p:stCondLst>
                                    <p:cond delay="0"/>
                                  </p:stCondLst>
                                  <p:iterate>
                                    <p:tmAbs val="0"/>
                                  </p:iterate>
                                  <p:childTnLst>
                                    <p:set>
                                      <p:cBhvr>
                                        <p:cTn id="70" fill="hold"/>
                                        <p:tgtEl>
                                          <p:spTgt spid="447"/>
                                        </p:tgtEl>
                                        <p:attrNameLst>
                                          <p:attrName>style.visibility</p:attrName>
                                        </p:attrNameLst>
                                      </p:cBhvr>
                                      <p:to>
                                        <p:strVal val="visible"/>
                                      </p:to>
                                    </p:set>
                                    <p:animEffect transition="in" filter="fade">
                                      <p:cBhvr>
                                        <p:cTn id="71" dur="500"/>
                                        <p:tgtEl>
                                          <p:spTgt spid="447"/>
                                        </p:tgtEl>
                                      </p:cBhvr>
                                    </p:animEffect>
                                  </p:childTnLst>
                                </p:cTn>
                              </p:par>
                            </p:childTnLst>
                          </p:cTn>
                        </p:par>
                        <p:par>
                          <p:cTn id="72" fill="hold">
                            <p:stCondLst>
                              <p:cond delay="500"/>
                            </p:stCondLst>
                            <p:childTnLst>
                              <p:par>
                                <p:cTn id="73" presetID="22" presetClass="entr" presetSubtype="8" fill="hold" grpId="0" nodeType="afterEffect">
                                  <p:stCondLst>
                                    <p:cond delay="0"/>
                                  </p:stCondLst>
                                  <p:iterate>
                                    <p:tmAbs val="0"/>
                                  </p:iterate>
                                  <p:childTnLst>
                                    <p:set>
                                      <p:cBhvr>
                                        <p:cTn id="74" fill="hold"/>
                                        <p:tgtEl>
                                          <p:spTgt spid="448"/>
                                        </p:tgtEl>
                                        <p:attrNameLst>
                                          <p:attrName>style.visibility</p:attrName>
                                        </p:attrNameLst>
                                      </p:cBhvr>
                                      <p:to>
                                        <p:strVal val="visible"/>
                                      </p:to>
                                    </p:set>
                                    <p:animEffect transition="in" filter="wipe(left)">
                                      <p:cBhvr>
                                        <p:cTn id="75" dur="500"/>
                                        <p:tgtEl>
                                          <p:spTgt spid="448"/>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iterate>
                                    <p:tmAbs val="0"/>
                                  </p:iterate>
                                  <p:childTnLst>
                                    <p:set>
                                      <p:cBhvr>
                                        <p:cTn id="79" fill="hold"/>
                                        <p:tgtEl>
                                          <p:spTgt spid="440"/>
                                        </p:tgtEl>
                                        <p:attrNameLst>
                                          <p:attrName>style.visibility</p:attrName>
                                        </p:attrNameLst>
                                      </p:cBhvr>
                                      <p:to>
                                        <p:strVal val="visible"/>
                                      </p:to>
                                    </p:set>
                                    <p:animEffect transition="in" filter="wipe(left)">
                                      <p:cBhvr>
                                        <p:cTn id="80" dur="500"/>
                                        <p:tgtEl>
                                          <p:spTgt spid="440"/>
                                        </p:tgtEl>
                                      </p:cBhvr>
                                    </p:animEffect>
                                  </p:childTnLst>
                                </p:cTn>
                              </p:par>
                            </p:childTnLst>
                          </p:cTn>
                        </p:par>
                        <p:par>
                          <p:cTn id="81" fill="hold">
                            <p:stCondLst>
                              <p:cond delay="500"/>
                            </p:stCondLst>
                            <p:childTnLst>
                              <p:par>
                                <p:cTn id="82" presetID="22" presetClass="exit" presetSubtype="8" fill="hold" grpId="0" nodeType="afterEffect">
                                  <p:stCondLst>
                                    <p:cond delay="0"/>
                                  </p:stCondLst>
                                  <p:iterate>
                                    <p:tmAbs val="0"/>
                                  </p:iterate>
                                  <p:childTnLst>
                                    <p:animEffect transition="out" filter="wipe(left)">
                                      <p:cBhvr>
                                        <p:cTn id="83" dur="500" fill="hold"/>
                                        <p:tgtEl>
                                          <p:spTgt spid="441"/>
                                        </p:tgtEl>
                                      </p:cBhvr>
                                    </p:animEffect>
                                    <p:set>
                                      <p:cBhvr>
                                        <p:cTn id="84" fill="hold">
                                          <p:stCondLst>
                                            <p:cond delay="499"/>
                                          </p:stCondLst>
                                        </p:cTn>
                                        <p:tgtEl>
                                          <p:spTgt spid="441"/>
                                        </p:tgtEl>
                                        <p:attrNameLst>
                                          <p:attrName>style.visibility</p:attrName>
                                        </p:attrNameLst>
                                      </p:cBhvr>
                                      <p:to>
                                        <p:strVal val="hidden"/>
                                      </p:to>
                                    </p:set>
                                  </p:childTnLst>
                                </p:cTn>
                              </p:par>
                            </p:childTnLst>
                          </p:cTn>
                        </p:par>
                        <p:par>
                          <p:cTn id="85" fill="hold">
                            <p:stCondLst>
                              <p:cond delay="0"/>
                            </p:stCondLst>
                            <p:childTnLst>
                              <p:par>
                                <p:cTn id="86" presetID="-1" presetClass="path" presetSubtype="0" accel="50000" decel="50000" fill="hold" nodeType="withEffect">
                                  <p:stCondLst>
                                    <p:cond delay="0"/>
                                  </p:stCondLst>
                                  <p:childTnLst>
                                    <p:animMotion origin="layout" path="M 0.000000 0.000000 L 0.001640 0.076237" pathEditMode="relative">
                                      <p:cBhvr>
                                        <p:cTn id="87" dur="1000" fill="hold"/>
                                        <p:tgtEl>
                                          <p:spTgt spid="449"/>
                                        </p:tgtEl>
                                        <p:attrNameLst>
                                          <p:attrName>ppt_x</p:attrName>
                                          <p:attrName>ppt_y</p:attrName>
                                        </p:attrNameLst>
                                      </p:cBhvr>
                                    </p:animMotion>
                                  </p:childTnLst>
                                </p:cTn>
                              </p:par>
                            </p:childTnLst>
                          </p:cTn>
                        </p:par>
                        <p:par>
                          <p:cTn id="88" fill="hold">
                            <p:stCondLst>
                              <p:cond delay="0"/>
                            </p:stCondLst>
                            <p:childTnLst>
                              <p:par>
                                <p:cTn id="89" presetID="-1" presetClass="path" presetSubtype="0" accel="50000" decel="50000" fill="hold" nodeType="withEffect">
                                  <p:stCondLst>
                                    <p:cond delay="0"/>
                                  </p:stCondLst>
                                  <p:childTnLst>
                                    <p:animMotion origin="layout" path="M 0.000000 0.000000 L 0.001375 0.087565" pathEditMode="relative">
                                      <p:cBhvr>
                                        <p:cTn id="90" dur="1000" fill="hold"/>
                                        <p:tgtEl>
                                          <p:spTgt spid="450"/>
                                        </p:tgtEl>
                                        <p:attrNameLst>
                                          <p:attrName>ppt_x</p:attrName>
                                          <p:attrName>ppt_y</p:attrName>
                                        </p:attrNameLst>
                                      </p:cBhvr>
                                    </p:animMotion>
                                  </p:childTnLst>
                                </p:cTn>
                              </p:par>
                            </p:childTnLst>
                          </p:cTn>
                        </p:par>
                      </p:childTnLst>
                    </p:cTn>
                  </p:par>
                  <p:par>
                    <p:cTn id="91" fill="hold">
                      <p:stCondLst>
                        <p:cond delay="indefinite"/>
                      </p:stCondLst>
                      <p:childTnLst>
                        <p:par>
                          <p:cTn id="92" fill="hold">
                            <p:stCondLst>
                              <p:cond delay="0"/>
                            </p:stCondLst>
                            <p:childTnLst>
                              <p:par>
                                <p:cTn id="93" presetID="9" presetClass="exit" fill="hold" grpId="1" nodeType="clickEffect">
                                  <p:stCondLst>
                                    <p:cond delay="0"/>
                                  </p:stCondLst>
                                  <p:iterate>
                                    <p:tmAbs val="0"/>
                                  </p:iterate>
                                  <p:childTnLst>
                                    <p:animEffect transition="out" filter="dissolve">
                                      <p:cBhvr>
                                        <p:cTn id="94" dur="500" fill="hold"/>
                                        <p:tgtEl>
                                          <p:spTgt spid="448"/>
                                        </p:tgtEl>
                                      </p:cBhvr>
                                    </p:animEffect>
                                    <p:set>
                                      <p:cBhvr>
                                        <p:cTn id="95" fill="hold">
                                          <p:stCondLst>
                                            <p:cond delay="499"/>
                                          </p:stCondLst>
                                        </p:cTn>
                                        <p:tgtEl>
                                          <p:spTgt spid="448"/>
                                        </p:tgtEl>
                                        <p:attrNameLst>
                                          <p:attrName>style.visibility</p:attrName>
                                        </p:attrNameLst>
                                      </p:cBhvr>
                                      <p:to>
                                        <p:strVal val="hidden"/>
                                      </p:to>
                                    </p:set>
                                  </p:childTnLst>
                                </p:cTn>
                              </p:par>
                            </p:childTnLst>
                          </p:cTn>
                        </p:par>
                        <p:par>
                          <p:cTn id="96" fill="hold">
                            <p:stCondLst>
                              <p:cond delay="500"/>
                            </p:stCondLst>
                            <p:childTnLst>
                              <p:par>
                                <p:cTn id="97" presetID="10" presetClass="entr" fill="hold" grpId="0" nodeType="afterEffect">
                                  <p:stCondLst>
                                    <p:cond delay="0"/>
                                  </p:stCondLst>
                                  <p:iterate>
                                    <p:tmAbs val="0"/>
                                  </p:iterate>
                                  <p:childTnLst>
                                    <p:set>
                                      <p:cBhvr>
                                        <p:cTn id="98" fill="hold"/>
                                        <p:tgtEl>
                                          <p:spTgt spid="451"/>
                                        </p:tgtEl>
                                        <p:attrNameLst>
                                          <p:attrName>style.visibility</p:attrName>
                                        </p:attrNameLst>
                                      </p:cBhvr>
                                      <p:to>
                                        <p:strVal val="visible"/>
                                      </p:to>
                                    </p:set>
                                    <p:animEffect transition="in" filter="fade">
                                      <p:cBhvr>
                                        <p:cTn id="99" dur="500"/>
                                        <p:tgtEl>
                                          <p:spTgt spid="451"/>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xit" fill="hold" grpId="0" nodeType="clickEffect">
                                  <p:stCondLst>
                                    <p:cond delay="0"/>
                                  </p:stCondLst>
                                  <p:iterate>
                                    <p:tmAbs val="0"/>
                                  </p:iterate>
                                  <p:childTnLst>
                                    <p:animEffect transition="out" filter="dissolve">
                                      <p:cBhvr>
                                        <p:cTn id="103" dur="500" fill="hold"/>
                                        <p:tgtEl>
                                          <p:spTgt spid="432"/>
                                        </p:tgtEl>
                                      </p:cBhvr>
                                    </p:animEffect>
                                    <p:set>
                                      <p:cBhvr>
                                        <p:cTn id="104" fill="hold">
                                          <p:stCondLst>
                                            <p:cond delay="499"/>
                                          </p:stCondLst>
                                        </p:cTn>
                                        <p:tgtEl>
                                          <p:spTgt spid="432"/>
                                        </p:tgtEl>
                                        <p:attrNameLst>
                                          <p:attrName>style.visibility</p:attrName>
                                        </p:attrNameLst>
                                      </p:cBhvr>
                                      <p:to>
                                        <p:strVal val="hidden"/>
                                      </p:to>
                                    </p:set>
                                  </p:childTnLst>
                                </p:cTn>
                              </p:par>
                            </p:childTnLst>
                          </p:cTn>
                        </p:par>
                        <p:par>
                          <p:cTn id="105" fill="hold">
                            <p:stCondLst>
                              <p:cond delay="500"/>
                            </p:stCondLst>
                            <p:childTnLst>
                              <p:par>
                                <p:cTn id="106" presetID="9" presetClass="exit" fill="hold" grpId="0" nodeType="afterEffect">
                                  <p:stCondLst>
                                    <p:cond delay="0"/>
                                  </p:stCondLst>
                                  <p:iterate>
                                    <p:tmAbs val="0"/>
                                  </p:iterate>
                                  <p:childTnLst>
                                    <p:animEffect transition="out" filter="dissolve">
                                      <p:cBhvr>
                                        <p:cTn id="107" dur="500" fill="hold"/>
                                        <p:tgtEl>
                                          <p:spTgt spid="434"/>
                                        </p:tgtEl>
                                      </p:cBhvr>
                                    </p:animEffect>
                                    <p:set>
                                      <p:cBhvr>
                                        <p:cTn id="108" fill="hold">
                                          <p:stCondLst>
                                            <p:cond delay="499"/>
                                          </p:stCondLst>
                                        </p:cTn>
                                        <p:tgtEl>
                                          <p:spTgt spid="434"/>
                                        </p:tgtEl>
                                        <p:attrNameLst>
                                          <p:attrName>style.visibility</p:attrName>
                                        </p:attrNameLst>
                                      </p:cBhvr>
                                      <p:to>
                                        <p:strVal val="hidden"/>
                                      </p:to>
                                    </p:set>
                                  </p:childTnLst>
                                </p:cTn>
                              </p:par>
                            </p:childTnLst>
                          </p:cTn>
                        </p:par>
                        <p:par>
                          <p:cTn id="109" fill="hold">
                            <p:stCondLst>
                              <p:cond delay="1000"/>
                            </p:stCondLst>
                            <p:childTnLst>
                              <p:par>
                                <p:cTn id="110" presetID="9" presetClass="exit" fill="hold" grpId="0" nodeType="afterEffect">
                                  <p:stCondLst>
                                    <p:cond delay="0"/>
                                  </p:stCondLst>
                                  <p:iterate>
                                    <p:tmAbs val="0"/>
                                  </p:iterate>
                                  <p:childTnLst>
                                    <p:animEffect transition="out" filter="dissolve">
                                      <p:cBhvr>
                                        <p:cTn id="111" dur="500" fill="hold"/>
                                        <p:tgtEl>
                                          <p:spTgt spid="435"/>
                                        </p:tgtEl>
                                      </p:cBhvr>
                                    </p:animEffect>
                                    <p:set>
                                      <p:cBhvr>
                                        <p:cTn id="112" fill="hold">
                                          <p:stCondLst>
                                            <p:cond delay="499"/>
                                          </p:stCondLst>
                                        </p:cTn>
                                        <p:tgtEl>
                                          <p:spTgt spid="435"/>
                                        </p:tgtEl>
                                        <p:attrNameLst>
                                          <p:attrName>style.visibility</p:attrName>
                                        </p:attrNameLst>
                                      </p:cBhvr>
                                      <p:to>
                                        <p:strVal val="hidden"/>
                                      </p:to>
                                    </p:set>
                                  </p:childTnLst>
                                </p:cTn>
                              </p:par>
                            </p:childTnLst>
                          </p:cTn>
                        </p:par>
                        <p:par>
                          <p:cTn id="113" fill="hold">
                            <p:stCondLst>
                              <p:cond delay="1500"/>
                            </p:stCondLst>
                            <p:childTnLst>
                              <p:par>
                                <p:cTn id="114" presetID="9" presetClass="exit" fill="hold" grpId="0" nodeType="afterEffect">
                                  <p:stCondLst>
                                    <p:cond delay="0"/>
                                  </p:stCondLst>
                                  <p:iterate>
                                    <p:tmAbs val="0"/>
                                  </p:iterate>
                                  <p:childTnLst>
                                    <p:animEffect transition="out" filter="dissolve">
                                      <p:cBhvr>
                                        <p:cTn id="115" dur="500" fill="hold"/>
                                        <p:tgtEl>
                                          <p:spTgt spid="433"/>
                                        </p:tgtEl>
                                      </p:cBhvr>
                                    </p:animEffect>
                                    <p:set>
                                      <p:cBhvr>
                                        <p:cTn id="116" fill="hold">
                                          <p:stCondLst>
                                            <p:cond delay="499"/>
                                          </p:stCondLst>
                                        </p:cTn>
                                        <p:tgtEl>
                                          <p:spTgt spid="433"/>
                                        </p:tgtEl>
                                        <p:attrNameLst>
                                          <p:attrName>style.visibility</p:attrName>
                                        </p:attrNameLst>
                                      </p:cBhvr>
                                      <p:to>
                                        <p:strVal val="hidden"/>
                                      </p:to>
                                    </p:set>
                                  </p:childTnLst>
                                </p:cTn>
                              </p:par>
                            </p:childTnLst>
                          </p:cTn>
                        </p:par>
                        <p:par>
                          <p:cTn id="117" fill="hold">
                            <p:stCondLst>
                              <p:cond delay="0"/>
                            </p:stCondLst>
                            <p:childTnLst>
                              <p:par>
                                <p:cTn id="118" presetID="-1" presetClass="path" presetSubtype="0" accel="50000" decel="50000" fill="hold" nodeType="withEffect">
                                  <p:stCondLst>
                                    <p:cond delay="0"/>
                                  </p:stCondLst>
                                  <p:childTnLst>
                                    <p:animMotion origin="layout" path="M 0.000000 0.000000 L -0.003694 -0.360243" pathEditMode="relative">
                                      <p:cBhvr>
                                        <p:cTn id="119" dur="500" fill="hold"/>
                                        <p:tgtEl>
                                          <p:spTgt spid="444"/>
                                        </p:tgtEl>
                                        <p:attrNameLst>
                                          <p:attrName>ppt_x</p:attrName>
                                          <p:attrName>ppt_y</p:attrName>
                                        </p:attrNameLst>
                                      </p:cBhvr>
                                    </p:animMotion>
                                  </p:childTnLst>
                                </p:cTn>
                              </p:par>
                            </p:childTnLst>
                          </p:cTn>
                        </p:par>
                        <p:par>
                          <p:cTn id="120" fill="hold">
                            <p:stCondLst>
                              <p:cond delay="500"/>
                            </p:stCondLst>
                            <p:childTnLst>
                              <p:par>
                                <p:cTn id="121" presetID="9" presetClass="exit" fill="hold" grpId="0" nodeType="afterEffect">
                                  <p:stCondLst>
                                    <p:cond delay="0"/>
                                  </p:stCondLst>
                                  <p:iterate>
                                    <p:tmAbs val="0"/>
                                  </p:iterate>
                                  <p:childTnLst>
                                    <p:animEffect transition="out" filter="dissolve">
                                      <p:cBhvr>
                                        <p:cTn id="122" dur="750" fill="hold"/>
                                        <p:tgtEl>
                                          <p:spTgt spid="444"/>
                                        </p:tgtEl>
                                      </p:cBhvr>
                                    </p:animEffect>
                                    <p:set>
                                      <p:cBhvr>
                                        <p:cTn id="123" fill="hold">
                                          <p:stCondLst>
                                            <p:cond delay="749"/>
                                          </p:stCondLst>
                                        </p:cTn>
                                        <p:tgtEl>
                                          <p:spTgt spid="444"/>
                                        </p:tgtEl>
                                        <p:attrNameLst>
                                          <p:attrName>style.visibility</p:attrName>
                                        </p:attrNameLst>
                                      </p:cBhvr>
                                      <p:to>
                                        <p:strVal val="hidden"/>
                                      </p:to>
                                    </p:set>
                                  </p:childTnLst>
                                </p:cTn>
                              </p:par>
                            </p:childTnLst>
                          </p:cTn>
                        </p:par>
                        <p:par>
                          <p:cTn id="124" fill="hold">
                            <p:stCondLst>
                              <p:cond delay="1250"/>
                            </p:stCondLst>
                            <p:childTnLst>
                              <p:par>
                                <p:cTn id="125" presetID="9" presetClass="exit" fill="hold" grpId="1" nodeType="afterEffect">
                                  <p:stCondLst>
                                    <p:cond delay="0"/>
                                  </p:stCondLst>
                                  <p:iterate>
                                    <p:tmAbs val="0"/>
                                  </p:iterate>
                                  <p:childTnLst>
                                    <p:animEffect transition="out" filter="dissolve">
                                      <p:cBhvr>
                                        <p:cTn id="126" dur="500" fill="hold"/>
                                        <p:tgtEl>
                                          <p:spTgt spid="447"/>
                                        </p:tgtEl>
                                      </p:cBhvr>
                                    </p:animEffect>
                                    <p:set>
                                      <p:cBhvr>
                                        <p:cTn id="127" fill="hold">
                                          <p:stCondLst>
                                            <p:cond delay="499"/>
                                          </p:stCondLst>
                                        </p:cTn>
                                        <p:tgtEl>
                                          <p:spTgt spid="447"/>
                                        </p:tgtEl>
                                        <p:attrNameLst>
                                          <p:attrName>style.visibility</p:attrName>
                                        </p:attrNameLst>
                                      </p:cBhvr>
                                      <p:to>
                                        <p:strVal val="hidden"/>
                                      </p:to>
                                    </p:set>
                                  </p:childTnLst>
                                </p:cTn>
                              </p:par>
                            </p:childTnLst>
                          </p:cTn>
                        </p:par>
                        <p:par>
                          <p:cTn id="128" fill="hold">
                            <p:stCondLst>
                              <p:cond delay="1750"/>
                            </p:stCondLst>
                            <p:childTnLst>
                              <p:par>
                                <p:cTn id="129" presetID="9" presetClass="exit" fill="hold" grpId="1" nodeType="afterEffect">
                                  <p:stCondLst>
                                    <p:cond delay="0"/>
                                  </p:stCondLst>
                                  <p:iterate>
                                    <p:tmAbs val="0"/>
                                  </p:iterate>
                                  <p:childTnLst>
                                    <p:animEffect transition="out" filter="dissolve">
                                      <p:cBhvr>
                                        <p:cTn id="130" dur="500" fill="hold"/>
                                        <p:tgtEl>
                                          <p:spTgt spid="451"/>
                                        </p:tgtEl>
                                      </p:cBhvr>
                                    </p:animEffect>
                                    <p:set>
                                      <p:cBhvr>
                                        <p:cTn id="131" fill="hold">
                                          <p:stCondLst>
                                            <p:cond delay="499"/>
                                          </p:stCondLst>
                                        </p:cTn>
                                        <p:tgtEl>
                                          <p:spTgt spid="4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 grpId="0" build="p" bldLvl="5" animBg="1" advAuto="0"/>
      <p:bldP spid="432" grpId="0" animBg="1" advAuto="0"/>
      <p:bldP spid="433" grpId="0" animBg="1" advAuto="0"/>
      <p:bldP spid="434" grpId="0" animBg="1" advAuto="0"/>
      <p:bldP spid="435" grpId="0" animBg="1" advAuto="0"/>
      <p:bldP spid="440" grpId="0" animBg="1" advAuto="0"/>
      <p:bldP spid="441" grpId="0" animBg="1" advAuto="0"/>
      <p:bldP spid="444" grpId="0" animBg="1" advAuto="0"/>
      <p:bldP spid="447" grpId="0" animBg="1" advAuto="0"/>
      <p:bldP spid="447" grpId="1" animBg="1" advAuto="0"/>
      <p:bldP spid="448" grpId="0" animBg="1" advAuto="0"/>
      <p:bldP spid="448" grpId="1" animBg="1" advAuto="0"/>
      <p:bldP spid="451" grpId="0" animBg="1" advAuto="0"/>
      <p:bldP spid="451" grpId="1"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his array represents this stack"/>
          <p:cNvSpPr/>
          <p:nvPr/>
        </p:nvSpPr>
        <p:spPr>
          <a:xfrm>
            <a:off x="14303750" y="10202290"/>
            <a:ext cx="4762501" cy="2311401"/>
          </a:xfrm>
          <a:prstGeom prst="rect">
            <a:avLst/>
          </a:prstGeom>
          <a:ln w="12700">
            <a:miter lim="400000"/>
          </a:ln>
          <a:effectLst>
            <a:outerShdw blurRad="266700" dir="30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spAutoFit/>
          </a:bodyPr>
          <a:lstStyle>
            <a:lvl1pPr>
              <a:lnSpc>
                <a:spcPct val="70000"/>
              </a:lnSpc>
              <a:defRPr sz="5000" i="0">
                <a:solidFill>
                  <a:srgbClr val="FFFB00"/>
                </a:solidFill>
                <a:effectLst>
                  <a:outerShdw blurRad="177800" dir="3060000" rotWithShape="0">
                    <a:srgbClr val="000000"/>
                  </a:outerShdw>
                </a:effectLst>
                <a:latin typeface="Comic Sans MS"/>
                <a:ea typeface="Comic Sans MS"/>
                <a:cs typeface="Comic Sans MS"/>
                <a:sym typeface="Comic Sans MS"/>
              </a:defRPr>
            </a:lvl1pPr>
          </a:lstStyle>
          <a:p>
            <a:r>
              <a:t>This array represents this stack</a:t>
            </a:r>
          </a:p>
        </p:txBody>
      </p:sp>
      <p:sp>
        <p:nvSpPr>
          <p:cNvPr id="36" name="The Class ArrayStack"/>
          <p:cNvSpPr txBox="1">
            <a:spLocks noGrp="1"/>
          </p:cNvSpPr>
          <p:nvPr>
            <p:ph type="title"/>
          </p:nvPr>
        </p:nvSpPr>
        <p:spPr>
          <a:prstGeom prst="rect">
            <a:avLst/>
          </a:prstGeom>
        </p:spPr>
        <p:txBody>
          <a:bodyPr/>
          <a:lstStyle/>
          <a:p>
            <a:r>
              <a:t>The Class ArrayStack</a:t>
            </a:r>
          </a:p>
        </p:txBody>
      </p:sp>
      <p:sp>
        <p:nvSpPr>
          <p:cNvPr id="37" name="Implementing the ADT Stack…"/>
          <p:cNvSpPr txBox="1">
            <a:spLocks noGrp="1"/>
          </p:cNvSpPr>
          <p:nvPr>
            <p:ph type="body" idx="1"/>
          </p:nvPr>
        </p:nvSpPr>
        <p:spPr>
          <a:xfrm>
            <a:off x="-190500" y="2343150"/>
            <a:ext cx="16878300" cy="7943850"/>
          </a:xfrm>
          <a:prstGeom prst="rect">
            <a:avLst/>
          </a:prstGeom>
        </p:spPr>
        <p:txBody>
          <a:bodyPr/>
          <a:lstStyle/>
          <a:p>
            <a:pPr>
              <a:spcBef>
                <a:spcPts val="2800"/>
              </a:spcBef>
              <a:buBlip>
                <a:blip r:embed="rId3"/>
              </a:buBlip>
            </a:pPr>
            <a:r>
              <a:t>Implementing the ADT Stack</a:t>
            </a:r>
          </a:p>
          <a:p>
            <a:pPr lvl="1">
              <a:spcBef>
                <a:spcPts val="2800"/>
              </a:spcBef>
              <a:buBlip>
                <a:blip r:embed="rId3"/>
              </a:buBlip>
            </a:pPr>
            <a:r>
              <a:t>Using an array</a:t>
            </a:r>
          </a:p>
          <a:p>
            <a:pPr>
              <a:spcBef>
                <a:spcPts val="2800"/>
              </a:spcBef>
              <a:buBlip>
                <a:blip r:embed="rId3"/>
              </a:buBlip>
            </a:pPr>
            <a:r>
              <a:t>Which end is the top of the stack?</a:t>
            </a:r>
          </a:p>
          <a:p>
            <a:pPr lvl="1">
              <a:spcBef>
                <a:spcPts val="2800"/>
              </a:spcBef>
              <a:buBlip>
                <a:blip r:embed="rId3"/>
              </a:buBlip>
            </a:pPr>
            <a:r>
              <a:t>Last occupied location in the array</a:t>
            </a:r>
          </a:p>
        </p:txBody>
      </p:sp>
      <p:sp>
        <p:nvSpPr>
          <p:cNvPr id="38" name="Rectangle"/>
          <p:cNvSpPr/>
          <p:nvPr/>
        </p:nvSpPr>
        <p:spPr>
          <a:xfrm>
            <a:off x="12211050" y="2495550"/>
            <a:ext cx="12039600" cy="6030704"/>
          </a:xfrm>
          <a:prstGeom prst="rect">
            <a:avLst/>
          </a:prstGeom>
          <a:solidFill>
            <a:srgbClr val="E5E6E1"/>
          </a:solidFill>
          <a:ln w="50800">
            <a:solidFill>
              <a:srgbClr val="941100"/>
            </a:solidFill>
            <a:miter lim="400000"/>
          </a:ln>
          <a:effectLst>
            <a:outerShdw blurRad="381000" dir="1980000" rotWithShape="0">
              <a:srgbClr val="000000"/>
            </a:outerShdw>
          </a:effectLst>
        </p:spPr>
        <p:txBody>
          <a:bodyPr lIns="76200" tIns="76200" rIns="76200" bIns="76200" anchor="ctr"/>
          <a:lstStyle/>
          <a:p>
            <a:pPr>
              <a:defRPr sz="5400">
                <a:solidFill>
                  <a:srgbClr val="FFFFFF"/>
                </a:solidFill>
                <a:effectLst>
                  <a:outerShdw blurRad="50800" dist="12700" dir="5400000" rotWithShape="0">
                    <a:srgbClr val="000000">
                      <a:alpha val="30000"/>
                    </a:srgbClr>
                  </a:outerShdw>
                </a:effectLst>
              </a:defRPr>
            </a:pPr>
            <a:endParaRPr/>
          </a:p>
        </p:txBody>
      </p:sp>
      <p:sp>
        <p:nvSpPr>
          <p:cNvPr id="39" name="Rectangle"/>
          <p:cNvSpPr/>
          <p:nvPr/>
        </p:nvSpPr>
        <p:spPr>
          <a:xfrm>
            <a:off x="19050000" y="8814816"/>
            <a:ext cx="2876550" cy="3143250"/>
          </a:xfrm>
          <a:prstGeom prst="rect">
            <a:avLst/>
          </a:prstGeom>
          <a:blipFill>
            <a:blip r:embed="rId4"/>
          </a:blipFill>
          <a:ln w="38100">
            <a:solidFill>
              <a:srgbClr val="000000"/>
            </a:solidFill>
            <a:miter lim="400000"/>
          </a:ln>
          <a:effectLst>
            <a:outerShdw blurRad="571500" dir="1980000" rotWithShape="0">
              <a:srgbClr val="000000"/>
            </a:outerShdw>
          </a:effectLst>
        </p:spPr>
        <p:txBody>
          <a:bodyPr lIns="76200" tIns="76200" rIns="76200" bIns="76200" anchor="ctr"/>
          <a:lstStyle/>
          <a:p>
            <a:pPr>
              <a:defRPr sz="5400">
                <a:solidFill>
                  <a:srgbClr val="FFFFFF"/>
                </a:solidFill>
                <a:effectLst>
                  <a:outerShdw blurRad="50800" dist="12700" dir="5400000" rotWithShape="0">
                    <a:srgbClr val="000000">
                      <a:alpha val="30000"/>
                    </a:srgbClr>
                  </a:outerShdw>
                </a:effectLst>
              </a:defRPr>
            </a:pPr>
            <a:endParaRPr/>
          </a:p>
        </p:txBody>
      </p:sp>
      <p:sp>
        <p:nvSpPr>
          <p:cNvPr id="40" name="Stack"/>
          <p:cNvSpPr/>
          <p:nvPr/>
        </p:nvSpPr>
        <p:spPr>
          <a:xfrm>
            <a:off x="19500214" y="11919966"/>
            <a:ext cx="1968123" cy="10477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5000" i="0">
                <a:solidFill>
                  <a:srgbClr val="941100"/>
                </a:solidFill>
                <a:latin typeface="Comic Sans MS"/>
                <a:ea typeface="Comic Sans MS"/>
                <a:cs typeface="Comic Sans MS"/>
                <a:sym typeface="Comic Sans MS"/>
              </a:defRPr>
            </a:lvl1pPr>
          </a:lstStyle>
          <a:p>
            <a:r>
              <a:t>Stack</a:t>
            </a:r>
          </a:p>
        </p:txBody>
      </p:sp>
      <p:sp>
        <p:nvSpPr>
          <p:cNvPr id="41" name="top"/>
          <p:cNvSpPr/>
          <p:nvPr/>
        </p:nvSpPr>
        <p:spPr>
          <a:xfrm>
            <a:off x="22721896" y="11005566"/>
            <a:ext cx="1163558" cy="1047750"/>
          </a:xfrm>
          <a:prstGeom prst="rect">
            <a:avLst/>
          </a:prstGeom>
          <a:ln w="12700">
            <a:miter lim="400000"/>
          </a:ln>
          <a:effectLst>
            <a:outerShdw blurRad="12700" dir="30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5000" i="0">
                <a:latin typeface="Comic Sans MS"/>
                <a:ea typeface="Comic Sans MS"/>
                <a:cs typeface="Comic Sans MS"/>
                <a:sym typeface="Comic Sans MS"/>
              </a:defRPr>
            </a:lvl1pPr>
          </a:lstStyle>
          <a:p>
            <a:r>
              <a:t>top</a:t>
            </a:r>
          </a:p>
        </p:txBody>
      </p:sp>
      <p:sp>
        <p:nvSpPr>
          <p:cNvPr id="42" name="Line"/>
          <p:cNvSpPr/>
          <p:nvPr/>
        </p:nvSpPr>
        <p:spPr>
          <a:xfrm flipV="1">
            <a:off x="21371873" y="11368312"/>
            <a:ext cx="1278577" cy="4"/>
          </a:xfrm>
          <a:prstGeom prst="line">
            <a:avLst/>
          </a:prstGeom>
          <a:ln w="114300">
            <a:solidFill>
              <a:schemeClr val="accent4">
                <a:hueOff val="-1081314"/>
                <a:satOff val="4338"/>
                <a:lumOff val="-8931"/>
              </a:schemeClr>
            </a:solidFill>
            <a:miter lim="400000"/>
            <a:headEnd type="stealth"/>
          </a:ln>
          <a:effectLst>
            <a:outerShdw blurRad="12700" dir="3060000" rotWithShape="0">
              <a:srgbClr val="000000"/>
            </a:outerShdw>
          </a:effectLst>
        </p:spPr>
        <p:txBody>
          <a:bodyPr lIns="76200" tIns="76200" rIns="76200" bIns="76200" anchor="ctr"/>
          <a:lstStyle/>
          <a:p>
            <a:pPr algn="l" defTabSz="685800">
              <a:defRPr sz="1800" i="0">
                <a:latin typeface="Helvetica"/>
                <a:ea typeface="Helvetica"/>
                <a:cs typeface="Helvetica"/>
                <a:sym typeface="Helvetica"/>
              </a:defRPr>
            </a:pPr>
            <a:endParaRPr/>
          </a:p>
        </p:txBody>
      </p:sp>
      <p:sp>
        <p:nvSpPr>
          <p:cNvPr id="43" name="Line"/>
          <p:cNvSpPr/>
          <p:nvPr/>
        </p:nvSpPr>
        <p:spPr>
          <a:xfrm flipH="1">
            <a:off x="18358246" y="11663882"/>
            <a:ext cx="895748" cy="550665"/>
          </a:xfrm>
          <a:prstGeom prst="line">
            <a:avLst/>
          </a:prstGeom>
          <a:ln w="114300">
            <a:solidFill>
              <a:srgbClr val="FFFB00"/>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i="0">
                <a:latin typeface="Helvetica"/>
                <a:ea typeface="Helvetica"/>
                <a:cs typeface="Helvetica"/>
                <a:sym typeface="Helvetica"/>
              </a:defRPr>
            </a:pPr>
            <a:endParaRPr/>
          </a:p>
        </p:txBody>
      </p:sp>
      <p:grpSp>
        <p:nvGrpSpPr>
          <p:cNvPr id="65" name="Group"/>
          <p:cNvGrpSpPr/>
          <p:nvPr/>
        </p:nvGrpSpPr>
        <p:grpSpPr>
          <a:xfrm>
            <a:off x="438150" y="11229403"/>
            <a:ext cx="13887452" cy="1657351"/>
            <a:chOff x="0" y="0"/>
            <a:chExt cx="13887451" cy="1657350"/>
          </a:xfrm>
        </p:grpSpPr>
        <p:grpSp>
          <p:nvGrpSpPr>
            <p:cNvPr id="46" name="Group"/>
            <p:cNvGrpSpPr/>
            <p:nvPr/>
          </p:nvGrpSpPr>
          <p:grpSpPr>
            <a:xfrm>
              <a:off x="0" y="0"/>
              <a:ext cx="1673934" cy="1657350"/>
              <a:chOff x="0" y="0"/>
              <a:chExt cx="1673933" cy="1657350"/>
            </a:xfrm>
          </p:grpSpPr>
          <p:sp>
            <p:nvSpPr>
              <p:cNvPr id="44" name="Rectangle"/>
              <p:cNvSpPr/>
              <p:nvPr/>
            </p:nvSpPr>
            <p:spPr>
              <a:xfrm>
                <a:off x="0" y="0"/>
                <a:ext cx="1673934" cy="1034647"/>
              </a:xfrm>
              <a:prstGeom prst="rect">
                <a:avLst/>
              </a:prstGeom>
              <a:blipFill rotWithShape="1">
                <a:blip r:embed="rId5"/>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5400">
                    <a:solidFill>
                      <a:srgbClr val="FFFFFF"/>
                    </a:solidFill>
                    <a:effectLst>
                      <a:outerShdw blurRad="50800" dist="12700" dir="5400000" rotWithShape="0">
                        <a:srgbClr val="000000">
                          <a:alpha val="30000"/>
                        </a:srgbClr>
                      </a:outerShdw>
                    </a:effectLst>
                  </a:defRPr>
                </a:pPr>
                <a:endParaRPr/>
              </a:p>
            </p:txBody>
          </p:sp>
          <p:sp>
            <p:nvSpPr>
              <p:cNvPr id="45" name="0"/>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i="0">
                    <a:latin typeface="Monaco"/>
                    <a:ea typeface="Monaco"/>
                    <a:cs typeface="Monaco"/>
                    <a:sym typeface="Monaco"/>
                  </a:defRPr>
                </a:lvl1pPr>
              </a:lstStyle>
              <a:p>
                <a:r>
                  <a:t>0</a:t>
                </a:r>
              </a:p>
            </p:txBody>
          </p:sp>
        </p:grpSp>
        <p:grpSp>
          <p:nvGrpSpPr>
            <p:cNvPr id="49" name="Group"/>
            <p:cNvGrpSpPr/>
            <p:nvPr/>
          </p:nvGrpSpPr>
          <p:grpSpPr>
            <a:xfrm>
              <a:off x="2045919" y="0"/>
              <a:ext cx="1673934" cy="1657350"/>
              <a:chOff x="0" y="0"/>
              <a:chExt cx="1673933" cy="1657350"/>
            </a:xfrm>
          </p:grpSpPr>
          <p:sp>
            <p:nvSpPr>
              <p:cNvPr id="47" name="Rectangle"/>
              <p:cNvSpPr/>
              <p:nvPr/>
            </p:nvSpPr>
            <p:spPr>
              <a:xfrm>
                <a:off x="0" y="0"/>
                <a:ext cx="1673934" cy="1034647"/>
              </a:xfrm>
              <a:prstGeom prst="rect">
                <a:avLst/>
              </a:prstGeom>
              <a:blipFill rotWithShape="1">
                <a:blip r:embed="rId5"/>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5400">
                    <a:solidFill>
                      <a:srgbClr val="FFFFFF"/>
                    </a:solidFill>
                    <a:effectLst>
                      <a:outerShdw blurRad="50800" dist="12700" dir="5400000" rotWithShape="0">
                        <a:srgbClr val="000000">
                          <a:alpha val="30000"/>
                        </a:srgbClr>
                      </a:outerShdw>
                    </a:effectLst>
                  </a:defRPr>
                </a:pPr>
                <a:endParaRPr/>
              </a:p>
            </p:txBody>
          </p:sp>
          <p:sp>
            <p:nvSpPr>
              <p:cNvPr id="48" name="1"/>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i="0">
                    <a:latin typeface="Monaco"/>
                    <a:ea typeface="Monaco"/>
                    <a:cs typeface="Monaco"/>
                    <a:sym typeface="Monaco"/>
                  </a:defRPr>
                </a:lvl1pPr>
              </a:lstStyle>
              <a:p>
                <a:r>
                  <a:t>1</a:t>
                </a:r>
              </a:p>
            </p:txBody>
          </p:sp>
        </p:grpSp>
        <p:grpSp>
          <p:nvGrpSpPr>
            <p:cNvPr id="52" name="Group"/>
            <p:cNvGrpSpPr/>
            <p:nvPr/>
          </p:nvGrpSpPr>
          <p:grpSpPr>
            <a:xfrm>
              <a:off x="4060840" y="0"/>
              <a:ext cx="1673935" cy="1657350"/>
              <a:chOff x="0" y="0"/>
              <a:chExt cx="1673933" cy="1657350"/>
            </a:xfrm>
          </p:grpSpPr>
          <p:sp>
            <p:nvSpPr>
              <p:cNvPr id="50" name="Rectangle"/>
              <p:cNvSpPr/>
              <p:nvPr/>
            </p:nvSpPr>
            <p:spPr>
              <a:xfrm>
                <a:off x="0" y="0"/>
                <a:ext cx="1673934" cy="1034647"/>
              </a:xfrm>
              <a:prstGeom prst="rect">
                <a:avLst/>
              </a:prstGeom>
              <a:blipFill rotWithShape="1">
                <a:blip r:embed="rId5"/>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5400">
                    <a:solidFill>
                      <a:srgbClr val="FFFFFF"/>
                    </a:solidFill>
                    <a:effectLst>
                      <a:outerShdw blurRad="50800" dist="12700" dir="5400000" rotWithShape="0">
                        <a:srgbClr val="000000">
                          <a:alpha val="30000"/>
                        </a:srgbClr>
                      </a:outerShdw>
                    </a:effectLst>
                  </a:defRPr>
                </a:pPr>
                <a:endParaRPr/>
              </a:p>
            </p:txBody>
          </p:sp>
          <p:sp>
            <p:nvSpPr>
              <p:cNvPr id="51" name="2"/>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i="0">
                    <a:latin typeface="Monaco"/>
                    <a:ea typeface="Monaco"/>
                    <a:cs typeface="Monaco"/>
                    <a:sym typeface="Monaco"/>
                  </a:defRPr>
                </a:lvl1pPr>
              </a:lstStyle>
              <a:p>
                <a:r>
                  <a:t>2</a:t>
                </a:r>
              </a:p>
            </p:txBody>
          </p:sp>
        </p:grpSp>
        <p:grpSp>
          <p:nvGrpSpPr>
            <p:cNvPr id="55" name="Group"/>
            <p:cNvGrpSpPr/>
            <p:nvPr/>
          </p:nvGrpSpPr>
          <p:grpSpPr>
            <a:xfrm>
              <a:off x="6106759" y="0"/>
              <a:ext cx="1673934" cy="1657350"/>
              <a:chOff x="0" y="0"/>
              <a:chExt cx="1673933" cy="1657350"/>
            </a:xfrm>
          </p:grpSpPr>
          <p:sp>
            <p:nvSpPr>
              <p:cNvPr id="53" name="Rectangle"/>
              <p:cNvSpPr/>
              <p:nvPr/>
            </p:nvSpPr>
            <p:spPr>
              <a:xfrm>
                <a:off x="0" y="0"/>
                <a:ext cx="1673934" cy="1034647"/>
              </a:xfrm>
              <a:prstGeom prst="rect">
                <a:avLst/>
              </a:prstGeom>
              <a:blipFill rotWithShape="1">
                <a:blip r:embed="rId5"/>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5400">
                    <a:solidFill>
                      <a:srgbClr val="FFFFFF"/>
                    </a:solidFill>
                    <a:effectLst>
                      <a:outerShdw blurRad="50800" dist="12700" dir="5400000" rotWithShape="0">
                        <a:srgbClr val="000000">
                          <a:alpha val="30000"/>
                        </a:srgbClr>
                      </a:outerShdw>
                    </a:effectLst>
                  </a:defRPr>
                </a:pPr>
                <a:endParaRPr/>
              </a:p>
            </p:txBody>
          </p:sp>
          <p:sp>
            <p:nvSpPr>
              <p:cNvPr id="54" name="3"/>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i="0">
                    <a:latin typeface="Monaco"/>
                    <a:ea typeface="Monaco"/>
                    <a:cs typeface="Monaco"/>
                    <a:sym typeface="Monaco"/>
                  </a:defRPr>
                </a:lvl1pPr>
              </a:lstStyle>
              <a:p>
                <a:r>
                  <a:t>3</a:t>
                </a:r>
              </a:p>
            </p:txBody>
          </p:sp>
        </p:grpSp>
        <p:grpSp>
          <p:nvGrpSpPr>
            <p:cNvPr id="58" name="Group"/>
            <p:cNvGrpSpPr/>
            <p:nvPr/>
          </p:nvGrpSpPr>
          <p:grpSpPr>
            <a:xfrm>
              <a:off x="8152677" y="0"/>
              <a:ext cx="1673935" cy="1657350"/>
              <a:chOff x="0" y="0"/>
              <a:chExt cx="1673933" cy="1657350"/>
            </a:xfrm>
          </p:grpSpPr>
          <p:sp>
            <p:nvSpPr>
              <p:cNvPr id="56" name="Rectangle"/>
              <p:cNvSpPr/>
              <p:nvPr/>
            </p:nvSpPr>
            <p:spPr>
              <a:xfrm>
                <a:off x="0" y="0"/>
                <a:ext cx="1673934" cy="1034647"/>
              </a:xfrm>
              <a:prstGeom prst="rect">
                <a:avLst/>
              </a:prstGeom>
              <a:blipFill rotWithShape="1">
                <a:blip r:embed="rId5"/>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5400">
                    <a:solidFill>
                      <a:srgbClr val="FFFFFF"/>
                    </a:solidFill>
                    <a:effectLst>
                      <a:outerShdw blurRad="50800" dist="12700" dir="5400000" rotWithShape="0">
                        <a:srgbClr val="000000">
                          <a:alpha val="30000"/>
                        </a:srgbClr>
                      </a:outerShdw>
                    </a:effectLst>
                  </a:defRPr>
                </a:pPr>
                <a:endParaRPr/>
              </a:p>
            </p:txBody>
          </p:sp>
          <p:sp>
            <p:nvSpPr>
              <p:cNvPr id="57" name="4"/>
              <p:cNvSpPr/>
              <p:nvPr/>
            </p:nvSpPr>
            <p:spPr>
              <a:xfrm>
                <a:off x="495980"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i="0">
                    <a:latin typeface="Monaco"/>
                    <a:ea typeface="Monaco"/>
                    <a:cs typeface="Monaco"/>
                    <a:sym typeface="Monaco"/>
                  </a:defRPr>
                </a:lvl1pPr>
              </a:lstStyle>
              <a:p>
                <a:r>
                  <a:t>4</a:t>
                </a:r>
              </a:p>
            </p:txBody>
          </p:sp>
        </p:grpSp>
        <p:grpSp>
          <p:nvGrpSpPr>
            <p:cNvPr id="61" name="Group"/>
            <p:cNvGrpSpPr/>
            <p:nvPr/>
          </p:nvGrpSpPr>
          <p:grpSpPr>
            <a:xfrm>
              <a:off x="10167597" y="0"/>
              <a:ext cx="1673935" cy="1657350"/>
              <a:chOff x="0" y="0"/>
              <a:chExt cx="1673933" cy="1657350"/>
            </a:xfrm>
          </p:grpSpPr>
          <p:sp>
            <p:nvSpPr>
              <p:cNvPr id="59" name="Rectangle"/>
              <p:cNvSpPr/>
              <p:nvPr/>
            </p:nvSpPr>
            <p:spPr>
              <a:xfrm>
                <a:off x="0" y="0"/>
                <a:ext cx="1673934" cy="1034647"/>
              </a:xfrm>
              <a:prstGeom prst="rect">
                <a:avLst/>
              </a:prstGeom>
              <a:blipFill rotWithShape="1">
                <a:blip r:embed="rId5"/>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5400">
                    <a:solidFill>
                      <a:srgbClr val="FFFFFF"/>
                    </a:solidFill>
                    <a:effectLst>
                      <a:outerShdw blurRad="50800" dist="12700" dir="5400000" rotWithShape="0">
                        <a:srgbClr val="000000">
                          <a:alpha val="30000"/>
                        </a:srgbClr>
                      </a:outerShdw>
                    </a:effectLst>
                  </a:defRPr>
                </a:pPr>
                <a:endParaRPr/>
              </a:p>
            </p:txBody>
          </p:sp>
          <p:sp>
            <p:nvSpPr>
              <p:cNvPr id="60" name="5"/>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i="0">
                    <a:latin typeface="Monaco"/>
                    <a:ea typeface="Monaco"/>
                    <a:cs typeface="Monaco"/>
                    <a:sym typeface="Monaco"/>
                  </a:defRPr>
                </a:lvl1pPr>
              </a:lstStyle>
              <a:p>
                <a:r>
                  <a:t>5</a:t>
                </a:r>
              </a:p>
            </p:txBody>
          </p:sp>
        </p:grpSp>
        <p:grpSp>
          <p:nvGrpSpPr>
            <p:cNvPr id="64" name="Group"/>
            <p:cNvGrpSpPr/>
            <p:nvPr/>
          </p:nvGrpSpPr>
          <p:grpSpPr>
            <a:xfrm>
              <a:off x="12213518" y="0"/>
              <a:ext cx="1673934" cy="1657350"/>
              <a:chOff x="0" y="0"/>
              <a:chExt cx="1673933" cy="1657350"/>
            </a:xfrm>
          </p:grpSpPr>
          <p:sp>
            <p:nvSpPr>
              <p:cNvPr id="62" name="Rectangle"/>
              <p:cNvSpPr/>
              <p:nvPr/>
            </p:nvSpPr>
            <p:spPr>
              <a:xfrm>
                <a:off x="0" y="0"/>
                <a:ext cx="1673934" cy="1034647"/>
              </a:xfrm>
              <a:prstGeom prst="rect">
                <a:avLst/>
              </a:prstGeom>
              <a:blipFill rotWithShape="1">
                <a:blip r:embed="rId5"/>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5400">
                    <a:solidFill>
                      <a:srgbClr val="FFFFFF"/>
                    </a:solidFill>
                    <a:effectLst>
                      <a:outerShdw blurRad="50800" dist="12700" dir="5400000" rotWithShape="0">
                        <a:srgbClr val="000000">
                          <a:alpha val="30000"/>
                        </a:srgbClr>
                      </a:outerShdw>
                    </a:effectLst>
                  </a:defRPr>
                </a:pPr>
                <a:endParaRPr/>
              </a:p>
            </p:txBody>
          </p:sp>
          <p:sp>
            <p:nvSpPr>
              <p:cNvPr id="63" name="6"/>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i="0">
                    <a:latin typeface="Monaco"/>
                    <a:ea typeface="Monaco"/>
                    <a:cs typeface="Monaco"/>
                    <a:sym typeface="Monaco"/>
                  </a:defRPr>
                </a:lvl1pPr>
              </a:lstStyle>
              <a:p>
                <a:r>
                  <a:t>6</a:t>
                </a:r>
              </a:p>
            </p:txBody>
          </p:sp>
        </p:grpSp>
      </p:grpSp>
      <p:sp>
        <p:nvSpPr>
          <p:cNvPr id="66" name="Doug"/>
          <p:cNvSpPr/>
          <p:nvPr/>
        </p:nvSpPr>
        <p:spPr>
          <a:xfrm>
            <a:off x="876300" y="7588845"/>
            <a:ext cx="1360364"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i="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Doug</a:t>
            </a:r>
          </a:p>
        </p:txBody>
      </p:sp>
      <p:sp>
        <p:nvSpPr>
          <p:cNvPr id="67" name="Maria"/>
          <p:cNvSpPr/>
          <p:nvPr/>
        </p:nvSpPr>
        <p:spPr>
          <a:xfrm>
            <a:off x="723900" y="7588845"/>
            <a:ext cx="1657592"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i="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Maria</a:t>
            </a:r>
          </a:p>
        </p:txBody>
      </p:sp>
      <p:sp>
        <p:nvSpPr>
          <p:cNvPr id="68" name="Jose"/>
          <p:cNvSpPr/>
          <p:nvPr/>
        </p:nvSpPr>
        <p:spPr>
          <a:xfrm>
            <a:off x="881918" y="7588250"/>
            <a:ext cx="1360364"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i="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Jose</a:t>
            </a:r>
          </a:p>
        </p:txBody>
      </p:sp>
      <p:sp>
        <p:nvSpPr>
          <p:cNvPr id="69" name="Line"/>
          <p:cNvSpPr/>
          <p:nvPr/>
        </p:nvSpPr>
        <p:spPr>
          <a:xfrm flipV="1">
            <a:off x="14243050" y="10700778"/>
            <a:ext cx="806450" cy="582105"/>
          </a:xfrm>
          <a:prstGeom prst="line">
            <a:avLst/>
          </a:prstGeom>
          <a:ln w="114300">
            <a:solidFill>
              <a:srgbClr val="FFFB00"/>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i="0">
                <a:latin typeface="Helvetica"/>
                <a:ea typeface="Helvetica"/>
                <a:cs typeface="Helvetica"/>
                <a:sym typeface="Helvetica"/>
              </a:defRPr>
            </a:pPr>
            <a:endParaRPr/>
          </a:p>
        </p:txBody>
      </p:sp>
      <p:sp>
        <p:nvSpPr>
          <p:cNvPr id="70" name="Doug"/>
          <p:cNvSpPr/>
          <p:nvPr/>
        </p:nvSpPr>
        <p:spPr>
          <a:xfrm>
            <a:off x="876300" y="7578725"/>
            <a:ext cx="1360364"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i="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Doug</a:t>
            </a:r>
          </a:p>
        </p:txBody>
      </p:sp>
      <p:sp>
        <p:nvSpPr>
          <p:cNvPr id="71" name="Maria"/>
          <p:cNvSpPr/>
          <p:nvPr/>
        </p:nvSpPr>
        <p:spPr>
          <a:xfrm>
            <a:off x="717749" y="7585471"/>
            <a:ext cx="1657593"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i="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Maria</a:t>
            </a:r>
          </a:p>
        </p:txBody>
      </p:sp>
      <p:sp>
        <p:nvSpPr>
          <p:cNvPr id="72" name="Jose"/>
          <p:cNvSpPr/>
          <p:nvPr/>
        </p:nvSpPr>
        <p:spPr>
          <a:xfrm>
            <a:off x="881918" y="7588250"/>
            <a:ext cx="1360364"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i="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Jose</a:t>
            </a:r>
          </a:p>
        </p:txBody>
      </p:sp>
      <p:sp>
        <p:nvSpPr>
          <p:cNvPr id="73" name="/* @file ArrayStack.h */…"/>
          <p:cNvSpPr/>
          <p:nvPr/>
        </p:nvSpPr>
        <p:spPr>
          <a:xfrm>
            <a:off x="12441866" y="2540000"/>
            <a:ext cx="11772901" cy="59862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p>
            <a:pPr algn="l" defTabSz="685800">
              <a:tabLst>
                <a:tab pos="368300" algn="l"/>
              </a:tabLst>
              <a:defRPr sz="2600" b="1" i="0">
                <a:latin typeface="Menlo Regular"/>
                <a:ea typeface="Menlo Regular"/>
                <a:cs typeface="Menlo Regular"/>
                <a:sym typeface="Menlo Regular"/>
              </a:defRPr>
            </a:pPr>
            <a:r>
              <a:rPr sz="2200" dirty="0">
                <a:solidFill>
                  <a:srgbClr val="008F00"/>
                </a:solidFill>
              </a:rPr>
              <a:t>/* @file </a:t>
            </a:r>
            <a:r>
              <a:rPr sz="2200" dirty="0" err="1">
                <a:solidFill>
                  <a:srgbClr val="008F00"/>
                </a:solidFill>
              </a:rPr>
              <a:t>ArrayStack.h</a:t>
            </a:r>
            <a:r>
              <a:rPr sz="2200" dirty="0">
                <a:solidFill>
                  <a:srgbClr val="008F00"/>
                </a:solidFill>
              </a:rPr>
              <a:t> */</a:t>
            </a:r>
          </a:p>
          <a:p>
            <a:pPr algn="l" defTabSz="685800">
              <a:tabLst>
                <a:tab pos="368300" algn="l"/>
              </a:tabLst>
              <a:defRPr sz="2600" b="1" i="0">
                <a:latin typeface="Menlo Regular"/>
                <a:ea typeface="Menlo Regular"/>
                <a:cs typeface="Menlo Regular"/>
                <a:sym typeface="Menlo Regular"/>
              </a:defRPr>
            </a:pPr>
            <a:r>
              <a:rPr sz="2200" dirty="0">
                <a:solidFill>
                  <a:srgbClr val="BB2CA2"/>
                </a:solidFill>
              </a:rPr>
              <a:t>template</a:t>
            </a:r>
            <a:r>
              <a:rPr sz="2200" dirty="0"/>
              <a:t>&lt;</a:t>
            </a:r>
            <a:r>
              <a:rPr sz="2200" dirty="0">
                <a:solidFill>
                  <a:srgbClr val="BB2CA2"/>
                </a:solidFill>
              </a:rPr>
              <a:t>class</a:t>
            </a:r>
            <a:r>
              <a:rPr sz="2200" dirty="0"/>
              <a:t> ItemType&gt;</a:t>
            </a:r>
          </a:p>
          <a:p>
            <a:pPr algn="l" defTabSz="685800">
              <a:tabLst>
                <a:tab pos="368300" algn="l"/>
              </a:tabLst>
              <a:defRPr sz="2600" b="1" i="0">
                <a:latin typeface="Menlo Regular"/>
                <a:ea typeface="Menlo Regular"/>
                <a:cs typeface="Menlo Regular"/>
                <a:sym typeface="Menlo Regular"/>
              </a:defRPr>
            </a:pPr>
            <a:r>
              <a:rPr sz="2200" dirty="0">
                <a:solidFill>
                  <a:srgbClr val="BB2CA2"/>
                </a:solidFill>
              </a:rPr>
              <a:t>class</a:t>
            </a:r>
            <a:r>
              <a:rPr sz="2200" dirty="0"/>
              <a:t> </a:t>
            </a:r>
            <a:r>
              <a:rPr sz="2200" dirty="0" err="1"/>
              <a:t>ArrayStack</a:t>
            </a:r>
            <a:r>
              <a:rPr sz="2200" dirty="0"/>
              <a:t> : </a:t>
            </a:r>
            <a:r>
              <a:rPr sz="2200" dirty="0">
                <a:solidFill>
                  <a:srgbClr val="BB2CA2"/>
                </a:solidFill>
              </a:rPr>
              <a:t>public</a:t>
            </a:r>
            <a:r>
              <a:rPr sz="2200" dirty="0"/>
              <a:t> </a:t>
            </a:r>
            <a:r>
              <a:rPr sz="2200" dirty="0" err="1"/>
              <a:t>StackInterface</a:t>
            </a:r>
            <a:r>
              <a:rPr sz="2200" dirty="0"/>
              <a:t>&lt;ItemType&gt;</a:t>
            </a:r>
          </a:p>
          <a:p>
            <a:pPr algn="l" defTabSz="685800">
              <a:tabLst>
                <a:tab pos="368300" algn="l"/>
              </a:tabLst>
              <a:defRPr sz="2600" b="1" i="0">
                <a:latin typeface="Menlo Regular"/>
                <a:ea typeface="Menlo Regular"/>
                <a:cs typeface="Menlo Regular"/>
                <a:sym typeface="Menlo Regular"/>
              </a:defRPr>
            </a:pPr>
            <a:r>
              <a:rPr sz="2200" dirty="0"/>
              <a:t>{</a:t>
            </a:r>
          </a:p>
          <a:p>
            <a:pPr algn="l" defTabSz="685800">
              <a:tabLst>
                <a:tab pos="368300" algn="l"/>
              </a:tabLst>
              <a:defRPr sz="2600" b="1" i="0">
                <a:solidFill>
                  <a:srgbClr val="BB2CA2"/>
                </a:solidFill>
                <a:latin typeface="Menlo Regular"/>
                <a:ea typeface="Menlo Regular"/>
                <a:cs typeface="Menlo Regular"/>
                <a:sym typeface="Menlo Regular"/>
              </a:defRPr>
            </a:pPr>
            <a:r>
              <a:rPr sz="2200" dirty="0"/>
              <a:t>private</a:t>
            </a:r>
            <a:r>
              <a:rPr sz="2200" dirty="0">
                <a:solidFill>
                  <a:srgbClr val="000000"/>
                </a:solidFill>
              </a:rPr>
              <a:t>:	</a:t>
            </a:r>
          </a:p>
          <a:p>
            <a:pPr algn="l" defTabSz="685800">
              <a:tabLst>
                <a:tab pos="368300" algn="l"/>
              </a:tabLst>
              <a:defRPr sz="2600" b="1" i="0">
                <a:latin typeface="Menlo Regular"/>
                <a:ea typeface="Menlo Regular"/>
                <a:cs typeface="Menlo Regular"/>
                <a:sym typeface="Menlo Regular"/>
              </a:defRPr>
            </a:pPr>
            <a:r>
              <a:rPr sz="2200" dirty="0"/>
              <a:t>   </a:t>
            </a:r>
            <a:r>
              <a:rPr sz="2200" dirty="0">
                <a:solidFill>
                  <a:srgbClr val="BB2CA2"/>
                </a:solidFill>
              </a:rPr>
              <a:t>static</a:t>
            </a:r>
            <a:r>
              <a:rPr sz="2200" dirty="0"/>
              <a:t> </a:t>
            </a:r>
            <a:r>
              <a:rPr sz="2200" dirty="0">
                <a:solidFill>
                  <a:srgbClr val="BB2CA2"/>
                </a:solidFill>
              </a:rPr>
              <a:t>const</a:t>
            </a:r>
            <a:r>
              <a:rPr sz="2200" dirty="0"/>
              <a:t> </a:t>
            </a:r>
            <a:r>
              <a:rPr sz="2200" dirty="0">
                <a:solidFill>
                  <a:srgbClr val="BB2CA2"/>
                </a:solidFill>
              </a:rPr>
              <a:t>int</a:t>
            </a:r>
            <a:r>
              <a:rPr sz="2200" dirty="0"/>
              <a:t> DEFAULT_CAPACITY = </a:t>
            </a:r>
            <a:r>
              <a:rPr sz="2200" dirty="0">
                <a:solidFill>
                  <a:srgbClr val="272AD8"/>
                </a:solidFill>
              </a:rPr>
              <a:t>5</a:t>
            </a:r>
            <a:r>
              <a:rPr sz="2200" dirty="0"/>
              <a:t>;</a:t>
            </a:r>
          </a:p>
          <a:p>
            <a:pPr algn="l" defTabSz="685800">
              <a:tabLst>
                <a:tab pos="368300" algn="l"/>
              </a:tabLst>
              <a:defRPr sz="2600" b="1" i="0">
                <a:latin typeface="Menlo Regular"/>
                <a:ea typeface="Menlo Regular"/>
                <a:cs typeface="Menlo Regular"/>
                <a:sym typeface="Menlo Regular"/>
              </a:defRPr>
            </a:pPr>
            <a:r>
              <a:rPr sz="2200" dirty="0"/>
              <a:t>	 ItemType items[DEFAULT_CAPACITY]; </a:t>
            </a:r>
            <a:r>
              <a:rPr sz="2200" dirty="0">
                <a:solidFill>
                  <a:srgbClr val="008400"/>
                </a:solidFill>
              </a:rPr>
              <a:t>// Stack items</a:t>
            </a:r>
          </a:p>
          <a:p>
            <a:pPr algn="l" defTabSz="685800">
              <a:tabLst>
                <a:tab pos="368300" algn="l"/>
              </a:tabLst>
              <a:defRPr sz="2600" b="1" i="0">
                <a:latin typeface="Menlo Regular"/>
                <a:ea typeface="Menlo Regular"/>
                <a:cs typeface="Menlo Regular"/>
                <a:sym typeface="Menlo Regular"/>
              </a:defRPr>
            </a:pPr>
            <a:r>
              <a:rPr sz="2200" dirty="0"/>
              <a:t>	 </a:t>
            </a:r>
            <a:r>
              <a:rPr sz="2200" dirty="0">
                <a:solidFill>
                  <a:srgbClr val="BB2CA2"/>
                </a:solidFill>
              </a:rPr>
              <a:t>int</a:t>
            </a:r>
            <a:r>
              <a:rPr sz="2200" dirty="0"/>
              <a:t>      top;                     </a:t>
            </a:r>
            <a:r>
              <a:rPr sz="2200" dirty="0">
                <a:solidFill>
                  <a:srgbClr val="008400"/>
                </a:solidFill>
              </a:rPr>
              <a:t>// Top of stack</a:t>
            </a:r>
          </a:p>
          <a:p>
            <a:pPr algn="l" defTabSz="685800">
              <a:tabLst>
                <a:tab pos="368300" algn="l"/>
              </a:tabLst>
              <a:defRPr sz="2600" b="1" i="0">
                <a:solidFill>
                  <a:srgbClr val="BB2CA2"/>
                </a:solidFill>
                <a:latin typeface="Menlo Regular"/>
                <a:ea typeface="Menlo Regular"/>
                <a:cs typeface="Menlo Regular"/>
                <a:sym typeface="Menlo Regular"/>
              </a:defRPr>
            </a:pPr>
            <a:r>
              <a:rPr sz="2200" dirty="0"/>
              <a:t>public</a:t>
            </a:r>
            <a:r>
              <a:rPr sz="2200" dirty="0">
                <a:solidFill>
                  <a:srgbClr val="000000"/>
                </a:solidFill>
              </a:rPr>
              <a:t>:</a:t>
            </a:r>
          </a:p>
          <a:p>
            <a:pPr algn="l" defTabSz="685800">
              <a:tabLst>
                <a:tab pos="368300" algn="l"/>
              </a:tabLst>
              <a:defRPr sz="2600" b="1" i="0">
                <a:latin typeface="Menlo Regular"/>
                <a:ea typeface="Menlo Regular"/>
                <a:cs typeface="Menlo Regular"/>
                <a:sym typeface="Menlo Regular"/>
              </a:defRPr>
            </a:pPr>
            <a:r>
              <a:rPr sz="2200" dirty="0"/>
              <a:t>  </a:t>
            </a:r>
            <a:r>
              <a:rPr sz="2200" dirty="0">
                <a:solidFill>
                  <a:srgbClr val="008F00"/>
                </a:solidFill>
              </a:rPr>
              <a:t>// method headers here</a:t>
            </a:r>
          </a:p>
          <a:p>
            <a:pPr algn="l" defTabSz="685800">
              <a:tabLst>
                <a:tab pos="368300" algn="l"/>
              </a:tabLst>
              <a:defRPr sz="2600" b="1" i="0">
                <a:latin typeface="Menlo Regular"/>
                <a:ea typeface="Menlo Regular"/>
                <a:cs typeface="Menlo Regular"/>
                <a:sym typeface="Menlo Regular"/>
              </a:defRPr>
            </a:pPr>
            <a:r>
              <a:rPr sz="2200" dirty="0"/>
              <a:t>};</a:t>
            </a:r>
          </a:p>
          <a:p>
            <a:pPr algn="l" defTabSz="685800">
              <a:tabLst>
                <a:tab pos="368300" algn="l"/>
              </a:tabLst>
              <a:defRPr sz="2600" b="1" i="0">
                <a:latin typeface="Menlo Regular"/>
                <a:ea typeface="Menlo Regular"/>
                <a:cs typeface="Menlo Regular"/>
                <a:sym typeface="Menlo Regular"/>
              </a:defRPr>
            </a:pPr>
            <a:endParaRPr sz="2200" dirty="0"/>
          </a:p>
          <a:p>
            <a:pPr algn="l" defTabSz="685800">
              <a:tabLst>
                <a:tab pos="368300" algn="l"/>
              </a:tabLst>
              <a:defRPr sz="2600" b="1" i="0">
                <a:solidFill>
                  <a:srgbClr val="008F00"/>
                </a:solidFill>
                <a:latin typeface="Menlo Regular"/>
                <a:ea typeface="Menlo Regular"/>
                <a:cs typeface="Menlo Regular"/>
                <a:sym typeface="Menlo Regular"/>
              </a:defRPr>
            </a:pPr>
            <a:r>
              <a:rPr sz="2200" dirty="0"/>
              <a:t>/* @file ArrayStack.cpp */</a:t>
            </a:r>
          </a:p>
          <a:p>
            <a:pPr algn="l" defTabSz="685800">
              <a:tabLst>
                <a:tab pos="368300" algn="l"/>
              </a:tabLst>
              <a:defRPr sz="2600" b="1" i="0">
                <a:latin typeface="Menlo Regular"/>
                <a:ea typeface="Menlo Regular"/>
                <a:cs typeface="Menlo Regular"/>
                <a:sym typeface="Menlo Regular"/>
              </a:defRPr>
            </a:pPr>
            <a:r>
              <a:rPr sz="2200" dirty="0">
                <a:solidFill>
                  <a:srgbClr val="BB2CA2"/>
                </a:solidFill>
              </a:rPr>
              <a:t>template</a:t>
            </a:r>
            <a:r>
              <a:rPr sz="2200" dirty="0"/>
              <a:t>&lt;</a:t>
            </a:r>
            <a:r>
              <a:rPr sz="2200" dirty="0">
                <a:solidFill>
                  <a:srgbClr val="BB2CA2"/>
                </a:solidFill>
              </a:rPr>
              <a:t>class</a:t>
            </a:r>
            <a:r>
              <a:rPr sz="2200" dirty="0"/>
              <a:t> ItemType&gt;</a:t>
            </a:r>
          </a:p>
          <a:p>
            <a:pPr algn="l" defTabSz="685800">
              <a:tabLst>
                <a:tab pos="368300" algn="l"/>
              </a:tabLst>
              <a:defRPr sz="2600" b="1" i="0">
                <a:latin typeface="Menlo Regular"/>
                <a:ea typeface="Menlo Regular"/>
                <a:cs typeface="Menlo Regular"/>
                <a:sym typeface="Menlo Regular"/>
              </a:defRPr>
            </a:pPr>
            <a:r>
              <a:rPr sz="2200" dirty="0" err="1"/>
              <a:t>ArrayStack</a:t>
            </a:r>
            <a:r>
              <a:rPr sz="2200" dirty="0"/>
              <a:t>&lt;ItemType&gt;::</a:t>
            </a:r>
            <a:r>
              <a:rPr sz="2200" dirty="0" err="1"/>
              <a:t>ArrayStack</a:t>
            </a:r>
            <a:r>
              <a:rPr sz="2200" dirty="0"/>
              <a:t>() : top(-</a:t>
            </a:r>
            <a:r>
              <a:rPr sz="2200" dirty="0">
                <a:solidFill>
                  <a:srgbClr val="272AD8"/>
                </a:solidFill>
              </a:rPr>
              <a:t>1</a:t>
            </a:r>
            <a:r>
              <a:rPr sz="2200" dirty="0"/>
              <a:t>)</a:t>
            </a:r>
          </a:p>
          <a:p>
            <a:pPr algn="l" defTabSz="685800">
              <a:tabLst>
                <a:tab pos="368300" algn="l"/>
              </a:tabLst>
              <a:defRPr sz="2600" b="1" i="0">
                <a:latin typeface="Menlo Regular"/>
                <a:ea typeface="Menlo Regular"/>
                <a:cs typeface="Menlo Regular"/>
                <a:sym typeface="Menlo Regular"/>
              </a:defRPr>
            </a:pPr>
            <a:r>
              <a:rPr sz="2200" dirty="0"/>
              <a:t>{</a:t>
            </a:r>
          </a:p>
          <a:p>
            <a:pPr algn="l" defTabSz="685800">
              <a:tabLst>
                <a:tab pos="368300" algn="l"/>
              </a:tabLst>
              <a:defRPr sz="2600" b="1" i="0">
                <a:solidFill>
                  <a:srgbClr val="008400"/>
                </a:solidFill>
                <a:latin typeface="Menlo Regular"/>
                <a:ea typeface="Menlo Regular"/>
                <a:cs typeface="Menlo Regular"/>
                <a:sym typeface="Menlo Regular"/>
              </a:defRPr>
            </a:pPr>
            <a:r>
              <a:rPr sz="2200" dirty="0">
                <a:solidFill>
                  <a:srgbClr val="000000"/>
                </a:solidFill>
              </a:rPr>
              <a:t>}  </a:t>
            </a:r>
            <a:r>
              <a:rPr sz="2200" dirty="0"/>
              <a:t>// end default constructor</a:t>
            </a:r>
          </a:p>
        </p:txBody>
      </p:sp>
      <p:sp>
        <p:nvSpPr>
          <p:cNvPr id="74" name="Line"/>
          <p:cNvSpPr/>
          <p:nvPr/>
        </p:nvSpPr>
        <p:spPr>
          <a:xfrm flipV="1">
            <a:off x="-1284503" y="10130429"/>
            <a:ext cx="1" cy="1055006"/>
          </a:xfrm>
          <a:prstGeom prst="line">
            <a:avLst/>
          </a:prstGeom>
          <a:ln w="114300">
            <a:solidFill>
              <a:srgbClr val="941100"/>
            </a:solidFill>
            <a:miter lim="400000"/>
            <a:headEnd type="stealth"/>
          </a:ln>
          <a:effectLst>
            <a:outerShdw blurRad="203200" dist="152400" dir="3060000" rotWithShape="0">
              <a:srgbClr val="000000"/>
            </a:outerShdw>
          </a:effectLst>
        </p:spPr>
        <p:txBody>
          <a:bodyPr lIns="76200" tIns="76200" rIns="76200" bIns="76200" anchor="ctr"/>
          <a:lstStyle/>
          <a:p>
            <a:pPr algn="l" defTabSz="685800">
              <a:defRPr sz="1800" i="0">
                <a:latin typeface="Helvetica"/>
                <a:ea typeface="Helvetica"/>
                <a:cs typeface="Helvetica"/>
                <a:sym typeface="Helvetica"/>
              </a:defRPr>
            </a:pPr>
            <a:endParaRPr/>
          </a:p>
        </p:txBody>
      </p:sp>
      <p:grpSp>
        <p:nvGrpSpPr>
          <p:cNvPr id="77" name="Group"/>
          <p:cNvGrpSpPr/>
          <p:nvPr/>
        </p:nvGrpSpPr>
        <p:grpSpPr>
          <a:xfrm>
            <a:off x="-2362200" y="9432034"/>
            <a:ext cx="2171700" cy="838201"/>
            <a:chOff x="0" y="0"/>
            <a:chExt cx="2171700" cy="838200"/>
          </a:xfrm>
        </p:grpSpPr>
        <p:sp>
          <p:nvSpPr>
            <p:cNvPr id="75" name="Rectangle"/>
            <p:cNvSpPr/>
            <p:nvPr/>
          </p:nvSpPr>
          <p:spPr>
            <a:xfrm>
              <a:off x="0" y="38100"/>
              <a:ext cx="2171700" cy="800100"/>
            </a:xfrm>
            <a:prstGeom prst="rect">
              <a:avLst/>
            </a:prstGeom>
            <a:solidFill>
              <a:srgbClr val="FFFB00"/>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i="0">
                  <a:solidFill>
                    <a:srgbClr val="FFFFFF"/>
                  </a:solidFill>
                  <a:effectLst>
                    <a:outerShdw blurRad="50800" dist="12700" dir="5400000" rotWithShape="0">
                      <a:srgbClr val="000000">
                        <a:alpha val="30000"/>
                      </a:srgbClr>
                    </a:outerShdw>
                  </a:effectLst>
                  <a:latin typeface="Marker Felt"/>
                  <a:ea typeface="Marker Felt"/>
                  <a:cs typeface="Marker Felt"/>
                  <a:sym typeface="Marker Felt"/>
                </a:defRPr>
              </a:pPr>
              <a:endParaRPr/>
            </a:p>
          </p:txBody>
        </p:sp>
        <p:sp>
          <p:nvSpPr>
            <p:cNvPr id="76" name="top"/>
            <p:cNvSpPr/>
            <p:nvPr/>
          </p:nvSpPr>
          <p:spPr>
            <a:xfrm>
              <a:off x="26808" y="0"/>
              <a:ext cx="2057401"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i="0">
                  <a:latin typeface="Marker Felt"/>
                  <a:ea typeface="Marker Felt"/>
                  <a:cs typeface="Marker Felt"/>
                  <a:sym typeface="Marker Felt"/>
                </a:defRPr>
              </a:lvl1pPr>
            </a:lstStyle>
            <a:p>
              <a:r>
                <a:t>top</a:t>
              </a:r>
            </a:p>
          </p:txBody>
        </p:sp>
      </p:grpSp>
    </p:spTree>
  </p:cSld>
  <p:clrMapOvr>
    <a:masterClrMapping/>
  </p:clrMapOvr>
  <mc:AlternateContent xmlns:mc="http://schemas.openxmlformats.org/markup-compatibility/2006" xmlns:p14="http://schemas.microsoft.com/office/powerpoint/2010/main">
    <mc:Choice Requires="p14">
      <p:transition spd="med">
        <p:push/>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p:tmAbs val="0"/>
                                  </p:iterate>
                                  <p:childTnLst>
                                    <p:set>
                                      <p:cBhvr>
                                        <p:cTn id="6" fill="hold"/>
                                        <p:tgtEl>
                                          <p:spTgt spid="65"/>
                                        </p:tgtEl>
                                        <p:attrNameLst>
                                          <p:attrName>style.visibility</p:attrName>
                                        </p:attrNameLst>
                                      </p:cBhvr>
                                      <p:to>
                                        <p:strVal val="visible"/>
                                      </p:to>
                                    </p:set>
                                    <p:animEffect transition="in" filter="wipe(left)">
                                      <p:cBhvr>
                                        <p:cTn id="7" dur="1000"/>
                                        <p:tgtEl>
                                          <p:spTgt spid="65"/>
                                        </p:tgtEl>
                                      </p:cBhvr>
                                    </p:animEffect>
                                  </p:childTnLst>
                                </p:cTn>
                              </p:par>
                            </p:childTnLst>
                          </p:cTn>
                        </p:par>
                        <p:par>
                          <p:cTn id="8" fill="hold">
                            <p:stCondLst>
                              <p:cond delay="1000"/>
                            </p:stCondLst>
                            <p:childTnLst>
                              <p:par>
                                <p:cTn id="9" presetID="10" presetClass="entr" fill="hold" grpId="0" nodeType="afterEffect">
                                  <p:stCondLst>
                                    <p:cond delay="0"/>
                                  </p:stCondLst>
                                  <p:iterate>
                                    <p:tmAbs val="0"/>
                                  </p:iterate>
                                  <p:childTnLst>
                                    <p:set>
                                      <p:cBhvr>
                                        <p:cTn id="10" fill="hold"/>
                                        <p:tgtEl>
                                          <p:spTgt spid="37">
                                            <p:bg/>
                                          </p:spTgt>
                                        </p:tgtEl>
                                        <p:attrNameLst>
                                          <p:attrName>style.visibility</p:attrName>
                                        </p:attrNameLst>
                                      </p:cBhvr>
                                      <p:to>
                                        <p:strVal val="visible"/>
                                      </p:to>
                                    </p:set>
                                    <p:animEffect transition="in" filter="fade">
                                      <p:cBhvr>
                                        <p:cTn id="11" dur="500"/>
                                        <p:tgtEl>
                                          <p:spTgt spid="37">
                                            <p:bg/>
                                          </p:spTgt>
                                        </p:tgtEl>
                                      </p:cBhvr>
                                    </p:animEffect>
                                  </p:childTnLst>
                                </p:cTn>
                              </p:par>
                              <p:par>
                                <p:cTn id="12" presetID="10" presetClass="entr" presetSubtype="0" fill="hold" grpId="0" nodeType="withEffect">
                                  <p:stCondLst>
                                    <p:cond delay="0"/>
                                  </p:stCondLst>
                                  <p:iterate>
                                    <p:tmAbs val="0"/>
                                  </p:iterate>
                                  <p:childTnLst>
                                    <p:set>
                                      <p:cBhvr>
                                        <p:cTn id="13" fill="hold"/>
                                        <p:tgtEl>
                                          <p:spTgt spid="37">
                                            <p:txEl>
                                              <p:pRg st="0" end="0"/>
                                            </p:txEl>
                                          </p:spTgt>
                                        </p:tgtEl>
                                        <p:attrNameLst>
                                          <p:attrName>style.visibility</p:attrName>
                                        </p:attrNameLst>
                                      </p:cBhvr>
                                      <p:to>
                                        <p:strVal val="visible"/>
                                      </p:to>
                                    </p:set>
                                    <p:animEffect transition="in" filter="fade">
                                      <p:cBhvr>
                                        <p:cTn id="14" dur="500"/>
                                        <p:tgtEl>
                                          <p:spTgt spid="37">
                                            <p:txEl>
                                              <p:pRg st="0" end="0"/>
                                            </p:txEl>
                                          </p:spTgt>
                                        </p:tgtEl>
                                      </p:cBhvr>
                                    </p:animEffect>
                                  </p:childTnLst>
                                </p:cTn>
                              </p:par>
                            </p:childTnLst>
                          </p:cTn>
                        </p:par>
                        <p:par>
                          <p:cTn id="15" fill="hold">
                            <p:stCondLst>
                              <p:cond delay="1500"/>
                            </p:stCondLst>
                            <p:childTnLst>
                              <p:par>
                                <p:cTn id="16" presetID="10" presetClass="entr" fill="hold" grpId="0" nodeType="afterEffect">
                                  <p:stCondLst>
                                    <p:cond delay="0"/>
                                  </p:stCondLst>
                                  <p:iterate>
                                    <p:tmAbs val="0"/>
                                  </p:iterate>
                                  <p:childTnLst>
                                    <p:set>
                                      <p:cBhvr>
                                        <p:cTn id="17" fill="hold"/>
                                        <p:tgtEl>
                                          <p:spTgt spid="37">
                                            <p:txEl>
                                              <p:pRg st="1" end="1"/>
                                            </p:txEl>
                                          </p:spTgt>
                                        </p:tgtEl>
                                        <p:attrNameLst>
                                          <p:attrName>style.visibility</p:attrName>
                                        </p:attrNameLst>
                                      </p:cBhvr>
                                      <p:to>
                                        <p:strVal val="visible"/>
                                      </p:to>
                                    </p:set>
                                    <p:animEffect transition="in" filter="fade">
                                      <p:cBhvr>
                                        <p:cTn id="18" dur="500"/>
                                        <p:tgtEl>
                                          <p:spTgt spid="37">
                                            <p:txEl>
                                              <p:pRg st="1" end="1"/>
                                            </p:txEl>
                                          </p:spTgt>
                                        </p:tgtEl>
                                      </p:cBhvr>
                                    </p:animEffect>
                                  </p:childTnLst>
                                </p:cTn>
                              </p:par>
                            </p:childTnLst>
                          </p:cTn>
                        </p:par>
                        <p:par>
                          <p:cTn id="19" fill="hold">
                            <p:stCondLst>
                              <p:cond delay="2000"/>
                            </p:stCondLst>
                            <p:childTnLst>
                              <p:par>
                                <p:cTn id="20" presetID="10" presetClass="entr" fill="hold" grpId="0" nodeType="afterEffect">
                                  <p:stCondLst>
                                    <p:cond delay="0"/>
                                  </p:stCondLst>
                                  <p:iterate>
                                    <p:tmAbs val="0"/>
                                  </p:iterate>
                                  <p:childTnLst>
                                    <p:set>
                                      <p:cBhvr>
                                        <p:cTn id="21" fill="hold"/>
                                        <p:tgtEl>
                                          <p:spTgt spid="37">
                                            <p:txEl>
                                              <p:pRg st="2" end="2"/>
                                            </p:txEl>
                                          </p:spTgt>
                                        </p:tgtEl>
                                        <p:attrNameLst>
                                          <p:attrName>style.visibility</p:attrName>
                                        </p:attrNameLst>
                                      </p:cBhvr>
                                      <p:to>
                                        <p:strVal val="visible"/>
                                      </p:to>
                                    </p:set>
                                    <p:animEffect transition="in" filter="fade">
                                      <p:cBhvr>
                                        <p:cTn id="22" dur="500"/>
                                        <p:tgtEl>
                                          <p:spTgt spid="3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0" nodeType="clickEffect">
                                  <p:stCondLst>
                                    <p:cond delay="0"/>
                                  </p:stCondLst>
                                  <p:iterate>
                                    <p:tmAbs val="0"/>
                                  </p:iterate>
                                  <p:childTnLst>
                                    <p:set>
                                      <p:cBhvr>
                                        <p:cTn id="26" fill="hold"/>
                                        <p:tgtEl>
                                          <p:spTgt spid="37">
                                            <p:txEl>
                                              <p:pRg st="3" end="3"/>
                                            </p:txEl>
                                          </p:spTgt>
                                        </p:tgtEl>
                                        <p:attrNameLst>
                                          <p:attrName>style.visibility</p:attrName>
                                        </p:attrNameLst>
                                      </p:cBhvr>
                                      <p:to>
                                        <p:strVal val="visible"/>
                                      </p:to>
                                    </p:set>
                                    <p:animEffect transition="in" filter="fade">
                                      <p:cBhvr>
                                        <p:cTn id="27" dur="500"/>
                                        <p:tgtEl>
                                          <p:spTgt spid="3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iterate>
                                    <p:tmAbs val="0"/>
                                  </p:iterate>
                                  <p:childTnLst>
                                    <p:set>
                                      <p:cBhvr>
                                        <p:cTn id="31" fill="hold"/>
                                        <p:tgtEl>
                                          <p:spTgt spid="38"/>
                                        </p:tgtEl>
                                        <p:attrNameLst>
                                          <p:attrName>style.visibility</p:attrName>
                                        </p:attrNameLst>
                                      </p:cBhvr>
                                      <p:to>
                                        <p:strVal val="visible"/>
                                      </p:to>
                                    </p:set>
                                    <p:anim calcmode="lin" valueType="num">
                                      <p:cBhvr>
                                        <p:cTn id="32" dur="500" fill="hold"/>
                                        <p:tgtEl>
                                          <p:spTgt spid="38"/>
                                        </p:tgtEl>
                                        <p:attrNameLst>
                                          <p:attrName>ppt_x</p:attrName>
                                        </p:attrNameLst>
                                      </p:cBhvr>
                                      <p:tavLst>
                                        <p:tav tm="0">
                                          <p:val>
                                            <p:strVal val="1+#ppt_w/2"/>
                                          </p:val>
                                        </p:tav>
                                        <p:tav tm="100000">
                                          <p:val>
                                            <p:strVal val="#ppt_x"/>
                                          </p:val>
                                        </p:tav>
                                      </p:tavLst>
                                    </p:anim>
                                    <p:anim calcmode="lin" valueType="num">
                                      <p:cBhvr>
                                        <p:cTn id="33" dur="500" fill="hold"/>
                                        <p:tgtEl>
                                          <p:spTgt spid="38"/>
                                        </p:tgtEl>
                                        <p:attrNameLst>
                                          <p:attrName>ppt_y</p:attrName>
                                        </p:attrNameLst>
                                      </p:cBhvr>
                                      <p:tavLst>
                                        <p:tav tm="0">
                                          <p:val>
                                            <p:strVal val="#ppt_y"/>
                                          </p:val>
                                        </p:tav>
                                        <p:tav tm="100000">
                                          <p:val>
                                            <p:strVal val="#ppt_y"/>
                                          </p:val>
                                        </p:tav>
                                      </p:tavLst>
                                    </p:anim>
                                  </p:childTnLst>
                                </p:cTn>
                              </p:par>
                            </p:childTnLst>
                          </p:cTn>
                        </p:par>
                        <p:par>
                          <p:cTn id="34" fill="hold">
                            <p:stCondLst>
                              <p:cond delay="500"/>
                            </p:stCondLst>
                            <p:childTnLst>
                              <p:par>
                                <p:cTn id="35" presetID="10" presetClass="entr" fill="hold" grpId="0" nodeType="afterEffect">
                                  <p:stCondLst>
                                    <p:cond delay="0"/>
                                  </p:stCondLst>
                                  <p:iterate type="lt">
                                    <p:tmAbs val="0"/>
                                  </p:iterate>
                                  <p:childTnLst>
                                    <p:set>
                                      <p:cBhvr>
                                        <p:cTn id="36" fill="hold"/>
                                        <p:tgtEl>
                                          <p:spTgt spid="73">
                                            <p:bg/>
                                          </p:spTgt>
                                        </p:tgtEl>
                                        <p:attrNameLst>
                                          <p:attrName>style.visibility</p:attrName>
                                        </p:attrNameLst>
                                      </p:cBhvr>
                                      <p:to>
                                        <p:strVal val="visible"/>
                                      </p:to>
                                    </p:set>
                                    <p:animEffect transition="in" filter="fade">
                                      <p:cBhvr>
                                        <p:cTn id="37" dur="250"/>
                                        <p:tgtEl>
                                          <p:spTgt spid="73">
                                            <p:bg/>
                                          </p:spTgt>
                                        </p:tgtEl>
                                      </p:cBhvr>
                                    </p:animEffect>
                                  </p:childTnLst>
                                </p:cTn>
                              </p:par>
                              <p:par>
                                <p:cTn id="38" presetID="10" presetClass="entr" presetSubtype="0" fill="hold" grpId="0" nodeType="withEffect">
                                  <p:stCondLst>
                                    <p:cond delay="0"/>
                                  </p:stCondLst>
                                  <p:iterate type="lt">
                                    <p:tmAbs val="0"/>
                                  </p:iterate>
                                  <p:childTnLst>
                                    <p:set>
                                      <p:cBhvr>
                                        <p:cTn id="39" fill="hold"/>
                                        <p:tgtEl>
                                          <p:spTgt spid="73">
                                            <p:txEl>
                                              <p:pRg st="0" end="0"/>
                                            </p:txEl>
                                          </p:spTgt>
                                        </p:tgtEl>
                                        <p:attrNameLst>
                                          <p:attrName>style.visibility</p:attrName>
                                        </p:attrNameLst>
                                      </p:cBhvr>
                                      <p:to>
                                        <p:strVal val="visible"/>
                                      </p:to>
                                    </p:set>
                                    <p:animEffect transition="in" filter="fade">
                                      <p:cBhvr>
                                        <p:cTn id="40" dur="250"/>
                                        <p:tgtEl>
                                          <p:spTgt spid="73">
                                            <p:txEl>
                                              <p:pRg st="0" end="0"/>
                                            </p:txEl>
                                          </p:spTgt>
                                        </p:tgtEl>
                                      </p:cBhvr>
                                    </p:animEffect>
                                  </p:childTnLst>
                                </p:cTn>
                              </p:par>
                            </p:childTnLst>
                          </p:cTn>
                        </p:par>
                        <p:par>
                          <p:cTn id="41" fill="hold">
                            <p:stCondLst>
                              <p:cond delay="750"/>
                            </p:stCondLst>
                            <p:childTnLst>
                              <p:par>
                                <p:cTn id="42" presetID="10" presetClass="entr" fill="hold" grpId="0" nodeType="afterEffect">
                                  <p:stCondLst>
                                    <p:cond delay="0"/>
                                  </p:stCondLst>
                                  <p:iterate type="lt">
                                    <p:tmAbs val="0"/>
                                  </p:iterate>
                                  <p:childTnLst>
                                    <p:set>
                                      <p:cBhvr>
                                        <p:cTn id="43" fill="hold"/>
                                        <p:tgtEl>
                                          <p:spTgt spid="73">
                                            <p:txEl>
                                              <p:pRg st="1" end="1"/>
                                            </p:txEl>
                                          </p:spTgt>
                                        </p:tgtEl>
                                        <p:attrNameLst>
                                          <p:attrName>style.visibility</p:attrName>
                                        </p:attrNameLst>
                                      </p:cBhvr>
                                      <p:to>
                                        <p:strVal val="visible"/>
                                      </p:to>
                                    </p:set>
                                    <p:animEffect transition="in" filter="fade">
                                      <p:cBhvr>
                                        <p:cTn id="44" dur="250"/>
                                        <p:tgtEl>
                                          <p:spTgt spid="73">
                                            <p:txEl>
                                              <p:pRg st="1" end="1"/>
                                            </p:txEl>
                                          </p:spTgt>
                                        </p:tgtEl>
                                      </p:cBhvr>
                                    </p:animEffect>
                                  </p:childTnLst>
                                </p:cTn>
                              </p:par>
                            </p:childTnLst>
                          </p:cTn>
                        </p:par>
                        <p:par>
                          <p:cTn id="45" fill="hold">
                            <p:stCondLst>
                              <p:cond delay="1000"/>
                            </p:stCondLst>
                            <p:childTnLst>
                              <p:par>
                                <p:cTn id="46" presetID="10" presetClass="entr" fill="hold" grpId="0" nodeType="afterEffect">
                                  <p:stCondLst>
                                    <p:cond delay="0"/>
                                  </p:stCondLst>
                                  <p:iterate type="lt">
                                    <p:tmAbs val="0"/>
                                  </p:iterate>
                                  <p:childTnLst>
                                    <p:set>
                                      <p:cBhvr>
                                        <p:cTn id="47" fill="hold"/>
                                        <p:tgtEl>
                                          <p:spTgt spid="73">
                                            <p:txEl>
                                              <p:pRg st="2" end="2"/>
                                            </p:txEl>
                                          </p:spTgt>
                                        </p:tgtEl>
                                        <p:attrNameLst>
                                          <p:attrName>style.visibility</p:attrName>
                                        </p:attrNameLst>
                                      </p:cBhvr>
                                      <p:to>
                                        <p:strVal val="visible"/>
                                      </p:to>
                                    </p:set>
                                    <p:animEffect transition="in" filter="fade">
                                      <p:cBhvr>
                                        <p:cTn id="48" dur="250"/>
                                        <p:tgtEl>
                                          <p:spTgt spid="73">
                                            <p:txEl>
                                              <p:pRg st="2" end="2"/>
                                            </p:txEl>
                                          </p:spTgt>
                                        </p:tgtEl>
                                      </p:cBhvr>
                                    </p:animEffect>
                                  </p:childTnLst>
                                </p:cTn>
                              </p:par>
                            </p:childTnLst>
                          </p:cTn>
                        </p:par>
                        <p:par>
                          <p:cTn id="49" fill="hold">
                            <p:stCondLst>
                              <p:cond delay="1250"/>
                            </p:stCondLst>
                            <p:childTnLst>
                              <p:par>
                                <p:cTn id="50" presetID="10" presetClass="entr" fill="hold" grpId="0" nodeType="afterEffect">
                                  <p:stCondLst>
                                    <p:cond delay="0"/>
                                  </p:stCondLst>
                                  <p:iterate type="lt">
                                    <p:tmAbs val="0"/>
                                  </p:iterate>
                                  <p:childTnLst>
                                    <p:set>
                                      <p:cBhvr>
                                        <p:cTn id="51" fill="hold"/>
                                        <p:tgtEl>
                                          <p:spTgt spid="73">
                                            <p:txEl>
                                              <p:pRg st="3" end="3"/>
                                            </p:txEl>
                                          </p:spTgt>
                                        </p:tgtEl>
                                        <p:attrNameLst>
                                          <p:attrName>style.visibility</p:attrName>
                                        </p:attrNameLst>
                                      </p:cBhvr>
                                      <p:to>
                                        <p:strVal val="visible"/>
                                      </p:to>
                                    </p:set>
                                    <p:animEffect transition="in" filter="fade">
                                      <p:cBhvr>
                                        <p:cTn id="52" dur="250"/>
                                        <p:tgtEl>
                                          <p:spTgt spid="73">
                                            <p:txEl>
                                              <p:pRg st="3" end="3"/>
                                            </p:txEl>
                                          </p:spTgt>
                                        </p:tgtEl>
                                      </p:cBhvr>
                                    </p:animEffect>
                                  </p:childTnLst>
                                </p:cTn>
                              </p:par>
                            </p:childTnLst>
                          </p:cTn>
                        </p:par>
                        <p:par>
                          <p:cTn id="53" fill="hold">
                            <p:stCondLst>
                              <p:cond delay="1500"/>
                            </p:stCondLst>
                            <p:childTnLst>
                              <p:par>
                                <p:cTn id="54" presetID="10" presetClass="entr" fill="hold" grpId="0" nodeType="afterEffect">
                                  <p:stCondLst>
                                    <p:cond delay="0"/>
                                  </p:stCondLst>
                                  <p:iterate type="lt">
                                    <p:tmAbs val="0"/>
                                  </p:iterate>
                                  <p:childTnLst>
                                    <p:set>
                                      <p:cBhvr>
                                        <p:cTn id="55" fill="hold"/>
                                        <p:tgtEl>
                                          <p:spTgt spid="73">
                                            <p:txEl>
                                              <p:pRg st="4" end="4"/>
                                            </p:txEl>
                                          </p:spTgt>
                                        </p:tgtEl>
                                        <p:attrNameLst>
                                          <p:attrName>style.visibility</p:attrName>
                                        </p:attrNameLst>
                                      </p:cBhvr>
                                      <p:to>
                                        <p:strVal val="visible"/>
                                      </p:to>
                                    </p:set>
                                    <p:animEffect transition="in" filter="fade">
                                      <p:cBhvr>
                                        <p:cTn id="56" dur="250"/>
                                        <p:tgtEl>
                                          <p:spTgt spid="73">
                                            <p:txEl>
                                              <p:pRg st="4" end="4"/>
                                            </p:txEl>
                                          </p:spTgt>
                                        </p:tgtEl>
                                      </p:cBhvr>
                                    </p:animEffect>
                                  </p:childTnLst>
                                </p:cTn>
                              </p:par>
                            </p:childTnLst>
                          </p:cTn>
                        </p:par>
                        <p:par>
                          <p:cTn id="57" fill="hold">
                            <p:stCondLst>
                              <p:cond delay="1750"/>
                            </p:stCondLst>
                            <p:childTnLst>
                              <p:par>
                                <p:cTn id="58" presetID="10" presetClass="entr" fill="hold" grpId="0" nodeType="afterEffect">
                                  <p:stCondLst>
                                    <p:cond delay="0"/>
                                  </p:stCondLst>
                                  <p:iterate type="lt">
                                    <p:tmAbs val="0"/>
                                  </p:iterate>
                                  <p:childTnLst>
                                    <p:set>
                                      <p:cBhvr>
                                        <p:cTn id="59" fill="hold"/>
                                        <p:tgtEl>
                                          <p:spTgt spid="73">
                                            <p:txEl>
                                              <p:pRg st="5" end="5"/>
                                            </p:txEl>
                                          </p:spTgt>
                                        </p:tgtEl>
                                        <p:attrNameLst>
                                          <p:attrName>style.visibility</p:attrName>
                                        </p:attrNameLst>
                                      </p:cBhvr>
                                      <p:to>
                                        <p:strVal val="visible"/>
                                      </p:to>
                                    </p:set>
                                    <p:animEffect transition="in" filter="fade">
                                      <p:cBhvr>
                                        <p:cTn id="60" dur="250"/>
                                        <p:tgtEl>
                                          <p:spTgt spid="73">
                                            <p:txEl>
                                              <p:pRg st="5" end="5"/>
                                            </p:txEl>
                                          </p:spTgt>
                                        </p:tgtEl>
                                      </p:cBhvr>
                                    </p:animEffect>
                                  </p:childTnLst>
                                </p:cTn>
                              </p:par>
                            </p:childTnLst>
                          </p:cTn>
                        </p:par>
                        <p:par>
                          <p:cTn id="61" fill="hold">
                            <p:stCondLst>
                              <p:cond delay="2000"/>
                            </p:stCondLst>
                            <p:childTnLst>
                              <p:par>
                                <p:cTn id="62" presetID="10" presetClass="entr" fill="hold" grpId="0" nodeType="afterEffect">
                                  <p:stCondLst>
                                    <p:cond delay="0"/>
                                  </p:stCondLst>
                                  <p:iterate type="lt">
                                    <p:tmAbs val="0"/>
                                  </p:iterate>
                                  <p:childTnLst>
                                    <p:set>
                                      <p:cBhvr>
                                        <p:cTn id="63" fill="hold"/>
                                        <p:tgtEl>
                                          <p:spTgt spid="73">
                                            <p:txEl>
                                              <p:pRg st="6" end="6"/>
                                            </p:txEl>
                                          </p:spTgt>
                                        </p:tgtEl>
                                        <p:attrNameLst>
                                          <p:attrName>style.visibility</p:attrName>
                                        </p:attrNameLst>
                                      </p:cBhvr>
                                      <p:to>
                                        <p:strVal val="visible"/>
                                      </p:to>
                                    </p:set>
                                    <p:animEffect transition="in" filter="fade">
                                      <p:cBhvr>
                                        <p:cTn id="64" dur="250"/>
                                        <p:tgtEl>
                                          <p:spTgt spid="73">
                                            <p:txEl>
                                              <p:pRg st="6" end="6"/>
                                            </p:txEl>
                                          </p:spTgt>
                                        </p:tgtEl>
                                      </p:cBhvr>
                                    </p:animEffect>
                                  </p:childTnLst>
                                </p:cTn>
                              </p:par>
                            </p:childTnLst>
                          </p:cTn>
                        </p:par>
                        <p:par>
                          <p:cTn id="65" fill="hold">
                            <p:stCondLst>
                              <p:cond delay="2250"/>
                            </p:stCondLst>
                            <p:childTnLst>
                              <p:par>
                                <p:cTn id="66" presetID="10" presetClass="entr" fill="hold" grpId="0" nodeType="afterEffect">
                                  <p:stCondLst>
                                    <p:cond delay="0"/>
                                  </p:stCondLst>
                                  <p:iterate type="lt">
                                    <p:tmAbs val="0"/>
                                  </p:iterate>
                                  <p:childTnLst>
                                    <p:set>
                                      <p:cBhvr>
                                        <p:cTn id="67" fill="hold"/>
                                        <p:tgtEl>
                                          <p:spTgt spid="73">
                                            <p:txEl>
                                              <p:pRg st="7" end="7"/>
                                            </p:txEl>
                                          </p:spTgt>
                                        </p:tgtEl>
                                        <p:attrNameLst>
                                          <p:attrName>style.visibility</p:attrName>
                                        </p:attrNameLst>
                                      </p:cBhvr>
                                      <p:to>
                                        <p:strVal val="visible"/>
                                      </p:to>
                                    </p:set>
                                    <p:animEffect transition="in" filter="fade">
                                      <p:cBhvr>
                                        <p:cTn id="68" dur="250"/>
                                        <p:tgtEl>
                                          <p:spTgt spid="73">
                                            <p:txEl>
                                              <p:pRg st="7" end="7"/>
                                            </p:txEl>
                                          </p:spTgt>
                                        </p:tgtEl>
                                      </p:cBhvr>
                                    </p:animEffect>
                                  </p:childTnLst>
                                </p:cTn>
                              </p:par>
                            </p:childTnLst>
                          </p:cTn>
                        </p:par>
                        <p:par>
                          <p:cTn id="69" fill="hold">
                            <p:stCondLst>
                              <p:cond delay="2500"/>
                            </p:stCondLst>
                            <p:childTnLst>
                              <p:par>
                                <p:cTn id="70" presetID="10" presetClass="entr" fill="hold" grpId="0" nodeType="afterEffect">
                                  <p:stCondLst>
                                    <p:cond delay="0"/>
                                  </p:stCondLst>
                                  <p:iterate type="lt">
                                    <p:tmAbs val="0"/>
                                  </p:iterate>
                                  <p:childTnLst>
                                    <p:set>
                                      <p:cBhvr>
                                        <p:cTn id="71" fill="hold"/>
                                        <p:tgtEl>
                                          <p:spTgt spid="73">
                                            <p:txEl>
                                              <p:pRg st="8" end="8"/>
                                            </p:txEl>
                                          </p:spTgt>
                                        </p:tgtEl>
                                        <p:attrNameLst>
                                          <p:attrName>style.visibility</p:attrName>
                                        </p:attrNameLst>
                                      </p:cBhvr>
                                      <p:to>
                                        <p:strVal val="visible"/>
                                      </p:to>
                                    </p:set>
                                    <p:animEffect transition="in" filter="fade">
                                      <p:cBhvr>
                                        <p:cTn id="72" dur="250"/>
                                        <p:tgtEl>
                                          <p:spTgt spid="73">
                                            <p:txEl>
                                              <p:pRg st="8" end="8"/>
                                            </p:txEl>
                                          </p:spTgt>
                                        </p:tgtEl>
                                      </p:cBhvr>
                                    </p:animEffect>
                                  </p:childTnLst>
                                </p:cTn>
                              </p:par>
                            </p:childTnLst>
                          </p:cTn>
                        </p:par>
                        <p:par>
                          <p:cTn id="73" fill="hold">
                            <p:stCondLst>
                              <p:cond delay="2750"/>
                            </p:stCondLst>
                            <p:childTnLst>
                              <p:par>
                                <p:cTn id="74" presetID="10" presetClass="entr" fill="hold" grpId="0" nodeType="afterEffect">
                                  <p:stCondLst>
                                    <p:cond delay="0"/>
                                  </p:stCondLst>
                                  <p:iterate type="lt">
                                    <p:tmAbs val="0"/>
                                  </p:iterate>
                                  <p:childTnLst>
                                    <p:set>
                                      <p:cBhvr>
                                        <p:cTn id="75" fill="hold"/>
                                        <p:tgtEl>
                                          <p:spTgt spid="73">
                                            <p:txEl>
                                              <p:pRg st="9" end="9"/>
                                            </p:txEl>
                                          </p:spTgt>
                                        </p:tgtEl>
                                        <p:attrNameLst>
                                          <p:attrName>style.visibility</p:attrName>
                                        </p:attrNameLst>
                                      </p:cBhvr>
                                      <p:to>
                                        <p:strVal val="visible"/>
                                      </p:to>
                                    </p:set>
                                    <p:animEffect transition="in" filter="fade">
                                      <p:cBhvr>
                                        <p:cTn id="76" dur="250"/>
                                        <p:tgtEl>
                                          <p:spTgt spid="73">
                                            <p:txEl>
                                              <p:pRg st="9" end="9"/>
                                            </p:txEl>
                                          </p:spTgt>
                                        </p:tgtEl>
                                      </p:cBhvr>
                                    </p:animEffect>
                                  </p:childTnLst>
                                </p:cTn>
                              </p:par>
                            </p:childTnLst>
                          </p:cTn>
                        </p:par>
                        <p:par>
                          <p:cTn id="77" fill="hold">
                            <p:stCondLst>
                              <p:cond delay="3000"/>
                            </p:stCondLst>
                            <p:childTnLst>
                              <p:par>
                                <p:cTn id="78" presetID="10" presetClass="entr" fill="hold" grpId="0" nodeType="afterEffect">
                                  <p:stCondLst>
                                    <p:cond delay="0"/>
                                  </p:stCondLst>
                                  <p:iterate type="lt">
                                    <p:tmAbs val="0"/>
                                  </p:iterate>
                                  <p:childTnLst>
                                    <p:set>
                                      <p:cBhvr>
                                        <p:cTn id="79" fill="hold"/>
                                        <p:tgtEl>
                                          <p:spTgt spid="73">
                                            <p:txEl>
                                              <p:pRg st="10" end="10"/>
                                            </p:txEl>
                                          </p:spTgt>
                                        </p:tgtEl>
                                        <p:attrNameLst>
                                          <p:attrName>style.visibility</p:attrName>
                                        </p:attrNameLst>
                                      </p:cBhvr>
                                      <p:to>
                                        <p:strVal val="visible"/>
                                      </p:to>
                                    </p:set>
                                    <p:animEffect transition="in" filter="fade">
                                      <p:cBhvr>
                                        <p:cTn id="80" dur="250"/>
                                        <p:tgtEl>
                                          <p:spTgt spid="73">
                                            <p:txEl>
                                              <p:pRg st="10" end="10"/>
                                            </p:txEl>
                                          </p:spTgt>
                                        </p:tgtEl>
                                      </p:cBhvr>
                                    </p:animEffect>
                                  </p:childTnLst>
                                </p:cTn>
                              </p:par>
                            </p:childTnLst>
                          </p:cTn>
                        </p:par>
                        <p:par>
                          <p:cTn id="81" fill="hold">
                            <p:stCondLst>
                              <p:cond delay="3250"/>
                            </p:stCondLst>
                            <p:childTnLst>
                              <p:par>
                                <p:cTn id="82" presetID="10" presetClass="entr" fill="hold" grpId="0" nodeType="afterEffect">
                                  <p:stCondLst>
                                    <p:cond delay="0"/>
                                  </p:stCondLst>
                                  <p:iterate type="lt">
                                    <p:tmAbs val="0"/>
                                  </p:iterate>
                                  <p:childTnLst>
                                    <p:set>
                                      <p:cBhvr>
                                        <p:cTn id="83" fill="hold"/>
                                        <p:tgtEl>
                                          <p:spTgt spid="73">
                                            <p:txEl>
                                              <p:pRg st="11" end="11"/>
                                            </p:txEl>
                                          </p:spTgt>
                                        </p:tgtEl>
                                        <p:attrNameLst>
                                          <p:attrName>style.visibility</p:attrName>
                                        </p:attrNameLst>
                                      </p:cBhvr>
                                      <p:to>
                                        <p:strVal val="visible"/>
                                      </p:to>
                                    </p:set>
                                    <p:animEffect transition="in" filter="fade">
                                      <p:cBhvr>
                                        <p:cTn id="84" dur="250"/>
                                        <p:tgtEl>
                                          <p:spTgt spid="73">
                                            <p:txEl>
                                              <p:pRg st="11" end="11"/>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3" presetClass="entr" presetSubtype="16" fill="hold" grpId="0" nodeType="clickEffect">
                                  <p:stCondLst>
                                    <p:cond delay="0"/>
                                  </p:stCondLst>
                                  <p:iterate>
                                    <p:tmAbs val="0"/>
                                  </p:iterate>
                                  <p:childTnLst>
                                    <p:set>
                                      <p:cBhvr>
                                        <p:cTn id="88" fill="hold"/>
                                        <p:tgtEl>
                                          <p:spTgt spid="39"/>
                                        </p:tgtEl>
                                        <p:attrNameLst>
                                          <p:attrName>style.visibility</p:attrName>
                                        </p:attrNameLst>
                                      </p:cBhvr>
                                      <p:to>
                                        <p:strVal val="visible"/>
                                      </p:to>
                                    </p:set>
                                    <p:anim calcmode="lin" valueType="num">
                                      <p:cBhvr>
                                        <p:cTn id="89" dur="500" fill="hold"/>
                                        <p:tgtEl>
                                          <p:spTgt spid="39"/>
                                        </p:tgtEl>
                                        <p:attrNameLst>
                                          <p:attrName>ppt_w</p:attrName>
                                        </p:attrNameLst>
                                      </p:cBhvr>
                                      <p:tavLst>
                                        <p:tav tm="0">
                                          <p:val>
                                            <p:fltVal val="0"/>
                                          </p:val>
                                        </p:tav>
                                        <p:tav tm="100000">
                                          <p:val>
                                            <p:strVal val="#ppt_w"/>
                                          </p:val>
                                        </p:tav>
                                      </p:tavLst>
                                    </p:anim>
                                    <p:anim calcmode="lin" valueType="num">
                                      <p:cBhvr>
                                        <p:cTn id="90" dur="500" fill="hold"/>
                                        <p:tgtEl>
                                          <p:spTgt spid="39"/>
                                        </p:tgtEl>
                                        <p:attrNameLst>
                                          <p:attrName>ppt_h</p:attrName>
                                        </p:attrNameLst>
                                      </p:cBhvr>
                                      <p:tavLst>
                                        <p:tav tm="0">
                                          <p:val>
                                            <p:fltVal val="0"/>
                                          </p:val>
                                        </p:tav>
                                        <p:tav tm="100000">
                                          <p:val>
                                            <p:strVal val="#ppt_h"/>
                                          </p:val>
                                        </p:tav>
                                      </p:tavLst>
                                    </p:anim>
                                  </p:childTnLst>
                                </p:cTn>
                              </p:par>
                            </p:childTnLst>
                          </p:cTn>
                        </p:par>
                        <p:par>
                          <p:cTn id="91" fill="hold">
                            <p:stCondLst>
                              <p:cond delay="500"/>
                            </p:stCondLst>
                            <p:childTnLst>
                              <p:par>
                                <p:cTn id="92" presetID="23" presetClass="entr" presetSubtype="16" fill="hold" grpId="0" nodeType="afterEffect">
                                  <p:stCondLst>
                                    <p:cond delay="0"/>
                                  </p:stCondLst>
                                  <p:iterate>
                                    <p:tmAbs val="0"/>
                                  </p:iterate>
                                  <p:childTnLst>
                                    <p:set>
                                      <p:cBhvr>
                                        <p:cTn id="93" fill="hold"/>
                                        <p:tgtEl>
                                          <p:spTgt spid="40"/>
                                        </p:tgtEl>
                                        <p:attrNameLst>
                                          <p:attrName>style.visibility</p:attrName>
                                        </p:attrNameLst>
                                      </p:cBhvr>
                                      <p:to>
                                        <p:strVal val="visible"/>
                                      </p:to>
                                    </p:set>
                                    <p:anim calcmode="lin" valueType="num">
                                      <p:cBhvr>
                                        <p:cTn id="94" dur="500" fill="hold"/>
                                        <p:tgtEl>
                                          <p:spTgt spid="40"/>
                                        </p:tgtEl>
                                        <p:attrNameLst>
                                          <p:attrName>ppt_w</p:attrName>
                                        </p:attrNameLst>
                                      </p:cBhvr>
                                      <p:tavLst>
                                        <p:tav tm="0">
                                          <p:val>
                                            <p:fltVal val="0"/>
                                          </p:val>
                                        </p:tav>
                                        <p:tav tm="100000">
                                          <p:val>
                                            <p:strVal val="#ppt_w"/>
                                          </p:val>
                                        </p:tav>
                                      </p:tavLst>
                                    </p:anim>
                                    <p:anim calcmode="lin" valueType="num">
                                      <p:cBhvr>
                                        <p:cTn id="95" dur="500" fill="hold"/>
                                        <p:tgtEl>
                                          <p:spTgt spid="40"/>
                                        </p:tgtEl>
                                        <p:attrNameLst>
                                          <p:attrName>ppt_h</p:attrName>
                                        </p:attrNameLst>
                                      </p:cBhvr>
                                      <p:tavLst>
                                        <p:tav tm="0">
                                          <p:val>
                                            <p:fltVal val="0"/>
                                          </p:val>
                                        </p:tav>
                                        <p:tav tm="100000">
                                          <p:val>
                                            <p:strVal val="#ppt_h"/>
                                          </p:val>
                                        </p:tav>
                                      </p:tavLst>
                                    </p:anim>
                                  </p:childTnLst>
                                </p:cTn>
                              </p:par>
                            </p:childTnLst>
                          </p:cTn>
                        </p:par>
                        <p:par>
                          <p:cTn id="96" fill="hold">
                            <p:stCondLst>
                              <p:cond delay="1000"/>
                            </p:stCondLst>
                            <p:childTnLst>
                              <p:par>
                                <p:cTn id="97" presetID="22" presetClass="entr" presetSubtype="2" fill="hold" grpId="0" nodeType="afterEffect">
                                  <p:stCondLst>
                                    <p:cond delay="0"/>
                                  </p:stCondLst>
                                  <p:iterate>
                                    <p:tmAbs val="0"/>
                                  </p:iterate>
                                  <p:childTnLst>
                                    <p:set>
                                      <p:cBhvr>
                                        <p:cTn id="98" fill="hold"/>
                                        <p:tgtEl>
                                          <p:spTgt spid="74"/>
                                        </p:tgtEl>
                                        <p:attrNameLst>
                                          <p:attrName>style.visibility</p:attrName>
                                        </p:attrNameLst>
                                      </p:cBhvr>
                                      <p:to>
                                        <p:strVal val="visible"/>
                                      </p:to>
                                    </p:set>
                                    <p:animEffect transition="in" filter="wipe(right)">
                                      <p:cBhvr>
                                        <p:cTn id="99" dur="500"/>
                                        <p:tgtEl>
                                          <p:spTgt spid="74"/>
                                        </p:tgtEl>
                                      </p:cBhvr>
                                    </p:animEffect>
                                  </p:childTnLst>
                                </p:cTn>
                              </p:par>
                            </p:childTnLst>
                          </p:cTn>
                        </p:par>
                        <p:par>
                          <p:cTn id="100" fill="hold">
                            <p:stCondLst>
                              <p:cond delay="1500"/>
                            </p:stCondLst>
                            <p:childTnLst>
                              <p:par>
                                <p:cTn id="101" presetID="22" presetClass="entr" presetSubtype="8" fill="hold" grpId="0" nodeType="afterEffect">
                                  <p:stCondLst>
                                    <p:cond delay="0"/>
                                  </p:stCondLst>
                                  <p:iterate>
                                    <p:tmAbs val="0"/>
                                  </p:iterate>
                                  <p:childTnLst>
                                    <p:set>
                                      <p:cBhvr>
                                        <p:cTn id="102" fill="hold"/>
                                        <p:tgtEl>
                                          <p:spTgt spid="77"/>
                                        </p:tgtEl>
                                        <p:attrNameLst>
                                          <p:attrName>style.visibility</p:attrName>
                                        </p:attrNameLst>
                                      </p:cBhvr>
                                      <p:to>
                                        <p:strVal val="visible"/>
                                      </p:to>
                                    </p:set>
                                    <p:animEffect transition="in" filter="wipe(left)">
                                      <p:cBhvr>
                                        <p:cTn id="103" dur="500"/>
                                        <p:tgtEl>
                                          <p:spTgt spid="77"/>
                                        </p:tgtEl>
                                      </p:cBhvr>
                                    </p:animEffect>
                                  </p:childTnLst>
                                </p:cTn>
                              </p:par>
                            </p:childTnLst>
                          </p:cTn>
                        </p:par>
                        <p:par>
                          <p:cTn id="104" fill="hold">
                            <p:stCondLst>
                              <p:cond delay="2000"/>
                            </p:stCondLst>
                            <p:childTnLst>
                              <p:par>
                                <p:cTn id="105" presetID="22" presetClass="entr" presetSubtype="1" fill="hold" grpId="0" nodeType="afterEffect">
                                  <p:stCondLst>
                                    <p:cond delay="0"/>
                                  </p:stCondLst>
                                  <p:iterate>
                                    <p:tmAbs val="0"/>
                                  </p:iterate>
                                  <p:childTnLst>
                                    <p:set>
                                      <p:cBhvr>
                                        <p:cTn id="106" fill="hold"/>
                                        <p:tgtEl>
                                          <p:spTgt spid="66"/>
                                        </p:tgtEl>
                                        <p:attrNameLst>
                                          <p:attrName>style.visibility</p:attrName>
                                        </p:attrNameLst>
                                      </p:cBhvr>
                                      <p:to>
                                        <p:strVal val="visible"/>
                                      </p:to>
                                    </p:set>
                                    <p:animEffect transition="in" filter="wipe(up)">
                                      <p:cBhvr>
                                        <p:cTn id="107" dur="500"/>
                                        <p:tgtEl>
                                          <p:spTgt spid="66"/>
                                        </p:tgtEl>
                                      </p:cBhvr>
                                    </p:animEffect>
                                  </p:childTnLst>
                                </p:cTn>
                              </p:par>
                            </p:childTnLst>
                          </p:cTn>
                        </p:par>
                        <p:par>
                          <p:cTn id="108" fill="hold">
                            <p:stCondLst>
                              <p:cond delay="2500"/>
                            </p:stCondLst>
                            <p:childTnLst>
                              <p:par>
                                <p:cTn id="109" presetID="22" presetClass="entr" presetSubtype="1" fill="hold" grpId="0" nodeType="afterEffect">
                                  <p:stCondLst>
                                    <p:cond delay="0"/>
                                  </p:stCondLst>
                                  <p:iterate>
                                    <p:tmAbs val="0"/>
                                  </p:iterate>
                                  <p:childTnLst>
                                    <p:set>
                                      <p:cBhvr>
                                        <p:cTn id="110" fill="hold"/>
                                        <p:tgtEl>
                                          <p:spTgt spid="70"/>
                                        </p:tgtEl>
                                        <p:attrNameLst>
                                          <p:attrName>style.visibility</p:attrName>
                                        </p:attrNameLst>
                                      </p:cBhvr>
                                      <p:to>
                                        <p:strVal val="visible"/>
                                      </p:to>
                                    </p:set>
                                    <p:animEffect transition="in" filter="wipe(up)">
                                      <p:cBhvr>
                                        <p:cTn id="111" dur="500"/>
                                        <p:tgtEl>
                                          <p:spTgt spid="70"/>
                                        </p:tgtEl>
                                      </p:cBhvr>
                                    </p:animEffect>
                                  </p:childTnLst>
                                </p:cTn>
                              </p:par>
                            </p:childTnLst>
                          </p:cTn>
                        </p:par>
                        <p:par>
                          <p:cTn id="112" fill="hold">
                            <p:stCondLst>
                              <p:cond delay="0"/>
                            </p:stCondLst>
                            <p:childTnLst>
                              <p:par>
                                <p:cTn id="113" presetID="-1" presetClass="path" presetSubtype="0" accel="50000" decel="50000" fill="hold" nodeType="afterEffect">
                                  <p:stCondLst>
                                    <p:cond delay="0"/>
                                  </p:stCondLst>
                                  <p:childTnLst>
                                    <p:animMotion origin="layout" path="M 0.000000 0.000000 C 0.000000 0.000000 0.047714 0.006922 0.044957 0.155599 C 0.042459 0.290336 -0.012676 0.331699 -0.012676 0.331699" pathEditMode="relative">
                                      <p:cBhvr>
                                        <p:cTn id="114" dur="750" fill="hold"/>
                                        <p:tgtEl>
                                          <p:spTgt spid="66"/>
                                        </p:tgtEl>
                                        <p:attrNameLst>
                                          <p:attrName>ppt_x</p:attrName>
                                          <p:attrName>ppt_y</p:attrName>
                                        </p:attrNameLst>
                                      </p:cBhvr>
                                    </p:animMotion>
                                  </p:childTnLst>
                                </p:cTn>
                              </p:par>
                            </p:childTnLst>
                          </p:cTn>
                        </p:par>
                        <p:par>
                          <p:cTn id="115" fill="hold">
                            <p:stCondLst>
                              <p:cond delay="0"/>
                            </p:stCondLst>
                            <p:childTnLst>
                              <p:par>
                                <p:cTn id="116" presetID="-1" presetClass="path" presetSubtype="0" accel="50000" decel="50000" fill="hold" nodeType="withEffect">
                                  <p:stCondLst>
                                    <p:cond delay="0"/>
                                  </p:stCondLst>
                                  <p:childTnLst>
                                    <p:animMotion origin="layout" path="M 0.000000 0.000000 C 0.000000 0.000000 0.644754 -0.227792 0.751488 -0.009028 C 0.801175 0.092811 0.779637 0.303877 0.779637 0.303877" pathEditMode="relative">
                                      <p:cBhvr>
                                        <p:cTn id="117" dur="750" fill="hold"/>
                                        <p:tgtEl>
                                          <p:spTgt spid="70"/>
                                        </p:tgtEl>
                                        <p:attrNameLst>
                                          <p:attrName>ppt_x</p:attrName>
                                          <p:attrName>ppt_y</p:attrName>
                                        </p:attrNameLst>
                                      </p:cBhvr>
                                    </p:animMotion>
                                  </p:childTnLst>
                                </p:cTn>
                              </p:par>
                            </p:childTnLst>
                          </p:cTn>
                        </p:par>
                        <p:par>
                          <p:cTn id="118" fill="hold">
                            <p:stCondLst>
                              <p:cond delay="750"/>
                            </p:stCondLst>
                            <p:childTnLst>
                              <p:par>
                                <p:cTn id="119" presetID="22" presetClass="entr" presetSubtype="2" fill="hold" grpId="0" nodeType="afterEffect">
                                  <p:stCondLst>
                                    <p:cond delay="0"/>
                                  </p:stCondLst>
                                  <p:iterate>
                                    <p:tmAbs val="0"/>
                                  </p:iterate>
                                  <p:childTnLst>
                                    <p:set>
                                      <p:cBhvr>
                                        <p:cTn id="120" fill="hold"/>
                                        <p:tgtEl>
                                          <p:spTgt spid="41"/>
                                        </p:tgtEl>
                                        <p:attrNameLst>
                                          <p:attrName>style.visibility</p:attrName>
                                        </p:attrNameLst>
                                      </p:cBhvr>
                                      <p:to>
                                        <p:strVal val="visible"/>
                                      </p:to>
                                    </p:set>
                                    <p:animEffect transition="in" filter="wipe(right)">
                                      <p:cBhvr>
                                        <p:cTn id="121" dur="500"/>
                                        <p:tgtEl>
                                          <p:spTgt spid="41"/>
                                        </p:tgtEl>
                                      </p:cBhvr>
                                    </p:animEffect>
                                  </p:childTnLst>
                                </p:cTn>
                              </p:par>
                            </p:childTnLst>
                          </p:cTn>
                        </p:par>
                        <p:par>
                          <p:cTn id="122" fill="hold">
                            <p:stCondLst>
                              <p:cond delay="1250"/>
                            </p:stCondLst>
                            <p:childTnLst>
                              <p:par>
                                <p:cTn id="123" presetID="22" presetClass="entr" presetSubtype="2" fill="hold" grpId="0" nodeType="afterEffect">
                                  <p:stCondLst>
                                    <p:cond delay="0"/>
                                  </p:stCondLst>
                                  <p:iterate>
                                    <p:tmAbs val="0"/>
                                  </p:iterate>
                                  <p:childTnLst>
                                    <p:set>
                                      <p:cBhvr>
                                        <p:cTn id="124" fill="hold"/>
                                        <p:tgtEl>
                                          <p:spTgt spid="42"/>
                                        </p:tgtEl>
                                        <p:attrNameLst>
                                          <p:attrName>style.visibility</p:attrName>
                                        </p:attrNameLst>
                                      </p:cBhvr>
                                      <p:to>
                                        <p:strVal val="visible"/>
                                      </p:to>
                                    </p:set>
                                    <p:animEffect transition="in" filter="wipe(right)">
                                      <p:cBhvr>
                                        <p:cTn id="125" dur="500"/>
                                        <p:tgtEl>
                                          <p:spTgt spid="42"/>
                                        </p:tgtEl>
                                      </p:cBhvr>
                                    </p:animEffect>
                                  </p:childTnLst>
                                </p:cTn>
                              </p:par>
                            </p:childTnLst>
                          </p:cTn>
                        </p:par>
                        <p:par>
                          <p:cTn id="126" fill="hold">
                            <p:stCondLst>
                              <p:cond delay="0"/>
                            </p:stCondLst>
                            <p:childTnLst>
                              <p:par>
                                <p:cTn id="127" presetID="-1" presetClass="path" presetSubtype="0" accel="50000" decel="50000" fill="hold" nodeType="withEffect">
                                  <p:stCondLst>
                                    <p:cond delay="0"/>
                                  </p:stCondLst>
                                  <p:childTnLst>
                                    <p:animMotion origin="layout" path="M 0.000000 0.000000 L 0.106984 0.004872" pathEditMode="relative">
                                      <p:cBhvr>
                                        <p:cTn id="128" dur="500" fill="hold"/>
                                        <p:tgtEl>
                                          <p:spTgt spid="74"/>
                                        </p:tgtEl>
                                        <p:attrNameLst>
                                          <p:attrName>ppt_x</p:attrName>
                                          <p:attrName>ppt_y</p:attrName>
                                        </p:attrNameLst>
                                      </p:cBhvr>
                                    </p:animMotion>
                                  </p:childTnLst>
                                </p:cTn>
                              </p:par>
                            </p:childTnLst>
                          </p:cTn>
                        </p:par>
                        <p:par>
                          <p:cTn id="129" fill="hold">
                            <p:stCondLst>
                              <p:cond delay="0"/>
                            </p:stCondLst>
                            <p:childTnLst>
                              <p:par>
                                <p:cTn id="130" presetID="-1" presetClass="path" presetSubtype="0" accel="50000" decel="50000" fill="hold" nodeType="withEffect">
                                  <p:stCondLst>
                                    <p:cond delay="0"/>
                                  </p:stCondLst>
                                  <p:childTnLst>
                                    <p:animMotion origin="layout" path="M 0.000000 0.000000 L 0.098390 0.001512" pathEditMode="relative">
                                      <p:cBhvr>
                                        <p:cTn id="131" dur="500" fill="hold"/>
                                        <p:tgtEl>
                                          <p:spTgt spid="77"/>
                                        </p:tgtEl>
                                        <p:attrNameLst>
                                          <p:attrName>ppt_x</p:attrName>
                                          <p:attrName>ppt_y</p:attrName>
                                        </p:attrNameLst>
                                      </p:cBhvr>
                                    </p:animMotion>
                                  </p:childTnLst>
                                </p:cTn>
                              </p:par>
                            </p:childTnLst>
                          </p:cTn>
                        </p:par>
                        <p:par>
                          <p:cTn id="132" fill="hold">
                            <p:stCondLst>
                              <p:cond delay="500"/>
                            </p:stCondLst>
                            <p:childTnLst>
                              <p:par>
                                <p:cTn id="133" presetID="22" presetClass="entr" presetSubtype="1" fill="hold" grpId="0" nodeType="afterEffect">
                                  <p:stCondLst>
                                    <p:cond delay="0"/>
                                  </p:stCondLst>
                                  <p:iterate>
                                    <p:tmAbs val="0"/>
                                  </p:iterate>
                                  <p:childTnLst>
                                    <p:set>
                                      <p:cBhvr>
                                        <p:cTn id="134" fill="hold"/>
                                        <p:tgtEl>
                                          <p:spTgt spid="67"/>
                                        </p:tgtEl>
                                        <p:attrNameLst>
                                          <p:attrName>style.visibility</p:attrName>
                                        </p:attrNameLst>
                                      </p:cBhvr>
                                      <p:to>
                                        <p:strVal val="visible"/>
                                      </p:to>
                                    </p:set>
                                    <p:animEffect transition="in" filter="wipe(up)">
                                      <p:cBhvr>
                                        <p:cTn id="135" dur="500"/>
                                        <p:tgtEl>
                                          <p:spTgt spid="67"/>
                                        </p:tgtEl>
                                      </p:cBhvr>
                                    </p:animEffect>
                                  </p:childTnLst>
                                </p:cTn>
                              </p:par>
                            </p:childTnLst>
                          </p:cTn>
                        </p:par>
                        <p:par>
                          <p:cTn id="136" fill="hold">
                            <p:stCondLst>
                              <p:cond delay="1000"/>
                            </p:stCondLst>
                            <p:childTnLst>
                              <p:par>
                                <p:cTn id="137" presetID="22" presetClass="entr" presetSubtype="1" fill="hold" grpId="0" nodeType="afterEffect">
                                  <p:stCondLst>
                                    <p:cond delay="0"/>
                                  </p:stCondLst>
                                  <p:iterate>
                                    <p:tmAbs val="0"/>
                                  </p:iterate>
                                  <p:childTnLst>
                                    <p:set>
                                      <p:cBhvr>
                                        <p:cTn id="138" fill="hold"/>
                                        <p:tgtEl>
                                          <p:spTgt spid="71"/>
                                        </p:tgtEl>
                                        <p:attrNameLst>
                                          <p:attrName>style.visibility</p:attrName>
                                        </p:attrNameLst>
                                      </p:cBhvr>
                                      <p:to>
                                        <p:strVal val="visible"/>
                                      </p:to>
                                    </p:set>
                                    <p:animEffect transition="in" filter="wipe(up)">
                                      <p:cBhvr>
                                        <p:cTn id="139" dur="500"/>
                                        <p:tgtEl>
                                          <p:spTgt spid="71"/>
                                        </p:tgtEl>
                                      </p:cBhvr>
                                    </p:animEffect>
                                  </p:childTnLst>
                                </p:cTn>
                              </p:par>
                            </p:childTnLst>
                          </p:cTn>
                        </p:par>
                        <p:par>
                          <p:cTn id="140" fill="hold">
                            <p:stCondLst>
                              <p:cond delay="0"/>
                            </p:stCondLst>
                            <p:childTnLst>
                              <p:par>
                                <p:cTn id="141" presetID="-1" presetClass="path" presetSubtype="0" accel="50000" decel="50000" fill="hold" nodeType="afterEffect">
                                  <p:stCondLst>
                                    <p:cond delay="0"/>
                                  </p:stCondLst>
                                  <p:childTnLst>
                                    <p:animMotion origin="layout" path="M 0.000000 0.000000 C 0.000000 0.000000 0.080391 0.000007 0.097473 0.105910 C 0.122211 0.259282 0.073262 0.329796 0.073262 0.329796" pathEditMode="relative">
                                      <p:cBhvr>
                                        <p:cTn id="142" dur="750" fill="hold"/>
                                        <p:tgtEl>
                                          <p:spTgt spid="67"/>
                                        </p:tgtEl>
                                        <p:attrNameLst>
                                          <p:attrName>ppt_x</p:attrName>
                                          <p:attrName>ppt_y</p:attrName>
                                        </p:attrNameLst>
                                      </p:cBhvr>
                                    </p:animMotion>
                                  </p:childTnLst>
                                </p:cTn>
                              </p:par>
                            </p:childTnLst>
                          </p:cTn>
                        </p:par>
                        <p:par>
                          <p:cTn id="143" fill="hold">
                            <p:stCondLst>
                              <p:cond delay="0"/>
                            </p:stCondLst>
                            <p:childTnLst>
                              <p:par>
                                <p:cTn id="144" presetID="-1" presetClass="path" presetSubtype="0" accel="50000" decel="50000" fill="hold" nodeType="withEffect">
                                  <p:stCondLst>
                                    <p:cond delay="0"/>
                                  </p:stCondLst>
                                  <p:childTnLst>
                                    <p:animMotion origin="layout" path="M 0.000000 0.000000 C 0.000000 0.000000 0.648107 -0.191363 0.722261 -0.084766 C 0.792048 0.015555 0.780325 0.238151 0.780325 0.238151" pathEditMode="relative">
                                      <p:cBhvr>
                                        <p:cTn id="145" dur="750" fill="hold"/>
                                        <p:tgtEl>
                                          <p:spTgt spid="71"/>
                                        </p:tgtEl>
                                        <p:attrNameLst>
                                          <p:attrName>ppt_x</p:attrName>
                                          <p:attrName>ppt_y</p:attrName>
                                        </p:attrNameLst>
                                      </p:cBhvr>
                                    </p:animMotion>
                                  </p:childTnLst>
                                </p:cTn>
                              </p:par>
                            </p:childTnLst>
                          </p:cTn>
                        </p:par>
                        <p:par>
                          <p:cTn id="146" fill="hold">
                            <p:stCondLst>
                              <p:cond delay="0"/>
                            </p:stCondLst>
                            <p:childTnLst>
                              <p:par>
                                <p:cTn id="147" presetID="-1" presetClass="path" presetSubtype="0" accel="50000" decel="50000" fill="hold" nodeType="withEffect">
                                  <p:stCondLst>
                                    <p:cond delay="0"/>
                                  </p:stCondLst>
                                  <p:childTnLst>
                                    <p:animMotion origin="layout" path="M 0.000000 0.000000 L 0.003476 -0.068707" pathEditMode="relative">
                                      <p:cBhvr>
                                        <p:cTn id="148" dur="500" fill="hold"/>
                                        <p:tgtEl>
                                          <p:spTgt spid="42"/>
                                        </p:tgtEl>
                                        <p:attrNameLst>
                                          <p:attrName>ppt_x</p:attrName>
                                          <p:attrName>ppt_y</p:attrName>
                                        </p:attrNameLst>
                                      </p:cBhvr>
                                    </p:animMotion>
                                  </p:childTnLst>
                                </p:cTn>
                              </p:par>
                            </p:childTnLst>
                          </p:cTn>
                        </p:par>
                        <p:par>
                          <p:cTn id="149" fill="hold">
                            <p:stCondLst>
                              <p:cond delay="0"/>
                            </p:stCondLst>
                            <p:childTnLst>
                              <p:par>
                                <p:cTn id="150" presetID="-1" presetClass="path" presetSubtype="0" accel="50000" decel="50000" fill="hold" nodeType="withEffect">
                                  <p:stCondLst>
                                    <p:cond delay="0"/>
                                  </p:stCondLst>
                                  <p:childTnLst>
                                    <p:animMotion origin="layout" path="M 0.000000 0.000000 L 0.001336 -0.070139" pathEditMode="relative">
                                      <p:cBhvr>
                                        <p:cTn id="151" dur="500" fill="hold"/>
                                        <p:tgtEl>
                                          <p:spTgt spid="41"/>
                                        </p:tgtEl>
                                        <p:attrNameLst>
                                          <p:attrName>ppt_x</p:attrName>
                                          <p:attrName>ppt_y</p:attrName>
                                        </p:attrNameLst>
                                      </p:cBhvr>
                                    </p:animMotion>
                                  </p:childTnLst>
                                </p:cTn>
                              </p:par>
                            </p:childTnLst>
                          </p:cTn>
                        </p:par>
                        <p:par>
                          <p:cTn id="152" fill="hold">
                            <p:stCondLst>
                              <p:cond delay="0"/>
                            </p:stCondLst>
                            <p:childTnLst>
                              <p:par>
                                <p:cTn id="153" presetID="-1" presetClass="path" presetSubtype="0" accel="50000" decel="50000" fill="hold" nodeType="withEffect">
                                  <p:stCondLst>
                                    <p:cond delay="0"/>
                                  </p:stCondLst>
                                  <p:childTnLst>
                                    <p:animMotion origin="layout" path="M 0.098390 0.001512 L 0.189906 0.001714" pathEditMode="relative">
                                      <p:cBhvr>
                                        <p:cTn id="154" dur="500" fill="hold"/>
                                        <p:tgtEl>
                                          <p:spTgt spid="77"/>
                                        </p:tgtEl>
                                        <p:attrNameLst>
                                          <p:attrName>ppt_x</p:attrName>
                                          <p:attrName>ppt_y</p:attrName>
                                        </p:attrNameLst>
                                      </p:cBhvr>
                                    </p:animMotion>
                                  </p:childTnLst>
                                </p:cTn>
                              </p:par>
                            </p:childTnLst>
                          </p:cTn>
                        </p:par>
                        <p:par>
                          <p:cTn id="155" fill="hold">
                            <p:stCondLst>
                              <p:cond delay="0"/>
                            </p:stCondLst>
                            <p:childTnLst>
                              <p:par>
                                <p:cTn id="156" presetID="-1" presetClass="path" presetSubtype="0" accel="50000" decel="50000" fill="hold" nodeType="withEffect">
                                  <p:stCondLst>
                                    <p:cond delay="0"/>
                                  </p:stCondLst>
                                  <p:childTnLst>
                                    <p:animMotion origin="layout" path="M 0.106984 0.004872 L 0.188893 0.005067" pathEditMode="relative">
                                      <p:cBhvr>
                                        <p:cTn id="157" dur="500" fill="hold"/>
                                        <p:tgtEl>
                                          <p:spTgt spid="74"/>
                                        </p:tgtEl>
                                        <p:attrNameLst>
                                          <p:attrName>ppt_x</p:attrName>
                                          <p:attrName>ppt_y</p:attrName>
                                        </p:attrNameLst>
                                      </p:cBhvr>
                                    </p:animMotion>
                                  </p:childTnLst>
                                </p:cTn>
                              </p:par>
                            </p:childTnLst>
                          </p:cTn>
                        </p:par>
                        <p:par>
                          <p:cTn id="158" fill="hold">
                            <p:stCondLst>
                              <p:cond delay="500"/>
                            </p:stCondLst>
                            <p:childTnLst>
                              <p:par>
                                <p:cTn id="159" presetID="22" presetClass="entr" presetSubtype="1" fill="hold" grpId="0" nodeType="afterEffect">
                                  <p:stCondLst>
                                    <p:cond delay="0"/>
                                  </p:stCondLst>
                                  <p:iterate>
                                    <p:tmAbs val="0"/>
                                  </p:iterate>
                                  <p:childTnLst>
                                    <p:set>
                                      <p:cBhvr>
                                        <p:cTn id="160" fill="hold"/>
                                        <p:tgtEl>
                                          <p:spTgt spid="68"/>
                                        </p:tgtEl>
                                        <p:attrNameLst>
                                          <p:attrName>style.visibility</p:attrName>
                                        </p:attrNameLst>
                                      </p:cBhvr>
                                      <p:to>
                                        <p:strVal val="visible"/>
                                      </p:to>
                                    </p:set>
                                    <p:animEffect transition="in" filter="wipe(up)">
                                      <p:cBhvr>
                                        <p:cTn id="161" dur="500"/>
                                        <p:tgtEl>
                                          <p:spTgt spid="68"/>
                                        </p:tgtEl>
                                      </p:cBhvr>
                                    </p:animEffect>
                                  </p:childTnLst>
                                </p:cTn>
                              </p:par>
                            </p:childTnLst>
                          </p:cTn>
                        </p:par>
                        <p:par>
                          <p:cTn id="162" fill="hold">
                            <p:stCondLst>
                              <p:cond delay="1000"/>
                            </p:stCondLst>
                            <p:childTnLst>
                              <p:par>
                                <p:cTn id="163" presetID="22" presetClass="entr" presetSubtype="1" fill="hold" grpId="0" nodeType="afterEffect">
                                  <p:stCondLst>
                                    <p:cond delay="0"/>
                                  </p:stCondLst>
                                  <p:iterate>
                                    <p:tmAbs val="0"/>
                                  </p:iterate>
                                  <p:childTnLst>
                                    <p:set>
                                      <p:cBhvr>
                                        <p:cTn id="164" fill="hold"/>
                                        <p:tgtEl>
                                          <p:spTgt spid="72"/>
                                        </p:tgtEl>
                                        <p:attrNameLst>
                                          <p:attrName>style.visibility</p:attrName>
                                        </p:attrNameLst>
                                      </p:cBhvr>
                                      <p:to>
                                        <p:strVal val="visible"/>
                                      </p:to>
                                    </p:set>
                                    <p:animEffect transition="in" filter="wipe(up)">
                                      <p:cBhvr>
                                        <p:cTn id="165" dur="500"/>
                                        <p:tgtEl>
                                          <p:spTgt spid="72"/>
                                        </p:tgtEl>
                                      </p:cBhvr>
                                    </p:animEffect>
                                  </p:childTnLst>
                                </p:cTn>
                              </p:par>
                            </p:childTnLst>
                          </p:cTn>
                        </p:par>
                        <p:par>
                          <p:cTn id="166" fill="hold">
                            <p:stCondLst>
                              <p:cond delay="0"/>
                            </p:stCondLst>
                            <p:childTnLst>
                              <p:par>
                                <p:cTn id="167" presetID="-1" presetClass="path" presetSubtype="0" accel="50000" decel="50000" fill="hold" nodeType="afterEffect">
                                  <p:stCondLst>
                                    <p:cond delay="0"/>
                                  </p:stCondLst>
                                  <p:childTnLst>
                                    <p:animMotion origin="layout" path="M 0.000000 0.000000 C 0.000000 0.000000 0.092094 -0.058934 0.146785 0.052279 C 0.178599 0.116969 0.155326 0.331908 0.155326 0.331908" pathEditMode="relative">
                                      <p:cBhvr>
                                        <p:cTn id="168" dur="750" fill="hold"/>
                                        <p:tgtEl>
                                          <p:spTgt spid="68"/>
                                        </p:tgtEl>
                                        <p:attrNameLst>
                                          <p:attrName>ppt_x</p:attrName>
                                          <p:attrName>ppt_y</p:attrName>
                                        </p:attrNameLst>
                                      </p:cBhvr>
                                    </p:animMotion>
                                  </p:childTnLst>
                                </p:cTn>
                              </p:par>
                            </p:childTnLst>
                          </p:cTn>
                        </p:par>
                        <p:par>
                          <p:cTn id="169" fill="hold">
                            <p:stCondLst>
                              <p:cond delay="0"/>
                            </p:stCondLst>
                            <p:childTnLst>
                              <p:par>
                                <p:cTn id="170" presetID="-1" presetClass="path" presetSubtype="0" accel="50000" decel="50000" fill="hold" nodeType="withEffect">
                                  <p:stCondLst>
                                    <p:cond delay="0"/>
                                  </p:stCondLst>
                                  <p:childTnLst>
                                    <p:animMotion origin="layout" path="M 0.000000 0.000000 C 0.000000 0.000000 0.674536 -0.205823 0.745313 -0.122085 C 0.785550 -0.074478 0.778625 0.169444 0.778625 0.169444" pathEditMode="relative">
                                      <p:cBhvr>
                                        <p:cTn id="171" dur="750" fill="hold"/>
                                        <p:tgtEl>
                                          <p:spTgt spid="72"/>
                                        </p:tgtEl>
                                        <p:attrNameLst>
                                          <p:attrName>ppt_x</p:attrName>
                                          <p:attrName>ppt_y</p:attrName>
                                        </p:attrNameLst>
                                      </p:cBhvr>
                                    </p:animMotion>
                                  </p:childTnLst>
                                </p:cTn>
                              </p:par>
                            </p:childTnLst>
                          </p:cTn>
                        </p:par>
                        <p:par>
                          <p:cTn id="172" fill="hold">
                            <p:stCondLst>
                              <p:cond delay="0"/>
                            </p:stCondLst>
                            <p:childTnLst>
                              <p:par>
                                <p:cTn id="173" presetID="-1" presetClass="path" presetSubtype="0" accel="50000" decel="50000" fill="hold" nodeType="withEffect">
                                  <p:stCondLst>
                                    <p:cond delay="0"/>
                                  </p:stCondLst>
                                  <p:childTnLst>
                                    <p:animMotion origin="layout" path="M 0.003476 -0.068707 L 0.000652 -0.128219" pathEditMode="relative">
                                      <p:cBhvr>
                                        <p:cTn id="174" dur="500" fill="hold"/>
                                        <p:tgtEl>
                                          <p:spTgt spid="42"/>
                                        </p:tgtEl>
                                        <p:attrNameLst>
                                          <p:attrName>ppt_x</p:attrName>
                                          <p:attrName>ppt_y</p:attrName>
                                        </p:attrNameLst>
                                      </p:cBhvr>
                                    </p:animMotion>
                                  </p:childTnLst>
                                </p:cTn>
                              </p:par>
                            </p:childTnLst>
                          </p:cTn>
                        </p:par>
                        <p:par>
                          <p:cTn id="175" fill="hold">
                            <p:stCondLst>
                              <p:cond delay="0"/>
                            </p:stCondLst>
                            <p:childTnLst>
                              <p:par>
                                <p:cTn id="176" presetID="-1" presetClass="path" presetSubtype="0" accel="50000" decel="50000" fill="hold" nodeType="withEffect">
                                  <p:stCondLst>
                                    <p:cond delay="0"/>
                                  </p:stCondLst>
                                  <p:childTnLst>
                                    <p:animMotion origin="layout" path="M 0.001336 -0.070139 L 0.002365 -0.133804" pathEditMode="relative">
                                      <p:cBhvr>
                                        <p:cTn id="177" dur="500" fill="hold"/>
                                        <p:tgtEl>
                                          <p:spTgt spid="41"/>
                                        </p:tgtEl>
                                        <p:attrNameLst>
                                          <p:attrName>ppt_x</p:attrName>
                                          <p:attrName>ppt_y</p:attrName>
                                        </p:attrNameLst>
                                      </p:cBhvr>
                                    </p:animMotion>
                                  </p:childTnLst>
                                </p:cTn>
                              </p:par>
                            </p:childTnLst>
                          </p:cTn>
                        </p:par>
                        <p:par>
                          <p:cTn id="178" fill="hold">
                            <p:stCondLst>
                              <p:cond delay="0"/>
                            </p:stCondLst>
                            <p:childTnLst>
                              <p:par>
                                <p:cTn id="179" presetID="-1" presetClass="path" presetSubtype="0" accel="50000" decel="50000" fill="hold" nodeType="withEffect">
                                  <p:stCondLst>
                                    <p:cond delay="0"/>
                                  </p:stCondLst>
                                  <p:childTnLst>
                                    <p:animMotion origin="layout" path="M 0.189906 0.001714 L 0.282964 0.002199" pathEditMode="relative">
                                      <p:cBhvr>
                                        <p:cTn id="180" dur="1000" fill="hold"/>
                                        <p:tgtEl>
                                          <p:spTgt spid="77"/>
                                        </p:tgtEl>
                                        <p:attrNameLst>
                                          <p:attrName>ppt_x</p:attrName>
                                          <p:attrName>ppt_y</p:attrName>
                                        </p:attrNameLst>
                                      </p:cBhvr>
                                    </p:animMotion>
                                  </p:childTnLst>
                                </p:cTn>
                              </p:par>
                            </p:childTnLst>
                          </p:cTn>
                        </p:par>
                        <p:par>
                          <p:cTn id="181" fill="hold">
                            <p:stCondLst>
                              <p:cond delay="0"/>
                            </p:stCondLst>
                            <p:childTnLst>
                              <p:par>
                                <p:cTn id="182" presetID="-1" presetClass="path" presetSubtype="0" accel="50000" decel="50000" fill="hold" nodeType="withEffect">
                                  <p:stCondLst>
                                    <p:cond delay="0"/>
                                  </p:stCondLst>
                                  <p:childTnLst>
                                    <p:animMotion origin="layout" path="M 0.188893 0.005067 L 0.273826 0.005067" pathEditMode="relative">
                                      <p:cBhvr>
                                        <p:cTn id="183" dur="1000" fill="hold"/>
                                        <p:tgtEl>
                                          <p:spTgt spid="74"/>
                                        </p:tgtEl>
                                        <p:attrNameLst>
                                          <p:attrName>ppt_x</p:attrName>
                                          <p:attrName>ppt_y</p:attrName>
                                        </p:attrNameLst>
                                      </p:cBhvr>
                                    </p:animMotion>
                                  </p:childTnLst>
                                </p:cTn>
                              </p:par>
                            </p:childTnLst>
                          </p:cTn>
                        </p:par>
                        <p:par>
                          <p:cTn id="184" fill="hold">
                            <p:stCondLst>
                              <p:cond delay="1000"/>
                            </p:stCondLst>
                            <p:childTnLst>
                              <p:par>
                                <p:cTn id="185" presetID="23" presetClass="entr" presetSubtype="16" fill="hold" grpId="0" nodeType="afterEffect">
                                  <p:stCondLst>
                                    <p:cond delay="0"/>
                                  </p:stCondLst>
                                  <p:iterate>
                                    <p:tmAbs val="0"/>
                                  </p:iterate>
                                  <p:childTnLst>
                                    <p:set>
                                      <p:cBhvr>
                                        <p:cTn id="186" fill="hold"/>
                                        <p:tgtEl>
                                          <p:spTgt spid="35"/>
                                        </p:tgtEl>
                                        <p:attrNameLst>
                                          <p:attrName>style.visibility</p:attrName>
                                        </p:attrNameLst>
                                      </p:cBhvr>
                                      <p:to>
                                        <p:strVal val="visible"/>
                                      </p:to>
                                    </p:set>
                                    <p:anim calcmode="lin" valueType="num">
                                      <p:cBhvr>
                                        <p:cTn id="187" dur="500" fill="hold"/>
                                        <p:tgtEl>
                                          <p:spTgt spid="35"/>
                                        </p:tgtEl>
                                        <p:attrNameLst>
                                          <p:attrName>ppt_w</p:attrName>
                                        </p:attrNameLst>
                                      </p:cBhvr>
                                      <p:tavLst>
                                        <p:tav tm="0">
                                          <p:val>
                                            <p:fltVal val="0"/>
                                          </p:val>
                                        </p:tav>
                                        <p:tav tm="100000">
                                          <p:val>
                                            <p:strVal val="#ppt_w"/>
                                          </p:val>
                                        </p:tav>
                                      </p:tavLst>
                                    </p:anim>
                                    <p:anim calcmode="lin" valueType="num">
                                      <p:cBhvr>
                                        <p:cTn id="188" dur="500" fill="hold"/>
                                        <p:tgtEl>
                                          <p:spTgt spid="35"/>
                                        </p:tgtEl>
                                        <p:attrNameLst>
                                          <p:attrName>ppt_h</p:attrName>
                                        </p:attrNameLst>
                                      </p:cBhvr>
                                      <p:tavLst>
                                        <p:tav tm="0">
                                          <p:val>
                                            <p:fltVal val="0"/>
                                          </p:val>
                                        </p:tav>
                                        <p:tav tm="100000">
                                          <p:val>
                                            <p:strVal val="#ppt_h"/>
                                          </p:val>
                                        </p:tav>
                                      </p:tavLst>
                                    </p:anim>
                                  </p:childTnLst>
                                </p:cTn>
                              </p:par>
                            </p:childTnLst>
                          </p:cTn>
                        </p:par>
                        <p:par>
                          <p:cTn id="189" fill="hold">
                            <p:stCondLst>
                              <p:cond delay="1500"/>
                            </p:stCondLst>
                            <p:childTnLst>
                              <p:par>
                                <p:cTn id="190" presetID="22" presetClass="entr" presetSubtype="8" fill="hold" grpId="0" nodeType="afterEffect">
                                  <p:stCondLst>
                                    <p:cond delay="0"/>
                                  </p:stCondLst>
                                  <p:iterate>
                                    <p:tmAbs val="0"/>
                                  </p:iterate>
                                  <p:childTnLst>
                                    <p:set>
                                      <p:cBhvr>
                                        <p:cTn id="191" fill="hold"/>
                                        <p:tgtEl>
                                          <p:spTgt spid="43"/>
                                        </p:tgtEl>
                                        <p:attrNameLst>
                                          <p:attrName>style.visibility</p:attrName>
                                        </p:attrNameLst>
                                      </p:cBhvr>
                                      <p:to>
                                        <p:strVal val="visible"/>
                                      </p:to>
                                    </p:set>
                                    <p:animEffect transition="in" filter="wipe(left)">
                                      <p:cBhvr>
                                        <p:cTn id="192" dur="500"/>
                                        <p:tgtEl>
                                          <p:spTgt spid="43"/>
                                        </p:tgtEl>
                                      </p:cBhvr>
                                    </p:animEffect>
                                  </p:childTnLst>
                                </p:cTn>
                              </p:par>
                            </p:childTnLst>
                          </p:cTn>
                        </p:par>
                        <p:par>
                          <p:cTn id="193" fill="hold">
                            <p:stCondLst>
                              <p:cond delay="2000"/>
                            </p:stCondLst>
                            <p:childTnLst>
                              <p:par>
                                <p:cTn id="194" presetID="22" presetClass="entr" presetSubtype="8" fill="hold" grpId="0" nodeType="afterEffect">
                                  <p:stCondLst>
                                    <p:cond delay="0"/>
                                  </p:stCondLst>
                                  <p:iterate>
                                    <p:tmAbs val="0"/>
                                  </p:iterate>
                                  <p:childTnLst>
                                    <p:set>
                                      <p:cBhvr>
                                        <p:cTn id="195" fill="hold"/>
                                        <p:tgtEl>
                                          <p:spTgt spid="69"/>
                                        </p:tgtEl>
                                        <p:attrNameLst>
                                          <p:attrName>style.visibility</p:attrName>
                                        </p:attrNameLst>
                                      </p:cBhvr>
                                      <p:to>
                                        <p:strVal val="visible"/>
                                      </p:to>
                                    </p:set>
                                    <p:animEffect transition="in" filter="wipe(left)">
                                      <p:cBhvr>
                                        <p:cTn id="196" dur="500"/>
                                        <p:tgtEl>
                                          <p:spTgt spid="69"/>
                                        </p:tgtEl>
                                      </p:cBhvr>
                                    </p:animEffect>
                                  </p:childTnLst>
                                </p:cTn>
                              </p:par>
                            </p:childTnLst>
                          </p:cTn>
                        </p:par>
                      </p:childTnLst>
                    </p:cTn>
                  </p:par>
                  <p:par>
                    <p:cTn id="197" fill="hold">
                      <p:stCondLst>
                        <p:cond delay="indefinite"/>
                      </p:stCondLst>
                      <p:childTnLst>
                        <p:par>
                          <p:cTn id="198" fill="hold">
                            <p:stCondLst>
                              <p:cond delay="0"/>
                            </p:stCondLst>
                            <p:childTnLst>
                              <p:par>
                                <p:cTn id="199" presetID="10" presetClass="entr" fill="hold" grpId="0" nodeType="clickEffect">
                                  <p:stCondLst>
                                    <p:cond delay="0"/>
                                  </p:stCondLst>
                                  <p:iterate type="lt">
                                    <p:tmAbs val="0"/>
                                  </p:iterate>
                                  <p:childTnLst>
                                    <p:set>
                                      <p:cBhvr>
                                        <p:cTn id="200" fill="hold"/>
                                        <p:tgtEl>
                                          <p:spTgt spid="73">
                                            <p:txEl>
                                              <p:pRg st="12" end="12"/>
                                            </p:txEl>
                                          </p:spTgt>
                                        </p:tgtEl>
                                        <p:attrNameLst>
                                          <p:attrName>style.visibility</p:attrName>
                                        </p:attrNameLst>
                                      </p:cBhvr>
                                      <p:to>
                                        <p:strVal val="visible"/>
                                      </p:to>
                                    </p:set>
                                    <p:animEffect transition="in" filter="fade">
                                      <p:cBhvr>
                                        <p:cTn id="201" dur="250"/>
                                        <p:tgtEl>
                                          <p:spTgt spid="73">
                                            <p:txEl>
                                              <p:pRg st="12" end="12"/>
                                            </p:txEl>
                                          </p:spTgt>
                                        </p:tgtEl>
                                      </p:cBhvr>
                                    </p:animEffect>
                                  </p:childTnLst>
                                </p:cTn>
                              </p:par>
                            </p:childTnLst>
                          </p:cTn>
                        </p:par>
                        <p:par>
                          <p:cTn id="202" fill="hold">
                            <p:stCondLst>
                              <p:cond delay="250"/>
                            </p:stCondLst>
                            <p:childTnLst>
                              <p:par>
                                <p:cTn id="203" presetID="10" presetClass="entr" fill="hold" grpId="0" nodeType="afterEffect">
                                  <p:stCondLst>
                                    <p:cond delay="0"/>
                                  </p:stCondLst>
                                  <p:iterate type="lt">
                                    <p:tmAbs val="0"/>
                                  </p:iterate>
                                  <p:childTnLst>
                                    <p:set>
                                      <p:cBhvr>
                                        <p:cTn id="204" fill="hold"/>
                                        <p:tgtEl>
                                          <p:spTgt spid="73">
                                            <p:txEl>
                                              <p:pRg st="13" end="13"/>
                                            </p:txEl>
                                          </p:spTgt>
                                        </p:tgtEl>
                                        <p:attrNameLst>
                                          <p:attrName>style.visibility</p:attrName>
                                        </p:attrNameLst>
                                      </p:cBhvr>
                                      <p:to>
                                        <p:strVal val="visible"/>
                                      </p:to>
                                    </p:set>
                                    <p:animEffect transition="in" filter="fade">
                                      <p:cBhvr>
                                        <p:cTn id="205" dur="250"/>
                                        <p:tgtEl>
                                          <p:spTgt spid="73">
                                            <p:txEl>
                                              <p:pRg st="13" end="13"/>
                                            </p:txEl>
                                          </p:spTgt>
                                        </p:tgtEl>
                                      </p:cBhvr>
                                    </p:animEffect>
                                  </p:childTnLst>
                                </p:cTn>
                              </p:par>
                            </p:childTnLst>
                          </p:cTn>
                        </p:par>
                        <p:par>
                          <p:cTn id="206" fill="hold">
                            <p:stCondLst>
                              <p:cond delay="500"/>
                            </p:stCondLst>
                            <p:childTnLst>
                              <p:par>
                                <p:cTn id="207" presetID="10" presetClass="entr" fill="hold" grpId="0" nodeType="afterEffect">
                                  <p:stCondLst>
                                    <p:cond delay="0"/>
                                  </p:stCondLst>
                                  <p:iterate type="lt">
                                    <p:tmAbs val="0"/>
                                  </p:iterate>
                                  <p:childTnLst>
                                    <p:set>
                                      <p:cBhvr>
                                        <p:cTn id="208" fill="hold"/>
                                        <p:tgtEl>
                                          <p:spTgt spid="73">
                                            <p:txEl>
                                              <p:pRg st="14" end="14"/>
                                            </p:txEl>
                                          </p:spTgt>
                                        </p:tgtEl>
                                        <p:attrNameLst>
                                          <p:attrName>style.visibility</p:attrName>
                                        </p:attrNameLst>
                                      </p:cBhvr>
                                      <p:to>
                                        <p:strVal val="visible"/>
                                      </p:to>
                                    </p:set>
                                    <p:animEffect transition="in" filter="fade">
                                      <p:cBhvr>
                                        <p:cTn id="209" dur="250"/>
                                        <p:tgtEl>
                                          <p:spTgt spid="73">
                                            <p:txEl>
                                              <p:pRg st="14" end="14"/>
                                            </p:txEl>
                                          </p:spTgt>
                                        </p:tgtEl>
                                      </p:cBhvr>
                                    </p:animEffect>
                                  </p:childTnLst>
                                </p:cTn>
                              </p:par>
                            </p:childTnLst>
                          </p:cTn>
                        </p:par>
                        <p:par>
                          <p:cTn id="210" fill="hold">
                            <p:stCondLst>
                              <p:cond delay="750"/>
                            </p:stCondLst>
                            <p:childTnLst>
                              <p:par>
                                <p:cTn id="211" presetID="10" presetClass="entr" fill="hold" grpId="0" nodeType="afterEffect">
                                  <p:stCondLst>
                                    <p:cond delay="0"/>
                                  </p:stCondLst>
                                  <p:iterate type="lt">
                                    <p:tmAbs val="0"/>
                                  </p:iterate>
                                  <p:childTnLst>
                                    <p:set>
                                      <p:cBhvr>
                                        <p:cTn id="212" fill="hold"/>
                                        <p:tgtEl>
                                          <p:spTgt spid="73">
                                            <p:txEl>
                                              <p:pRg st="15" end="15"/>
                                            </p:txEl>
                                          </p:spTgt>
                                        </p:tgtEl>
                                        <p:attrNameLst>
                                          <p:attrName>style.visibility</p:attrName>
                                        </p:attrNameLst>
                                      </p:cBhvr>
                                      <p:to>
                                        <p:strVal val="visible"/>
                                      </p:to>
                                    </p:set>
                                    <p:animEffect transition="in" filter="fade">
                                      <p:cBhvr>
                                        <p:cTn id="213" dur="250"/>
                                        <p:tgtEl>
                                          <p:spTgt spid="73">
                                            <p:txEl>
                                              <p:pRg st="15" end="15"/>
                                            </p:txEl>
                                          </p:spTgt>
                                        </p:tgtEl>
                                      </p:cBhvr>
                                    </p:animEffect>
                                  </p:childTnLst>
                                </p:cTn>
                              </p:par>
                            </p:childTnLst>
                          </p:cTn>
                        </p:par>
                        <p:par>
                          <p:cTn id="214" fill="hold">
                            <p:stCondLst>
                              <p:cond delay="1000"/>
                            </p:stCondLst>
                            <p:childTnLst>
                              <p:par>
                                <p:cTn id="215" presetID="10" presetClass="entr" fill="hold" grpId="0" nodeType="afterEffect">
                                  <p:stCondLst>
                                    <p:cond delay="0"/>
                                  </p:stCondLst>
                                  <p:iterate type="lt">
                                    <p:tmAbs val="0"/>
                                  </p:iterate>
                                  <p:childTnLst>
                                    <p:set>
                                      <p:cBhvr>
                                        <p:cTn id="216" fill="hold"/>
                                        <p:tgtEl>
                                          <p:spTgt spid="73">
                                            <p:txEl>
                                              <p:pRg st="16" end="16"/>
                                            </p:txEl>
                                          </p:spTgt>
                                        </p:tgtEl>
                                        <p:attrNameLst>
                                          <p:attrName>style.visibility</p:attrName>
                                        </p:attrNameLst>
                                      </p:cBhvr>
                                      <p:to>
                                        <p:strVal val="visible"/>
                                      </p:to>
                                    </p:set>
                                    <p:animEffect transition="in" filter="fade">
                                      <p:cBhvr>
                                        <p:cTn id="217" dur="250"/>
                                        <p:tgtEl>
                                          <p:spTgt spid="7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advAuto="0"/>
      <p:bldP spid="37" grpId="0" build="p" bldLvl="5" animBg="1" advAuto="0"/>
      <p:bldP spid="38" grpId="0" animBg="1" advAuto="0"/>
      <p:bldP spid="39" grpId="0" animBg="1" advAuto="0"/>
      <p:bldP spid="40" grpId="0" animBg="1" advAuto="0"/>
      <p:bldP spid="41" grpId="0" animBg="1" advAuto="0"/>
      <p:bldP spid="42" grpId="0" animBg="1" advAuto="0"/>
      <p:bldP spid="43" grpId="0" animBg="1" advAuto="0"/>
      <p:bldP spid="65" grpId="0" animBg="1" advAuto="0"/>
      <p:bldP spid="66" grpId="0" animBg="1" advAuto="0"/>
      <p:bldP spid="67" grpId="0" animBg="1" advAuto="0"/>
      <p:bldP spid="68" grpId="0" animBg="1" advAuto="0"/>
      <p:bldP spid="69" grpId="0" animBg="1" advAuto="0"/>
      <p:bldP spid="70" grpId="0" animBg="1" advAuto="0"/>
      <p:bldP spid="71" grpId="0" animBg="1" advAuto="0"/>
      <p:bldP spid="72" grpId="0" animBg="1" advAuto="0"/>
      <p:bldP spid="73" grpId="0" build="p" bldLvl="5" animBg="1" advAuto="0"/>
      <p:bldP spid="74" grpId="0" animBg="1" advAuto="0"/>
      <p:bldP spid="77"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 name="Group"/>
          <p:cNvGrpSpPr/>
          <p:nvPr/>
        </p:nvGrpSpPr>
        <p:grpSpPr>
          <a:xfrm>
            <a:off x="438150" y="11064811"/>
            <a:ext cx="13887452" cy="1657351"/>
            <a:chOff x="0" y="0"/>
            <a:chExt cx="13887451" cy="1657350"/>
          </a:xfrm>
        </p:grpSpPr>
        <p:grpSp>
          <p:nvGrpSpPr>
            <p:cNvPr id="83" name="Group"/>
            <p:cNvGrpSpPr/>
            <p:nvPr/>
          </p:nvGrpSpPr>
          <p:grpSpPr>
            <a:xfrm>
              <a:off x="0" y="0"/>
              <a:ext cx="1673934" cy="1657350"/>
              <a:chOff x="0" y="0"/>
              <a:chExt cx="1673933" cy="1657350"/>
            </a:xfrm>
          </p:grpSpPr>
          <p:sp>
            <p:nvSpPr>
              <p:cNvPr id="81" name="Rectangle"/>
              <p:cNvSpPr/>
              <p:nvPr/>
            </p:nvSpPr>
            <p:spPr>
              <a:xfrm>
                <a:off x="0" y="0"/>
                <a:ext cx="1673934"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5400">
                    <a:solidFill>
                      <a:srgbClr val="FFFFFF"/>
                    </a:solidFill>
                    <a:effectLst>
                      <a:outerShdw blurRad="50800" dist="12700" dir="5400000" rotWithShape="0">
                        <a:srgbClr val="000000">
                          <a:alpha val="30000"/>
                        </a:srgbClr>
                      </a:outerShdw>
                    </a:effectLst>
                  </a:defRPr>
                </a:pPr>
                <a:endParaRPr/>
              </a:p>
            </p:txBody>
          </p:sp>
          <p:sp>
            <p:nvSpPr>
              <p:cNvPr id="82" name="0"/>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i="0">
                    <a:latin typeface="Monaco"/>
                    <a:ea typeface="Monaco"/>
                    <a:cs typeface="Monaco"/>
                    <a:sym typeface="Monaco"/>
                  </a:defRPr>
                </a:lvl1pPr>
              </a:lstStyle>
              <a:p>
                <a:r>
                  <a:t>0</a:t>
                </a:r>
              </a:p>
            </p:txBody>
          </p:sp>
        </p:grpSp>
        <p:grpSp>
          <p:nvGrpSpPr>
            <p:cNvPr id="86" name="Group"/>
            <p:cNvGrpSpPr/>
            <p:nvPr/>
          </p:nvGrpSpPr>
          <p:grpSpPr>
            <a:xfrm>
              <a:off x="2045919" y="0"/>
              <a:ext cx="1673934" cy="1657350"/>
              <a:chOff x="0" y="0"/>
              <a:chExt cx="1673933" cy="1657350"/>
            </a:xfrm>
          </p:grpSpPr>
          <p:sp>
            <p:nvSpPr>
              <p:cNvPr id="84" name="Rectangle"/>
              <p:cNvSpPr/>
              <p:nvPr/>
            </p:nvSpPr>
            <p:spPr>
              <a:xfrm>
                <a:off x="0" y="0"/>
                <a:ext cx="1673934"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5400">
                    <a:solidFill>
                      <a:srgbClr val="FFFFFF"/>
                    </a:solidFill>
                    <a:effectLst>
                      <a:outerShdw blurRad="50800" dist="12700" dir="5400000" rotWithShape="0">
                        <a:srgbClr val="000000">
                          <a:alpha val="30000"/>
                        </a:srgbClr>
                      </a:outerShdw>
                    </a:effectLst>
                  </a:defRPr>
                </a:pPr>
                <a:endParaRPr/>
              </a:p>
            </p:txBody>
          </p:sp>
          <p:sp>
            <p:nvSpPr>
              <p:cNvPr id="85" name="1"/>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i="0">
                    <a:latin typeface="Monaco"/>
                    <a:ea typeface="Monaco"/>
                    <a:cs typeface="Monaco"/>
                    <a:sym typeface="Monaco"/>
                  </a:defRPr>
                </a:lvl1pPr>
              </a:lstStyle>
              <a:p>
                <a:r>
                  <a:t>1</a:t>
                </a:r>
              </a:p>
            </p:txBody>
          </p:sp>
        </p:grpSp>
        <p:grpSp>
          <p:nvGrpSpPr>
            <p:cNvPr id="89" name="Group"/>
            <p:cNvGrpSpPr/>
            <p:nvPr/>
          </p:nvGrpSpPr>
          <p:grpSpPr>
            <a:xfrm>
              <a:off x="4060840" y="0"/>
              <a:ext cx="1673935" cy="1657350"/>
              <a:chOff x="0" y="0"/>
              <a:chExt cx="1673933" cy="1657350"/>
            </a:xfrm>
          </p:grpSpPr>
          <p:sp>
            <p:nvSpPr>
              <p:cNvPr id="87" name="Rectangle"/>
              <p:cNvSpPr/>
              <p:nvPr/>
            </p:nvSpPr>
            <p:spPr>
              <a:xfrm>
                <a:off x="0" y="0"/>
                <a:ext cx="1673934"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5400">
                    <a:solidFill>
                      <a:srgbClr val="FFFFFF"/>
                    </a:solidFill>
                    <a:effectLst>
                      <a:outerShdw blurRad="50800" dist="12700" dir="5400000" rotWithShape="0">
                        <a:srgbClr val="000000">
                          <a:alpha val="30000"/>
                        </a:srgbClr>
                      </a:outerShdw>
                    </a:effectLst>
                  </a:defRPr>
                </a:pPr>
                <a:endParaRPr/>
              </a:p>
            </p:txBody>
          </p:sp>
          <p:sp>
            <p:nvSpPr>
              <p:cNvPr id="88" name="2"/>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i="0">
                    <a:latin typeface="Monaco"/>
                    <a:ea typeface="Monaco"/>
                    <a:cs typeface="Monaco"/>
                    <a:sym typeface="Monaco"/>
                  </a:defRPr>
                </a:lvl1pPr>
              </a:lstStyle>
              <a:p>
                <a:r>
                  <a:t>2</a:t>
                </a:r>
              </a:p>
            </p:txBody>
          </p:sp>
        </p:grpSp>
        <p:grpSp>
          <p:nvGrpSpPr>
            <p:cNvPr id="92" name="Group"/>
            <p:cNvGrpSpPr/>
            <p:nvPr/>
          </p:nvGrpSpPr>
          <p:grpSpPr>
            <a:xfrm>
              <a:off x="6106759" y="0"/>
              <a:ext cx="1673934" cy="1657350"/>
              <a:chOff x="0" y="0"/>
              <a:chExt cx="1673933" cy="1657350"/>
            </a:xfrm>
          </p:grpSpPr>
          <p:sp>
            <p:nvSpPr>
              <p:cNvPr id="90" name="Rectangle"/>
              <p:cNvSpPr/>
              <p:nvPr/>
            </p:nvSpPr>
            <p:spPr>
              <a:xfrm>
                <a:off x="0" y="0"/>
                <a:ext cx="1673934"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5400">
                    <a:solidFill>
                      <a:srgbClr val="FFFFFF"/>
                    </a:solidFill>
                    <a:effectLst>
                      <a:outerShdw blurRad="50800" dist="12700" dir="5400000" rotWithShape="0">
                        <a:srgbClr val="000000">
                          <a:alpha val="30000"/>
                        </a:srgbClr>
                      </a:outerShdw>
                    </a:effectLst>
                  </a:defRPr>
                </a:pPr>
                <a:endParaRPr/>
              </a:p>
            </p:txBody>
          </p:sp>
          <p:sp>
            <p:nvSpPr>
              <p:cNvPr id="91" name="3"/>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i="0">
                    <a:latin typeface="Monaco"/>
                    <a:ea typeface="Monaco"/>
                    <a:cs typeface="Monaco"/>
                    <a:sym typeface="Monaco"/>
                  </a:defRPr>
                </a:lvl1pPr>
              </a:lstStyle>
              <a:p>
                <a:r>
                  <a:t>3</a:t>
                </a:r>
              </a:p>
            </p:txBody>
          </p:sp>
        </p:grpSp>
        <p:grpSp>
          <p:nvGrpSpPr>
            <p:cNvPr id="95" name="Group"/>
            <p:cNvGrpSpPr/>
            <p:nvPr/>
          </p:nvGrpSpPr>
          <p:grpSpPr>
            <a:xfrm>
              <a:off x="8152677" y="0"/>
              <a:ext cx="1673935" cy="1657350"/>
              <a:chOff x="0" y="0"/>
              <a:chExt cx="1673933" cy="1657350"/>
            </a:xfrm>
          </p:grpSpPr>
          <p:sp>
            <p:nvSpPr>
              <p:cNvPr id="93" name="Rectangle"/>
              <p:cNvSpPr/>
              <p:nvPr/>
            </p:nvSpPr>
            <p:spPr>
              <a:xfrm>
                <a:off x="0" y="0"/>
                <a:ext cx="1673934"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5400">
                    <a:solidFill>
                      <a:srgbClr val="FFFFFF"/>
                    </a:solidFill>
                    <a:effectLst>
                      <a:outerShdw blurRad="50800" dist="12700" dir="5400000" rotWithShape="0">
                        <a:srgbClr val="000000">
                          <a:alpha val="30000"/>
                        </a:srgbClr>
                      </a:outerShdw>
                    </a:effectLst>
                  </a:defRPr>
                </a:pPr>
                <a:endParaRPr/>
              </a:p>
            </p:txBody>
          </p:sp>
          <p:sp>
            <p:nvSpPr>
              <p:cNvPr id="94" name="4"/>
              <p:cNvSpPr/>
              <p:nvPr/>
            </p:nvSpPr>
            <p:spPr>
              <a:xfrm>
                <a:off x="495980"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i="0">
                    <a:latin typeface="Monaco"/>
                    <a:ea typeface="Monaco"/>
                    <a:cs typeface="Monaco"/>
                    <a:sym typeface="Monaco"/>
                  </a:defRPr>
                </a:lvl1pPr>
              </a:lstStyle>
              <a:p>
                <a:r>
                  <a:t>4</a:t>
                </a:r>
              </a:p>
            </p:txBody>
          </p:sp>
        </p:grpSp>
        <p:grpSp>
          <p:nvGrpSpPr>
            <p:cNvPr id="98" name="Group"/>
            <p:cNvGrpSpPr/>
            <p:nvPr/>
          </p:nvGrpSpPr>
          <p:grpSpPr>
            <a:xfrm>
              <a:off x="10167597" y="0"/>
              <a:ext cx="1673935" cy="1657350"/>
              <a:chOff x="0" y="0"/>
              <a:chExt cx="1673933" cy="1657350"/>
            </a:xfrm>
          </p:grpSpPr>
          <p:sp>
            <p:nvSpPr>
              <p:cNvPr id="96" name="Rectangle"/>
              <p:cNvSpPr/>
              <p:nvPr/>
            </p:nvSpPr>
            <p:spPr>
              <a:xfrm>
                <a:off x="0" y="0"/>
                <a:ext cx="1673934"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5400">
                    <a:solidFill>
                      <a:srgbClr val="FFFFFF"/>
                    </a:solidFill>
                    <a:effectLst>
                      <a:outerShdw blurRad="50800" dist="12700" dir="5400000" rotWithShape="0">
                        <a:srgbClr val="000000">
                          <a:alpha val="30000"/>
                        </a:srgbClr>
                      </a:outerShdw>
                    </a:effectLst>
                  </a:defRPr>
                </a:pPr>
                <a:endParaRPr/>
              </a:p>
            </p:txBody>
          </p:sp>
          <p:sp>
            <p:nvSpPr>
              <p:cNvPr id="97" name="5"/>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i="0">
                    <a:latin typeface="Monaco"/>
                    <a:ea typeface="Monaco"/>
                    <a:cs typeface="Monaco"/>
                    <a:sym typeface="Monaco"/>
                  </a:defRPr>
                </a:lvl1pPr>
              </a:lstStyle>
              <a:p>
                <a:r>
                  <a:t>5</a:t>
                </a:r>
              </a:p>
            </p:txBody>
          </p:sp>
        </p:grpSp>
        <p:grpSp>
          <p:nvGrpSpPr>
            <p:cNvPr id="101" name="Group"/>
            <p:cNvGrpSpPr/>
            <p:nvPr/>
          </p:nvGrpSpPr>
          <p:grpSpPr>
            <a:xfrm>
              <a:off x="12213518" y="0"/>
              <a:ext cx="1673934" cy="1657350"/>
              <a:chOff x="0" y="0"/>
              <a:chExt cx="1673933" cy="1657350"/>
            </a:xfrm>
          </p:grpSpPr>
          <p:sp>
            <p:nvSpPr>
              <p:cNvPr id="99" name="Rectangle"/>
              <p:cNvSpPr/>
              <p:nvPr/>
            </p:nvSpPr>
            <p:spPr>
              <a:xfrm>
                <a:off x="0" y="0"/>
                <a:ext cx="1673934"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5400">
                    <a:solidFill>
                      <a:srgbClr val="FFFFFF"/>
                    </a:solidFill>
                    <a:effectLst>
                      <a:outerShdw blurRad="50800" dist="12700" dir="5400000" rotWithShape="0">
                        <a:srgbClr val="000000">
                          <a:alpha val="30000"/>
                        </a:srgbClr>
                      </a:outerShdw>
                    </a:effectLst>
                  </a:defRPr>
                </a:pPr>
                <a:endParaRPr/>
              </a:p>
            </p:txBody>
          </p:sp>
          <p:sp>
            <p:nvSpPr>
              <p:cNvPr id="100" name="6"/>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i="0">
                    <a:latin typeface="Monaco"/>
                    <a:ea typeface="Monaco"/>
                    <a:cs typeface="Monaco"/>
                    <a:sym typeface="Monaco"/>
                  </a:defRPr>
                </a:lvl1pPr>
              </a:lstStyle>
              <a:p>
                <a:r>
                  <a:t>6</a:t>
                </a:r>
              </a:p>
            </p:txBody>
          </p:sp>
        </p:grpSp>
      </p:grpSp>
      <p:sp>
        <p:nvSpPr>
          <p:cNvPr id="103" name="The Class ArrayStack isEmpty"/>
          <p:cNvSpPr txBox="1">
            <a:spLocks noGrp="1"/>
          </p:cNvSpPr>
          <p:nvPr>
            <p:ph type="title"/>
          </p:nvPr>
        </p:nvSpPr>
        <p:spPr>
          <a:prstGeom prst="rect">
            <a:avLst/>
          </a:prstGeom>
        </p:spPr>
        <p:txBody>
          <a:bodyPr/>
          <a:lstStyle/>
          <a:p>
            <a:r>
              <a:t>The Class ArrayStack </a:t>
            </a:r>
            <a:r>
              <a:rPr>
                <a:latin typeface="Menlo Regular"/>
                <a:ea typeface="Menlo Regular"/>
                <a:cs typeface="Menlo Regular"/>
                <a:sym typeface="Menlo Regular"/>
              </a:rPr>
              <a:t>isEmpty</a:t>
            </a:r>
          </a:p>
        </p:txBody>
      </p:sp>
      <p:sp>
        <p:nvSpPr>
          <p:cNvPr id="104" name="Implementing the ADT Stack…"/>
          <p:cNvSpPr txBox="1">
            <a:spLocks noGrp="1"/>
          </p:cNvSpPr>
          <p:nvPr>
            <p:ph type="body" idx="1"/>
          </p:nvPr>
        </p:nvSpPr>
        <p:spPr>
          <a:xfrm>
            <a:off x="-190500" y="2343150"/>
            <a:ext cx="16992600" cy="8362950"/>
          </a:xfrm>
          <a:prstGeom prst="rect">
            <a:avLst/>
          </a:prstGeom>
        </p:spPr>
        <p:txBody>
          <a:bodyPr/>
          <a:lstStyle/>
          <a:p>
            <a:pPr>
              <a:spcBef>
                <a:spcPts val="2800"/>
              </a:spcBef>
              <a:buBlip>
                <a:blip r:embed="rId4"/>
              </a:buBlip>
            </a:pPr>
            <a:r>
              <a:t>Implementing the ADT Stack</a:t>
            </a:r>
          </a:p>
          <a:p>
            <a:pPr lvl="1">
              <a:spcBef>
                <a:spcPts val="2800"/>
              </a:spcBef>
              <a:buBlip>
                <a:blip r:embed="rId4"/>
              </a:buBlip>
            </a:pPr>
            <a:r>
              <a:t>Using an array</a:t>
            </a:r>
          </a:p>
          <a:p>
            <a:pPr>
              <a:spcBef>
                <a:spcPts val="2800"/>
              </a:spcBef>
              <a:buBlip>
                <a:blip r:embed="rId4"/>
              </a:buBlip>
            </a:pPr>
            <a:r>
              <a:t>Which end is the top of the stack?</a:t>
            </a:r>
          </a:p>
          <a:p>
            <a:pPr lvl="1">
              <a:spcBef>
                <a:spcPts val="2800"/>
              </a:spcBef>
              <a:buBlip>
                <a:blip r:embed="rId4"/>
              </a:buBlip>
            </a:pPr>
            <a:r>
              <a:t>Last occupied location in the array</a:t>
            </a:r>
          </a:p>
        </p:txBody>
      </p:sp>
      <p:sp>
        <p:nvSpPr>
          <p:cNvPr id="105" name="Rectangle"/>
          <p:cNvSpPr/>
          <p:nvPr/>
        </p:nvSpPr>
        <p:spPr>
          <a:xfrm>
            <a:off x="12211050" y="2495550"/>
            <a:ext cx="12039600" cy="5350002"/>
          </a:xfrm>
          <a:prstGeom prst="rect">
            <a:avLst/>
          </a:prstGeom>
          <a:solidFill>
            <a:srgbClr val="E5E6E1"/>
          </a:solidFill>
          <a:ln w="50800">
            <a:solidFill>
              <a:srgbClr val="941100"/>
            </a:solidFill>
            <a:miter lim="400000"/>
          </a:ln>
          <a:effectLst>
            <a:outerShdw blurRad="381000" dir="1980000" rotWithShape="0">
              <a:srgbClr val="000000"/>
            </a:outerShdw>
          </a:effectLst>
        </p:spPr>
        <p:txBody>
          <a:bodyPr lIns="76200" tIns="76200" rIns="76200" bIns="76200" anchor="ctr"/>
          <a:lstStyle/>
          <a:p>
            <a:pPr>
              <a:defRPr sz="5400">
                <a:solidFill>
                  <a:srgbClr val="FFFFFF"/>
                </a:solidFill>
                <a:effectLst>
                  <a:outerShdw blurRad="50800" dist="12700" dir="5400000" rotWithShape="0">
                    <a:srgbClr val="000000">
                      <a:alpha val="30000"/>
                    </a:srgbClr>
                  </a:outerShdw>
                </a:effectLst>
              </a:defRPr>
            </a:pPr>
            <a:endParaRPr/>
          </a:p>
        </p:txBody>
      </p:sp>
      <p:sp>
        <p:nvSpPr>
          <p:cNvPr id="106" name="Rectangle"/>
          <p:cNvSpPr/>
          <p:nvPr/>
        </p:nvSpPr>
        <p:spPr>
          <a:xfrm>
            <a:off x="19050000" y="8650224"/>
            <a:ext cx="2876550" cy="3143250"/>
          </a:xfrm>
          <a:prstGeom prst="rect">
            <a:avLst/>
          </a:prstGeom>
          <a:blipFill>
            <a:blip r:embed="rId5"/>
          </a:blipFill>
          <a:ln w="38100">
            <a:solidFill>
              <a:srgbClr val="000000"/>
            </a:solidFill>
            <a:miter lim="400000"/>
          </a:ln>
          <a:effectLst>
            <a:outerShdw blurRad="571500" dir="1980000" rotWithShape="0">
              <a:srgbClr val="000000"/>
            </a:outerShdw>
          </a:effectLst>
        </p:spPr>
        <p:txBody>
          <a:bodyPr lIns="76200" tIns="76200" rIns="76200" bIns="76200" anchor="ctr"/>
          <a:lstStyle/>
          <a:p>
            <a:pPr>
              <a:defRPr sz="5400">
                <a:solidFill>
                  <a:srgbClr val="FFFFFF"/>
                </a:solidFill>
                <a:effectLst>
                  <a:outerShdw blurRad="50800" dist="12700" dir="5400000" rotWithShape="0">
                    <a:srgbClr val="000000">
                      <a:alpha val="30000"/>
                    </a:srgbClr>
                  </a:outerShdw>
                </a:effectLst>
              </a:defRPr>
            </a:pPr>
            <a:endParaRPr/>
          </a:p>
        </p:txBody>
      </p:sp>
      <p:sp>
        <p:nvSpPr>
          <p:cNvPr id="107" name="Stack"/>
          <p:cNvSpPr/>
          <p:nvPr/>
        </p:nvSpPr>
        <p:spPr>
          <a:xfrm>
            <a:off x="19500214" y="11755374"/>
            <a:ext cx="1968123" cy="10477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5000" i="0">
                <a:solidFill>
                  <a:srgbClr val="941100"/>
                </a:solidFill>
                <a:latin typeface="Comic Sans MS"/>
                <a:ea typeface="Comic Sans MS"/>
                <a:cs typeface="Comic Sans MS"/>
                <a:sym typeface="Comic Sans MS"/>
              </a:defRPr>
            </a:lvl1pPr>
          </a:lstStyle>
          <a:p>
            <a:r>
              <a:t>Stack</a:t>
            </a:r>
          </a:p>
        </p:txBody>
      </p:sp>
      <p:sp>
        <p:nvSpPr>
          <p:cNvPr id="108" name="template&lt;class ItemType&gt;…"/>
          <p:cNvSpPr/>
          <p:nvPr/>
        </p:nvSpPr>
        <p:spPr>
          <a:xfrm>
            <a:off x="12438119" y="2695575"/>
            <a:ext cx="10915651" cy="243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p>
            <a:pPr algn="l" defTabSz="685800">
              <a:lnSpc>
                <a:spcPct val="110000"/>
              </a:lnSpc>
              <a:spcBef>
                <a:spcPts val="300"/>
              </a:spcBef>
              <a:tabLst>
                <a:tab pos="368300" algn="l"/>
              </a:tabLst>
              <a:defRPr sz="2600" b="1" i="0">
                <a:latin typeface="Menlo Regular"/>
                <a:ea typeface="Menlo Regular"/>
                <a:cs typeface="Menlo Regular"/>
                <a:sym typeface="Menlo Regular"/>
              </a:defRPr>
            </a:pPr>
            <a:r>
              <a:rPr>
                <a:solidFill>
                  <a:srgbClr val="BB2CA2"/>
                </a:solidFill>
              </a:rPr>
              <a:t>template</a:t>
            </a:r>
            <a:r>
              <a:t>&lt;</a:t>
            </a:r>
            <a:r>
              <a:rPr>
                <a:solidFill>
                  <a:srgbClr val="BB2CA2"/>
                </a:solidFill>
              </a:rPr>
              <a:t>class</a:t>
            </a:r>
            <a:r>
              <a:t> ItemType&gt;</a:t>
            </a:r>
          </a:p>
          <a:p>
            <a:pPr algn="l" defTabSz="685800">
              <a:lnSpc>
                <a:spcPct val="110000"/>
              </a:lnSpc>
              <a:spcBef>
                <a:spcPts val="300"/>
              </a:spcBef>
              <a:tabLst>
                <a:tab pos="368300" algn="l"/>
              </a:tabLst>
              <a:defRPr sz="2600" b="1" i="0">
                <a:latin typeface="Menlo Regular"/>
                <a:ea typeface="Menlo Regular"/>
                <a:cs typeface="Menlo Regular"/>
                <a:sym typeface="Menlo Regular"/>
              </a:defRPr>
            </a:pPr>
            <a:r>
              <a:rPr>
                <a:solidFill>
                  <a:srgbClr val="BB2CA2"/>
                </a:solidFill>
              </a:rPr>
              <a:t>bool</a:t>
            </a:r>
            <a:r>
              <a:t> ArrayStack&lt;ItemType&gt;::isEmpty() </a:t>
            </a:r>
            <a:r>
              <a:rPr>
                <a:solidFill>
                  <a:srgbClr val="BB2CA2"/>
                </a:solidFill>
              </a:rPr>
              <a:t>const exempt</a:t>
            </a:r>
          </a:p>
          <a:p>
            <a:pPr algn="l" defTabSz="685800">
              <a:lnSpc>
                <a:spcPct val="110000"/>
              </a:lnSpc>
              <a:spcBef>
                <a:spcPts val="300"/>
              </a:spcBef>
              <a:tabLst>
                <a:tab pos="368300" algn="l"/>
              </a:tabLst>
              <a:defRPr sz="2600" b="1" i="0">
                <a:latin typeface="Menlo Regular"/>
                <a:ea typeface="Menlo Regular"/>
                <a:cs typeface="Menlo Regular"/>
                <a:sym typeface="Menlo Regular"/>
              </a:defRPr>
            </a:pPr>
            <a:r>
              <a:t>{</a:t>
            </a:r>
          </a:p>
          <a:p>
            <a:pPr algn="l" defTabSz="685800">
              <a:lnSpc>
                <a:spcPct val="110000"/>
              </a:lnSpc>
              <a:spcBef>
                <a:spcPts val="300"/>
              </a:spcBef>
              <a:tabLst>
                <a:tab pos="368300" algn="l"/>
              </a:tabLst>
              <a:defRPr sz="2600" b="1" i="0">
                <a:latin typeface="Menlo Regular"/>
                <a:ea typeface="Menlo Regular"/>
                <a:cs typeface="Menlo Regular"/>
                <a:sym typeface="Menlo Regular"/>
              </a:defRPr>
            </a:pPr>
            <a:r>
              <a:t>	</a:t>
            </a:r>
            <a:r>
              <a:rPr>
                <a:solidFill>
                  <a:srgbClr val="BB2CA2"/>
                </a:solidFill>
              </a:rPr>
              <a:t>return</a:t>
            </a:r>
            <a:r>
              <a:t> top &lt; </a:t>
            </a:r>
            <a:r>
              <a:rPr>
                <a:solidFill>
                  <a:srgbClr val="272AD8"/>
                </a:solidFill>
              </a:rPr>
              <a:t>0</a:t>
            </a:r>
            <a:r>
              <a:t>;	</a:t>
            </a:r>
          </a:p>
          <a:p>
            <a:pPr algn="l" defTabSz="685800">
              <a:lnSpc>
                <a:spcPct val="110000"/>
              </a:lnSpc>
              <a:spcBef>
                <a:spcPts val="300"/>
              </a:spcBef>
              <a:tabLst>
                <a:tab pos="368300" algn="l"/>
              </a:tabLst>
              <a:defRPr sz="2600" b="1" i="0">
                <a:solidFill>
                  <a:srgbClr val="008400"/>
                </a:solidFill>
                <a:latin typeface="Menlo Regular"/>
                <a:ea typeface="Menlo Regular"/>
                <a:cs typeface="Menlo Regular"/>
                <a:sym typeface="Menlo Regular"/>
              </a:defRPr>
            </a:pPr>
            <a:r>
              <a:rPr>
                <a:solidFill>
                  <a:srgbClr val="000000"/>
                </a:solidFill>
              </a:rPr>
              <a:t>}  </a:t>
            </a:r>
            <a:r>
              <a:t>// end isEmpty</a:t>
            </a:r>
          </a:p>
        </p:txBody>
      </p:sp>
    </p:spTree>
  </p:cSld>
  <p:clrMapOvr>
    <a:masterClrMapping/>
  </p:clrMapOvr>
  <mc:AlternateContent xmlns:mc="http://schemas.openxmlformats.org/markup-compatibility/2006" xmlns:p14="http://schemas.microsoft.com/office/powerpoint/2010/main">
    <mc:Choice Requires="p14">
      <p:transition spd="med">
        <p:wipe dir="d"/>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100"/>
                                  </p:iterate>
                                  <p:childTnLst>
                                    <p:set>
                                      <p:cBhvr>
                                        <p:cTn id="6" fill="hold"/>
                                        <p:tgtEl>
                                          <p:spTgt spid="108">
                                            <p:bg/>
                                          </p:spTgt>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100"/>
                                  </p:iterate>
                                  <p:childTnLst>
                                    <p:set>
                                      <p:cBhvr>
                                        <p:cTn id="8" fill="hold"/>
                                        <p:tgtEl>
                                          <p:spTgt spid="108">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iterate type="lt">
                                    <p:tmAbs val="100"/>
                                  </p:iterate>
                                  <p:childTnLst>
                                    <p:set>
                                      <p:cBhvr>
                                        <p:cTn id="11" fill="hold"/>
                                        <p:tgtEl>
                                          <p:spTgt spid="108">
                                            <p:txEl>
                                              <p:pRg st="1" end="1"/>
                                            </p:txEl>
                                          </p:spTgt>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iterate type="lt">
                                    <p:tmAbs val="100"/>
                                  </p:iterate>
                                  <p:childTnLst>
                                    <p:set>
                                      <p:cBhvr>
                                        <p:cTn id="14" fill="hold"/>
                                        <p:tgtEl>
                                          <p:spTgt spid="108">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iterate type="lt">
                                    <p:tmAbs val="100"/>
                                  </p:iterate>
                                  <p:childTnLst>
                                    <p:set>
                                      <p:cBhvr>
                                        <p:cTn id="17" fill="hold"/>
                                        <p:tgtEl>
                                          <p:spTgt spid="108">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iterate type="lt">
                                    <p:tmAbs val="100"/>
                                  </p:iterate>
                                  <p:childTnLst>
                                    <p:set>
                                      <p:cBhvr>
                                        <p:cTn id="20" fill="hold"/>
                                        <p:tgtEl>
                                          <p:spTgt spid="10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build="p" bldLvl="5"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 name="Group"/>
          <p:cNvGrpSpPr/>
          <p:nvPr/>
        </p:nvGrpSpPr>
        <p:grpSpPr>
          <a:xfrm>
            <a:off x="438150" y="11064811"/>
            <a:ext cx="13887452" cy="1657351"/>
            <a:chOff x="0" y="0"/>
            <a:chExt cx="13887451" cy="1657350"/>
          </a:xfrm>
        </p:grpSpPr>
        <p:grpSp>
          <p:nvGrpSpPr>
            <p:cNvPr id="114" name="Group"/>
            <p:cNvGrpSpPr/>
            <p:nvPr/>
          </p:nvGrpSpPr>
          <p:grpSpPr>
            <a:xfrm>
              <a:off x="0" y="0"/>
              <a:ext cx="1673934" cy="1657350"/>
              <a:chOff x="0" y="0"/>
              <a:chExt cx="1673933" cy="1657350"/>
            </a:xfrm>
          </p:grpSpPr>
          <p:sp>
            <p:nvSpPr>
              <p:cNvPr id="112" name="Rectangle"/>
              <p:cNvSpPr/>
              <p:nvPr/>
            </p:nvSpPr>
            <p:spPr>
              <a:xfrm>
                <a:off x="0" y="0"/>
                <a:ext cx="1673934"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5400">
                    <a:solidFill>
                      <a:srgbClr val="FFFFFF"/>
                    </a:solidFill>
                    <a:effectLst>
                      <a:outerShdw blurRad="50800" dist="12700" dir="5400000" rotWithShape="0">
                        <a:srgbClr val="000000">
                          <a:alpha val="30000"/>
                        </a:srgbClr>
                      </a:outerShdw>
                    </a:effectLst>
                  </a:defRPr>
                </a:pPr>
                <a:endParaRPr/>
              </a:p>
            </p:txBody>
          </p:sp>
          <p:sp>
            <p:nvSpPr>
              <p:cNvPr id="113" name="0"/>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i="0">
                    <a:latin typeface="Monaco"/>
                    <a:ea typeface="Monaco"/>
                    <a:cs typeface="Monaco"/>
                    <a:sym typeface="Monaco"/>
                  </a:defRPr>
                </a:lvl1pPr>
              </a:lstStyle>
              <a:p>
                <a:r>
                  <a:t>0</a:t>
                </a:r>
              </a:p>
            </p:txBody>
          </p:sp>
        </p:grpSp>
        <p:grpSp>
          <p:nvGrpSpPr>
            <p:cNvPr id="117" name="Group"/>
            <p:cNvGrpSpPr/>
            <p:nvPr/>
          </p:nvGrpSpPr>
          <p:grpSpPr>
            <a:xfrm>
              <a:off x="2045919" y="0"/>
              <a:ext cx="1673934" cy="1657350"/>
              <a:chOff x="0" y="0"/>
              <a:chExt cx="1673933" cy="1657350"/>
            </a:xfrm>
          </p:grpSpPr>
          <p:sp>
            <p:nvSpPr>
              <p:cNvPr id="115" name="Rectangle"/>
              <p:cNvSpPr/>
              <p:nvPr/>
            </p:nvSpPr>
            <p:spPr>
              <a:xfrm>
                <a:off x="0" y="0"/>
                <a:ext cx="1673934"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5400">
                    <a:solidFill>
                      <a:srgbClr val="FFFFFF"/>
                    </a:solidFill>
                    <a:effectLst>
                      <a:outerShdw blurRad="50800" dist="12700" dir="5400000" rotWithShape="0">
                        <a:srgbClr val="000000">
                          <a:alpha val="30000"/>
                        </a:srgbClr>
                      </a:outerShdw>
                    </a:effectLst>
                  </a:defRPr>
                </a:pPr>
                <a:endParaRPr/>
              </a:p>
            </p:txBody>
          </p:sp>
          <p:sp>
            <p:nvSpPr>
              <p:cNvPr id="116" name="1"/>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i="0">
                    <a:latin typeface="Monaco"/>
                    <a:ea typeface="Monaco"/>
                    <a:cs typeface="Monaco"/>
                    <a:sym typeface="Monaco"/>
                  </a:defRPr>
                </a:lvl1pPr>
              </a:lstStyle>
              <a:p>
                <a:r>
                  <a:t>1</a:t>
                </a:r>
              </a:p>
            </p:txBody>
          </p:sp>
        </p:grpSp>
        <p:grpSp>
          <p:nvGrpSpPr>
            <p:cNvPr id="120" name="Group"/>
            <p:cNvGrpSpPr/>
            <p:nvPr/>
          </p:nvGrpSpPr>
          <p:grpSpPr>
            <a:xfrm>
              <a:off x="4060840" y="0"/>
              <a:ext cx="1673935" cy="1657350"/>
              <a:chOff x="0" y="0"/>
              <a:chExt cx="1673933" cy="1657350"/>
            </a:xfrm>
          </p:grpSpPr>
          <p:sp>
            <p:nvSpPr>
              <p:cNvPr id="118" name="Rectangle"/>
              <p:cNvSpPr/>
              <p:nvPr/>
            </p:nvSpPr>
            <p:spPr>
              <a:xfrm>
                <a:off x="0" y="0"/>
                <a:ext cx="1673934"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5400">
                    <a:solidFill>
                      <a:srgbClr val="FFFFFF"/>
                    </a:solidFill>
                    <a:effectLst>
                      <a:outerShdw blurRad="50800" dist="12700" dir="5400000" rotWithShape="0">
                        <a:srgbClr val="000000">
                          <a:alpha val="30000"/>
                        </a:srgbClr>
                      </a:outerShdw>
                    </a:effectLst>
                  </a:defRPr>
                </a:pPr>
                <a:endParaRPr/>
              </a:p>
            </p:txBody>
          </p:sp>
          <p:sp>
            <p:nvSpPr>
              <p:cNvPr id="119" name="2"/>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i="0">
                    <a:latin typeface="Monaco"/>
                    <a:ea typeface="Monaco"/>
                    <a:cs typeface="Monaco"/>
                    <a:sym typeface="Monaco"/>
                  </a:defRPr>
                </a:lvl1pPr>
              </a:lstStyle>
              <a:p>
                <a:r>
                  <a:t>2</a:t>
                </a:r>
              </a:p>
            </p:txBody>
          </p:sp>
        </p:grpSp>
        <p:grpSp>
          <p:nvGrpSpPr>
            <p:cNvPr id="123" name="Group"/>
            <p:cNvGrpSpPr/>
            <p:nvPr/>
          </p:nvGrpSpPr>
          <p:grpSpPr>
            <a:xfrm>
              <a:off x="6106759" y="0"/>
              <a:ext cx="1673934" cy="1657350"/>
              <a:chOff x="0" y="0"/>
              <a:chExt cx="1673933" cy="1657350"/>
            </a:xfrm>
          </p:grpSpPr>
          <p:sp>
            <p:nvSpPr>
              <p:cNvPr id="121" name="Rectangle"/>
              <p:cNvSpPr/>
              <p:nvPr/>
            </p:nvSpPr>
            <p:spPr>
              <a:xfrm>
                <a:off x="0" y="0"/>
                <a:ext cx="1673934"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5400">
                    <a:solidFill>
                      <a:srgbClr val="FFFFFF"/>
                    </a:solidFill>
                    <a:effectLst>
                      <a:outerShdw blurRad="50800" dist="12700" dir="5400000" rotWithShape="0">
                        <a:srgbClr val="000000">
                          <a:alpha val="30000"/>
                        </a:srgbClr>
                      </a:outerShdw>
                    </a:effectLst>
                  </a:defRPr>
                </a:pPr>
                <a:endParaRPr/>
              </a:p>
            </p:txBody>
          </p:sp>
          <p:sp>
            <p:nvSpPr>
              <p:cNvPr id="122" name="3"/>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i="0">
                    <a:latin typeface="Monaco"/>
                    <a:ea typeface="Monaco"/>
                    <a:cs typeface="Monaco"/>
                    <a:sym typeface="Monaco"/>
                  </a:defRPr>
                </a:lvl1pPr>
              </a:lstStyle>
              <a:p>
                <a:r>
                  <a:t>3</a:t>
                </a:r>
              </a:p>
            </p:txBody>
          </p:sp>
        </p:grpSp>
        <p:grpSp>
          <p:nvGrpSpPr>
            <p:cNvPr id="126" name="Group"/>
            <p:cNvGrpSpPr/>
            <p:nvPr/>
          </p:nvGrpSpPr>
          <p:grpSpPr>
            <a:xfrm>
              <a:off x="8152677" y="0"/>
              <a:ext cx="1673935" cy="1657350"/>
              <a:chOff x="0" y="0"/>
              <a:chExt cx="1673933" cy="1657350"/>
            </a:xfrm>
          </p:grpSpPr>
          <p:sp>
            <p:nvSpPr>
              <p:cNvPr id="124" name="Rectangle"/>
              <p:cNvSpPr/>
              <p:nvPr/>
            </p:nvSpPr>
            <p:spPr>
              <a:xfrm>
                <a:off x="0" y="0"/>
                <a:ext cx="1673934"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5400">
                    <a:solidFill>
                      <a:srgbClr val="FFFFFF"/>
                    </a:solidFill>
                    <a:effectLst>
                      <a:outerShdw blurRad="50800" dist="12700" dir="5400000" rotWithShape="0">
                        <a:srgbClr val="000000">
                          <a:alpha val="30000"/>
                        </a:srgbClr>
                      </a:outerShdw>
                    </a:effectLst>
                  </a:defRPr>
                </a:pPr>
                <a:endParaRPr/>
              </a:p>
            </p:txBody>
          </p:sp>
          <p:sp>
            <p:nvSpPr>
              <p:cNvPr id="125" name="4"/>
              <p:cNvSpPr/>
              <p:nvPr/>
            </p:nvSpPr>
            <p:spPr>
              <a:xfrm>
                <a:off x="495980"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i="0">
                    <a:latin typeface="Monaco"/>
                    <a:ea typeface="Monaco"/>
                    <a:cs typeface="Monaco"/>
                    <a:sym typeface="Monaco"/>
                  </a:defRPr>
                </a:lvl1pPr>
              </a:lstStyle>
              <a:p>
                <a:r>
                  <a:t>4</a:t>
                </a:r>
              </a:p>
            </p:txBody>
          </p:sp>
        </p:grpSp>
        <p:grpSp>
          <p:nvGrpSpPr>
            <p:cNvPr id="129" name="Group"/>
            <p:cNvGrpSpPr/>
            <p:nvPr/>
          </p:nvGrpSpPr>
          <p:grpSpPr>
            <a:xfrm>
              <a:off x="10167597" y="0"/>
              <a:ext cx="1673935" cy="1657350"/>
              <a:chOff x="0" y="0"/>
              <a:chExt cx="1673933" cy="1657350"/>
            </a:xfrm>
          </p:grpSpPr>
          <p:sp>
            <p:nvSpPr>
              <p:cNvPr id="127" name="Rectangle"/>
              <p:cNvSpPr/>
              <p:nvPr/>
            </p:nvSpPr>
            <p:spPr>
              <a:xfrm>
                <a:off x="0" y="0"/>
                <a:ext cx="1673934"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5400">
                    <a:solidFill>
                      <a:srgbClr val="FFFFFF"/>
                    </a:solidFill>
                    <a:effectLst>
                      <a:outerShdw blurRad="50800" dist="12700" dir="5400000" rotWithShape="0">
                        <a:srgbClr val="000000">
                          <a:alpha val="30000"/>
                        </a:srgbClr>
                      </a:outerShdw>
                    </a:effectLst>
                  </a:defRPr>
                </a:pPr>
                <a:endParaRPr/>
              </a:p>
            </p:txBody>
          </p:sp>
          <p:sp>
            <p:nvSpPr>
              <p:cNvPr id="128" name="5"/>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i="0">
                    <a:latin typeface="Monaco"/>
                    <a:ea typeface="Monaco"/>
                    <a:cs typeface="Monaco"/>
                    <a:sym typeface="Monaco"/>
                  </a:defRPr>
                </a:lvl1pPr>
              </a:lstStyle>
              <a:p>
                <a:r>
                  <a:t>5</a:t>
                </a:r>
              </a:p>
            </p:txBody>
          </p:sp>
        </p:grpSp>
        <p:grpSp>
          <p:nvGrpSpPr>
            <p:cNvPr id="132" name="Group"/>
            <p:cNvGrpSpPr/>
            <p:nvPr/>
          </p:nvGrpSpPr>
          <p:grpSpPr>
            <a:xfrm>
              <a:off x="12213518" y="0"/>
              <a:ext cx="1673934" cy="1657350"/>
              <a:chOff x="0" y="0"/>
              <a:chExt cx="1673933" cy="1657350"/>
            </a:xfrm>
          </p:grpSpPr>
          <p:sp>
            <p:nvSpPr>
              <p:cNvPr id="130" name="Rectangle"/>
              <p:cNvSpPr/>
              <p:nvPr/>
            </p:nvSpPr>
            <p:spPr>
              <a:xfrm>
                <a:off x="0" y="0"/>
                <a:ext cx="1673934"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5400">
                    <a:solidFill>
                      <a:srgbClr val="FFFFFF"/>
                    </a:solidFill>
                    <a:effectLst>
                      <a:outerShdw blurRad="50800" dist="12700" dir="5400000" rotWithShape="0">
                        <a:srgbClr val="000000">
                          <a:alpha val="30000"/>
                        </a:srgbClr>
                      </a:outerShdw>
                    </a:effectLst>
                  </a:defRPr>
                </a:pPr>
                <a:endParaRPr/>
              </a:p>
            </p:txBody>
          </p:sp>
          <p:sp>
            <p:nvSpPr>
              <p:cNvPr id="131" name="6"/>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i="0">
                    <a:latin typeface="Monaco"/>
                    <a:ea typeface="Monaco"/>
                    <a:cs typeface="Monaco"/>
                    <a:sym typeface="Monaco"/>
                  </a:defRPr>
                </a:lvl1pPr>
              </a:lstStyle>
              <a:p>
                <a:r>
                  <a:t>6</a:t>
                </a:r>
              </a:p>
            </p:txBody>
          </p:sp>
        </p:grpSp>
      </p:grpSp>
      <p:sp>
        <p:nvSpPr>
          <p:cNvPr id="134" name="Line"/>
          <p:cNvSpPr/>
          <p:nvPr/>
        </p:nvSpPr>
        <p:spPr>
          <a:xfrm flipV="1">
            <a:off x="-1450026" y="10015368"/>
            <a:ext cx="1" cy="1055006"/>
          </a:xfrm>
          <a:prstGeom prst="line">
            <a:avLst/>
          </a:prstGeom>
          <a:ln w="114300">
            <a:solidFill>
              <a:srgbClr val="941100"/>
            </a:solidFill>
            <a:miter lim="400000"/>
            <a:headEnd type="stealth"/>
          </a:ln>
          <a:effectLst>
            <a:outerShdw blurRad="203200" dist="152400" dir="3060000" rotWithShape="0">
              <a:srgbClr val="000000"/>
            </a:outerShdw>
          </a:effectLst>
        </p:spPr>
        <p:txBody>
          <a:bodyPr lIns="76200" tIns="76200" rIns="76200" bIns="76200" anchor="ctr"/>
          <a:lstStyle/>
          <a:p>
            <a:pPr algn="l" defTabSz="685800">
              <a:defRPr sz="1800" i="0">
                <a:latin typeface="Helvetica"/>
                <a:ea typeface="Helvetica"/>
                <a:cs typeface="Helvetica"/>
                <a:sym typeface="Helvetica"/>
              </a:defRPr>
            </a:pPr>
            <a:endParaRPr/>
          </a:p>
        </p:txBody>
      </p:sp>
      <p:grpSp>
        <p:nvGrpSpPr>
          <p:cNvPr id="137" name="Group"/>
          <p:cNvGrpSpPr/>
          <p:nvPr/>
        </p:nvGrpSpPr>
        <p:grpSpPr>
          <a:xfrm>
            <a:off x="-2527723" y="9316974"/>
            <a:ext cx="2171701" cy="838200"/>
            <a:chOff x="0" y="0"/>
            <a:chExt cx="2171700" cy="838200"/>
          </a:xfrm>
        </p:grpSpPr>
        <p:sp>
          <p:nvSpPr>
            <p:cNvPr id="135" name="Rectangle"/>
            <p:cNvSpPr/>
            <p:nvPr/>
          </p:nvSpPr>
          <p:spPr>
            <a:xfrm>
              <a:off x="0" y="38100"/>
              <a:ext cx="2171700" cy="800100"/>
            </a:xfrm>
            <a:prstGeom prst="rect">
              <a:avLst/>
            </a:prstGeom>
            <a:solidFill>
              <a:srgbClr val="FFFB00"/>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i="0">
                  <a:solidFill>
                    <a:srgbClr val="FFFFFF"/>
                  </a:solidFill>
                  <a:effectLst>
                    <a:outerShdw blurRad="50800" dist="12700" dir="5400000" rotWithShape="0">
                      <a:srgbClr val="000000">
                        <a:alpha val="30000"/>
                      </a:srgbClr>
                    </a:outerShdw>
                  </a:effectLst>
                  <a:latin typeface="Marker Felt"/>
                  <a:ea typeface="Marker Felt"/>
                  <a:cs typeface="Marker Felt"/>
                  <a:sym typeface="Marker Felt"/>
                </a:defRPr>
              </a:pPr>
              <a:endParaRPr/>
            </a:p>
          </p:txBody>
        </p:sp>
        <p:sp>
          <p:nvSpPr>
            <p:cNvPr id="136" name="top"/>
            <p:cNvSpPr/>
            <p:nvPr/>
          </p:nvSpPr>
          <p:spPr>
            <a:xfrm>
              <a:off x="26808" y="0"/>
              <a:ext cx="2057401"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i="0">
                  <a:latin typeface="Marker Felt"/>
                  <a:ea typeface="Marker Felt"/>
                  <a:cs typeface="Marker Felt"/>
                  <a:sym typeface="Marker Felt"/>
                </a:defRPr>
              </a:lvl1pPr>
            </a:lstStyle>
            <a:p>
              <a:r>
                <a:t>top</a:t>
              </a:r>
            </a:p>
          </p:txBody>
        </p:sp>
      </p:grpSp>
      <p:sp>
        <p:nvSpPr>
          <p:cNvPr id="138" name="The Class ArrayStack push"/>
          <p:cNvSpPr txBox="1">
            <a:spLocks noGrp="1"/>
          </p:cNvSpPr>
          <p:nvPr>
            <p:ph type="title"/>
          </p:nvPr>
        </p:nvSpPr>
        <p:spPr>
          <a:prstGeom prst="rect">
            <a:avLst/>
          </a:prstGeom>
        </p:spPr>
        <p:txBody>
          <a:bodyPr/>
          <a:lstStyle/>
          <a:p>
            <a:r>
              <a:t>The Class ArrayStack </a:t>
            </a:r>
            <a:r>
              <a:rPr>
                <a:latin typeface="Menlo Regular"/>
                <a:ea typeface="Menlo Regular"/>
                <a:cs typeface="Menlo Regular"/>
                <a:sym typeface="Menlo Regular"/>
              </a:rPr>
              <a:t>push</a:t>
            </a:r>
          </a:p>
        </p:txBody>
      </p:sp>
      <p:sp>
        <p:nvSpPr>
          <p:cNvPr id="139" name="Implementing the ADT Stack…"/>
          <p:cNvSpPr txBox="1">
            <a:spLocks noGrp="1"/>
          </p:cNvSpPr>
          <p:nvPr>
            <p:ph type="body" sz="half" idx="1"/>
          </p:nvPr>
        </p:nvSpPr>
        <p:spPr>
          <a:xfrm>
            <a:off x="-190500" y="2343150"/>
            <a:ext cx="16592550" cy="7753350"/>
          </a:xfrm>
          <a:prstGeom prst="rect">
            <a:avLst/>
          </a:prstGeom>
        </p:spPr>
        <p:txBody>
          <a:bodyPr/>
          <a:lstStyle/>
          <a:p>
            <a:pPr>
              <a:spcBef>
                <a:spcPts val="2800"/>
              </a:spcBef>
              <a:buBlip>
                <a:blip r:embed="rId4"/>
              </a:buBlip>
            </a:pPr>
            <a:r>
              <a:t>Implementing the ADT Stack</a:t>
            </a:r>
          </a:p>
          <a:p>
            <a:pPr lvl="1">
              <a:spcBef>
                <a:spcPts val="2800"/>
              </a:spcBef>
              <a:buBlip>
                <a:blip r:embed="rId4"/>
              </a:buBlip>
            </a:pPr>
            <a:r>
              <a:t>Using an array</a:t>
            </a:r>
          </a:p>
          <a:p>
            <a:pPr>
              <a:spcBef>
                <a:spcPts val="2800"/>
              </a:spcBef>
              <a:buBlip>
                <a:blip r:embed="rId4"/>
              </a:buBlip>
            </a:pPr>
            <a:r>
              <a:t>Which end is the top of the stack?</a:t>
            </a:r>
          </a:p>
          <a:p>
            <a:pPr lvl="1">
              <a:spcBef>
                <a:spcPts val="2800"/>
              </a:spcBef>
              <a:buBlip>
                <a:blip r:embed="rId4"/>
              </a:buBlip>
            </a:pPr>
            <a:r>
              <a:t>Last occupied location in the array</a:t>
            </a:r>
          </a:p>
        </p:txBody>
      </p:sp>
      <p:sp>
        <p:nvSpPr>
          <p:cNvPr id="140" name="Rectangle"/>
          <p:cNvSpPr/>
          <p:nvPr/>
        </p:nvSpPr>
        <p:spPr>
          <a:xfrm>
            <a:off x="12211050" y="2495550"/>
            <a:ext cx="12039600" cy="5615724"/>
          </a:xfrm>
          <a:prstGeom prst="rect">
            <a:avLst/>
          </a:prstGeom>
          <a:solidFill>
            <a:srgbClr val="E5E6E1"/>
          </a:solidFill>
          <a:ln w="50800">
            <a:solidFill>
              <a:srgbClr val="941100"/>
            </a:solidFill>
            <a:miter lim="400000"/>
          </a:ln>
          <a:effectLst>
            <a:outerShdw blurRad="381000" dir="1980000" rotWithShape="0">
              <a:srgbClr val="000000"/>
            </a:outerShdw>
          </a:effectLst>
        </p:spPr>
        <p:txBody>
          <a:bodyPr lIns="76200" tIns="76200" rIns="76200" bIns="76200" anchor="ctr"/>
          <a:lstStyle/>
          <a:p>
            <a:pPr>
              <a:defRPr sz="5400">
                <a:solidFill>
                  <a:srgbClr val="FFFFFF"/>
                </a:solidFill>
                <a:effectLst>
                  <a:outerShdw blurRad="50800" dist="12700" dir="5400000" rotWithShape="0">
                    <a:srgbClr val="000000">
                      <a:alpha val="30000"/>
                    </a:srgbClr>
                  </a:outerShdw>
                </a:effectLst>
              </a:defRPr>
            </a:pPr>
            <a:endParaRPr/>
          </a:p>
        </p:txBody>
      </p:sp>
      <p:sp>
        <p:nvSpPr>
          <p:cNvPr id="141" name="Rectangle"/>
          <p:cNvSpPr/>
          <p:nvPr/>
        </p:nvSpPr>
        <p:spPr>
          <a:xfrm>
            <a:off x="19050000" y="8650224"/>
            <a:ext cx="2876550" cy="3143250"/>
          </a:xfrm>
          <a:prstGeom prst="rect">
            <a:avLst/>
          </a:prstGeom>
          <a:blipFill>
            <a:blip r:embed="rId5"/>
          </a:blipFill>
          <a:ln w="38100">
            <a:solidFill>
              <a:srgbClr val="000000"/>
            </a:solidFill>
            <a:miter lim="400000"/>
          </a:ln>
          <a:effectLst>
            <a:outerShdw blurRad="571500" dir="1980000" rotWithShape="0">
              <a:srgbClr val="000000"/>
            </a:outerShdw>
          </a:effectLst>
        </p:spPr>
        <p:txBody>
          <a:bodyPr lIns="76200" tIns="76200" rIns="76200" bIns="76200" anchor="ctr"/>
          <a:lstStyle/>
          <a:p>
            <a:pPr>
              <a:defRPr sz="5400">
                <a:solidFill>
                  <a:srgbClr val="FFFFFF"/>
                </a:solidFill>
                <a:effectLst>
                  <a:outerShdw blurRad="50800" dist="12700" dir="5400000" rotWithShape="0">
                    <a:srgbClr val="000000">
                      <a:alpha val="30000"/>
                    </a:srgbClr>
                  </a:outerShdw>
                </a:effectLst>
              </a:defRPr>
            </a:pPr>
            <a:endParaRPr/>
          </a:p>
        </p:txBody>
      </p:sp>
      <p:sp>
        <p:nvSpPr>
          <p:cNvPr id="142" name="Stack"/>
          <p:cNvSpPr/>
          <p:nvPr/>
        </p:nvSpPr>
        <p:spPr>
          <a:xfrm>
            <a:off x="19500214" y="11755374"/>
            <a:ext cx="1968123" cy="10477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5000" i="0">
                <a:solidFill>
                  <a:srgbClr val="941100"/>
                </a:solidFill>
                <a:latin typeface="Comic Sans MS"/>
                <a:ea typeface="Comic Sans MS"/>
                <a:cs typeface="Comic Sans MS"/>
                <a:sym typeface="Comic Sans MS"/>
              </a:defRPr>
            </a:lvl1pPr>
          </a:lstStyle>
          <a:p>
            <a:r>
              <a:t>Stack</a:t>
            </a:r>
          </a:p>
        </p:txBody>
      </p:sp>
      <p:sp>
        <p:nvSpPr>
          <p:cNvPr id="143" name="top"/>
          <p:cNvSpPr/>
          <p:nvPr/>
        </p:nvSpPr>
        <p:spPr>
          <a:xfrm>
            <a:off x="22721896" y="10688574"/>
            <a:ext cx="1163558" cy="1047750"/>
          </a:xfrm>
          <a:prstGeom prst="rect">
            <a:avLst/>
          </a:prstGeom>
          <a:ln w="12700">
            <a:miter lim="400000"/>
          </a:ln>
          <a:effectLst>
            <a:outerShdw blurRad="12700" dir="30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5000" i="0">
                <a:latin typeface="Comic Sans MS"/>
                <a:ea typeface="Comic Sans MS"/>
                <a:cs typeface="Comic Sans MS"/>
                <a:sym typeface="Comic Sans MS"/>
              </a:defRPr>
            </a:lvl1pPr>
          </a:lstStyle>
          <a:p>
            <a:r>
              <a:t>top</a:t>
            </a:r>
          </a:p>
        </p:txBody>
      </p:sp>
      <p:sp>
        <p:nvSpPr>
          <p:cNvPr id="144" name="Line"/>
          <p:cNvSpPr/>
          <p:nvPr/>
        </p:nvSpPr>
        <p:spPr>
          <a:xfrm flipV="1">
            <a:off x="21371873" y="11216420"/>
            <a:ext cx="1278577" cy="4"/>
          </a:xfrm>
          <a:prstGeom prst="line">
            <a:avLst/>
          </a:prstGeom>
          <a:ln w="114300">
            <a:solidFill>
              <a:schemeClr val="accent4">
                <a:hueOff val="-1081314"/>
                <a:satOff val="4338"/>
                <a:lumOff val="-8931"/>
              </a:schemeClr>
            </a:solidFill>
            <a:miter lim="400000"/>
            <a:headEnd type="stealth"/>
          </a:ln>
          <a:effectLst>
            <a:outerShdw blurRad="12700" dir="3060000" rotWithShape="0">
              <a:srgbClr val="000000"/>
            </a:outerShdw>
          </a:effectLst>
        </p:spPr>
        <p:txBody>
          <a:bodyPr lIns="76200" tIns="76200" rIns="76200" bIns="76200" anchor="ctr"/>
          <a:lstStyle/>
          <a:p>
            <a:pPr algn="l" defTabSz="685800">
              <a:defRPr sz="1800" i="0">
                <a:latin typeface="Helvetica"/>
                <a:ea typeface="Helvetica"/>
                <a:cs typeface="Helvetica"/>
                <a:sym typeface="Helvetica"/>
              </a:defRPr>
            </a:pPr>
            <a:endParaRPr/>
          </a:p>
        </p:txBody>
      </p:sp>
      <p:sp>
        <p:nvSpPr>
          <p:cNvPr id="145" name="Doug"/>
          <p:cNvSpPr/>
          <p:nvPr/>
        </p:nvSpPr>
        <p:spPr>
          <a:xfrm>
            <a:off x="8635268" y="9380474"/>
            <a:ext cx="1360364"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i="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Doug</a:t>
            </a:r>
          </a:p>
        </p:txBody>
      </p:sp>
      <p:sp>
        <p:nvSpPr>
          <p:cNvPr id="146" name="Jose"/>
          <p:cNvSpPr/>
          <p:nvPr/>
        </p:nvSpPr>
        <p:spPr>
          <a:xfrm>
            <a:off x="8635268" y="9304274"/>
            <a:ext cx="1360364"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i="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Jose</a:t>
            </a:r>
          </a:p>
        </p:txBody>
      </p:sp>
      <p:sp>
        <p:nvSpPr>
          <p:cNvPr id="147" name="Doug"/>
          <p:cNvSpPr/>
          <p:nvPr/>
        </p:nvSpPr>
        <p:spPr>
          <a:xfrm>
            <a:off x="8629650" y="9370949"/>
            <a:ext cx="1360364"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i="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Doug</a:t>
            </a:r>
          </a:p>
        </p:txBody>
      </p:sp>
      <p:sp>
        <p:nvSpPr>
          <p:cNvPr id="148" name="Maria"/>
          <p:cNvSpPr/>
          <p:nvPr/>
        </p:nvSpPr>
        <p:spPr>
          <a:xfrm>
            <a:off x="8629650" y="9342969"/>
            <a:ext cx="1657592"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i="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Maria</a:t>
            </a:r>
          </a:p>
        </p:txBody>
      </p:sp>
      <p:sp>
        <p:nvSpPr>
          <p:cNvPr id="149" name="Maria"/>
          <p:cNvSpPr/>
          <p:nvPr/>
        </p:nvSpPr>
        <p:spPr>
          <a:xfrm>
            <a:off x="8623499" y="9320545"/>
            <a:ext cx="1657593"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i="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Maria</a:t>
            </a:r>
          </a:p>
        </p:txBody>
      </p:sp>
      <p:sp>
        <p:nvSpPr>
          <p:cNvPr id="150" name="Jose"/>
          <p:cNvSpPr/>
          <p:nvPr/>
        </p:nvSpPr>
        <p:spPr>
          <a:xfrm>
            <a:off x="8635268" y="9342374"/>
            <a:ext cx="1360364"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i="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Jose</a:t>
            </a:r>
          </a:p>
        </p:txBody>
      </p:sp>
      <p:sp>
        <p:nvSpPr>
          <p:cNvPr id="151" name="template&lt;class ItemType&gt;…"/>
          <p:cNvSpPr/>
          <p:nvPr/>
        </p:nvSpPr>
        <p:spPr>
          <a:xfrm>
            <a:off x="12299125" y="2470150"/>
            <a:ext cx="11849925" cy="5280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p>
            <a:pPr algn="l" defTabSz="685800">
              <a:lnSpc>
                <a:spcPct val="110000"/>
              </a:lnSpc>
              <a:tabLst>
                <a:tab pos="368300" algn="l"/>
              </a:tabLst>
              <a:defRPr sz="2300" b="1" i="0">
                <a:latin typeface="Menlo Regular"/>
                <a:ea typeface="Menlo Regular"/>
                <a:cs typeface="Menlo Regular"/>
                <a:sym typeface="Menlo Regular"/>
              </a:defRPr>
            </a:pPr>
            <a:r>
              <a:rPr>
                <a:solidFill>
                  <a:srgbClr val="BB2CA2"/>
                </a:solidFill>
              </a:rPr>
              <a:t>template</a:t>
            </a:r>
            <a:r>
              <a:t>&lt;</a:t>
            </a:r>
            <a:r>
              <a:rPr>
                <a:solidFill>
                  <a:srgbClr val="BB2CA2"/>
                </a:solidFill>
              </a:rPr>
              <a:t>class</a:t>
            </a:r>
            <a:r>
              <a:t> ItemType&gt;</a:t>
            </a:r>
          </a:p>
          <a:p>
            <a:pPr algn="l" defTabSz="685800">
              <a:lnSpc>
                <a:spcPct val="110000"/>
              </a:lnSpc>
              <a:tabLst>
                <a:tab pos="368300" algn="l"/>
              </a:tabLst>
              <a:defRPr sz="2300" b="1" i="0">
                <a:latin typeface="Menlo Regular"/>
                <a:ea typeface="Menlo Regular"/>
                <a:cs typeface="Menlo Regular"/>
                <a:sym typeface="Menlo Regular"/>
              </a:defRPr>
            </a:pPr>
            <a:r>
              <a:rPr>
                <a:solidFill>
                  <a:srgbClr val="BB2CA2"/>
                </a:solidFill>
              </a:rPr>
              <a:t>bool</a:t>
            </a:r>
            <a:r>
              <a:t> ArrayStack&lt;ItemType&gt;::push(</a:t>
            </a:r>
            <a:r>
              <a:rPr>
                <a:solidFill>
                  <a:srgbClr val="BB2CA2"/>
                </a:solidFill>
              </a:rPr>
              <a:t>const</a:t>
            </a:r>
            <a:r>
              <a:t> ItemType&amp; someItem) </a:t>
            </a:r>
            <a:r>
              <a:rPr>
                <a:solidFill>
                  <a:srgbClr val="8E2E8E"/>
                </a:solidFill>
              </a:rPr>
              <a:t>noexcept</a:t>
            </a:r>
          </a:p>
          <a:p>
            <a:pPr algn="l" defTabSz="685800">
              <a:lnSpc>
                <a:spcPct val="110000"/>
              </a:lnSpc>
              <a:tabLst>
                <a:tab pos="368300" algn="l"/>
              </a:tabLst>
              <a:defRPr sz="2300" b="1" i="0">
                <a:latin typeface="Menlo Regular"/>
                <a:ea typeface="Menlo Regular"/>
                <a:cs typeface="Menlo Regular"/>
                <a:sym typeface="Menlo Regular"/>
              </a:defRPr>
            </a:pPr>
            <a:r>
              <a:t>{</a:t>
            </a:r>
          </a:p>
          <a:p>
            <a:pPr algn="l" defTabSz="685800">
              <a:lnSpc>
                <a:spcPct val="110000"/>
              </a:lnSpc>
              <a:tabLst>
                <a:tab pos="368300" algn="l"/>
              </a:tabLst>
              <a:defRPr sz="2300" b="1" i="0">
                <a:latin typeface="Menlo Regular"/>
                <a:ea typeface="Menlo Regular"/>
                <a:cs typeface="Menlo Regular"/>
                <a:sym typeface="Menlo Regular"/>
              </a:defRPr>
            </a:pPr>
            <a:r>
              <a:t>	</a:t>
            </a:r>
            <a:r>
              <a:rPr>
                <a:solidFill>
                  <a:srgbClr val="BB2CA2"/>
                </a:solidFill>
              </a:rPr>
              <a:t>bool</a:t>
            </a:r>
            <a:r>
              <a:t> result = </a:t>
            </a:r>
            <a:r>
              <a:rPr>
                <a:solidFill>
                  <a:srgbClr val="BB2CA2"/>
                </a:solidFill>
              </a:rPr>
              <a:t>false</a:t>
            </a:r>
            <a:r>
              <a:t>;	</a:t>
            </a:r>
          </a:p>
          <a:p>
            <a:pPr algn="l" defTabSz="685800">
              <a:lnSpc>
                <a:spcPct val="110000"/>
              </a:lnSpc>
              <a:tabLst>
                <a:tab pos="368300" algn="l"/>
              </a:tabLst>
              <a:defRPr sz="2300" b="1" i="0">
                <a:solidFill>
                  <a:srgbClr val="008400"/>
                </a:solidFill>
                <a:latin typeface="Menlo Regular"/>
                <a:ea typeface="Menlo Regular"/>
                <a:cs typeface="Menlo Regular"/>
                <a:sym typeface="Menlo Regular"/>
              </a:defRPr>
            </a:pPr>
            <a:r>
              <a:t>  // Does stack have room for someItem?</a:t>
            </a:r>
          </a:p>
          <a:p>
            <a:pPr algn="l" defTabSz="685800">
              <a:lnSpc>
                <a:spcPct val="110000"/>
              </a:lnSpc>
              <a:tabLst>
                <a:tab pos="368300" algn="l"/>
              </a:tabLst>
              <a:defRPr sz="2300" b="1" i="0">
                <a:solidFill>
                  <a:srgbClr val="008400"/>
                </a:solidFill>
                <a:latin typeface="Menlo Regular"/>
                <a:ea typeface="Menlo Regular"/>
                <a:cs typeface="Menlo Regular"/>
                <a:sym typeface="Menlo Regular"/>
              </a:defRPr>
            </a:pPr>
            <a:r>
              <a:rPr>
                <a:solidFill>
                  <a:srgbClr val="000000"/>
                </a:solidFill>
              </a:rPr>
              <a:t>	</a:t>
            </a:r>
            <a:r>
              <a:rPr>
                <a:solidFill>
                  <a:srgbClr val="BB2CA2"/>
                </a:solidFill>
              </a:rPr>
              <a:t>if</a:t>
            </a:r>
            <a:r>
              <a:rPr>
                <a:solidFill>
                  <a:srgbClr val="000000"/>
                </a:solidFill>
              </a:rPr>
              <a:t> (top &lt; (DEFAULT_CAPACITY - </a:t>
            </a:r>
            <a:r>
              <a:rPr>
                <a:solidFill>
                  <a:srgbClr val="272AD8"/>
                </a:solidFill>
              </a:rPr>
              <a:t>1)</a:t>
            </a:r>
            <a:r>
              <a:rPr>
                <a:solidFill>
                  <a:srgbClr val="000000"/>
                </a:solidFill>
              </a:rPr>
              <a:t>)  </a:t>
            </a:r>
          </a:p>
          <a:p>
            <a:pPr algn="l" defTabSz="685800">
              <a:lnSpc>
                <a:spcPct val="110000"/>
              </a:lnSpc>
              <a:tabLst>
                <a:tab pos="368300" algn="l"/>
              </a:tabLst>
              <a:defRPr sz="2300" b="1" i="0">
                <a:latin typeface="Menlo Regular"/>
                <a:ea typeface="Menlo Regular"/>
                <a:cs typeface="Menlo Regular"/>
                <a:sym typeface="Menlo Regular"/>
              </a:defRPr>
            </a:pPr>
            <a:r>
              <a:t>	{</a:t>
            </a:r>
          </a:p>
          <a:p>
            <a:pPr algn="l" defTabSz="685800">
              <a:lnSpc>
                <a:spcPct val="110000"/>
              </a:lnSpc>
              <a:tabLst>
                <a:tab pos="368300" algn="l"/>
              </a:tabLst>
              <a:defRPr sz="2300" b="1" i="0">
                <a:latin typeface="Menlo Regular"/>
                <a:ea typeface="Menlo Regular"/>
                <a:cs typeface="Menlo Regular"/>
                <a:sym typeface="Menlo Regular"/>
              </a:defRPr>
            </a:pPr>
            <a:r>
              <a:t>		top++;</a:t>
            </a:r>
          </a:p>
          <a:p>
            <a:pPr algn="l" defTabSz="685800">
              <a:lnSpc>
                <a:spcPct val="110000"/>
              </a:lnSpc>
              <a:tabLst>
                <a:tab pos="368300" algn="l"/>
              </a:tabLst>
              <a:defRPr sz="2300" b="1" i="0">
                <a:latin typeface="Menlo Regular"/>
                <a:ea typeface="Menlo Regular"/>
                <a:cs typeface="Menlo Regular"/>
                <a:sym typeface="Menlo Regular"/>
              </a:defRPr>
            </a:pPr>
            <a:r>
              <a:t>		items[top] = someItem;</a:t>
            </a:r>
          </a:p>
          <a:p>
            <a:pPr algn="l" defTabSz="685800">
              <a:lnSpc>
                <a:spcPct val="110000"/>
              </a:lnSpc>
              <a:tabLst>
                <a:tab pos="368300" algn="l"/>
              </a:tabLst>
              <a:defRPr sz="2300" b="1" i="0">
                <a:latin typeface="Menlo Regular"/>
                <a:ea typeface="Menlo Regular"/>
                <a:cs typeface="Menlo Regular"/>
                <a:sym typeface="Menlo Regular"/>
              </a:defRPr>
            </a:pPr>
            <a:r>
              <a:t>		result = </a:t>
            </a:r>
            <a:r>
              <a:rPr>
                <a:solidFill>
                  <a:srgbClr val="BB2CA2"/>
                </a:solidFill>
              </a:rPr>
              <a:t>true</a:t>
            </a:r>
            <a:r>
              <a:t>;</a:t>
            </a:r>
          </a:p>
          <a:p>
            <a:pPr algn="l" defTabSz="685800">
              <a:lnSpc>
                <a:spcPct val="110000"/>
              </a:lnSpc>
              <a:tabLst>
                <a:tab pos="368300" algn="l"/>
              </a:tabLst>
              <a:defRPr sz="2300" b="1" i="0">
                <a:solidFill>
                  <a:srgbClr val="008400"/>
                </a:solidFill>
                <a:latin typeface="Menlo Regular"/>
                <a:ea typeface="Menlo Regular"/>
                <a:cs typeface="Menlo Regular"/>
                <a:sym typeface="Menlo Regular"/>
              </a:defRPr>
            </a:pPr>
            <a:r>
              <a:rPr>
                <a:solidFill>
                  <a:srgbClr val="000000"/>
                </a:solidFill>
              </a:rPr>
              <a:t>	}  </a:t>
            </a:r>
            <a:r>
              <a:t>// end if</a:t>
            </a:r>
            <a:endParaRPr>
              <a:solidFill>
                <a:srgbClr val="000000"/>
              </a:solidFill>
            </a:endParaRPr>
          </a:p>
          <a:p>
            <a:pPr algn="l" defTabSz="685800">
              <a:lnSpc>
                <a:spcPct val="110000"/>
              </a:lnSpc>
              <a:tabLst>
                <a:tab pos="368300" algn="l"/>
              </a:tabLst>
              <a:defRPr sz="2300" b="1" i="0">
                <a:latin typeface="Menlo Regular"/>
                <a:ea typeface="Menlo Regular"/>
                <a:cs typeface="Menlo Regular"/>
                <a:sym typeface="Menlo Regular"/>
              </a:defRPr>
            </a:pPr>
            <a:r>
              <a:t>   </a:t>
            </a:r>
          </a:p>
          <a:p>
            <a:pPr algn="l" defTabSz="685800">
              <a:lnSpc>
                <a:spcPct val="110000"/>
              </a:lnSpc>
              <a:tabLst>
                <a:tab pos="368300" algn="l"/>
              </a:tabLst>
              <a:defRPr sz="2300" b="1" i="0">
                <a:latin typeface="Menlo Regular"/>
                <a:ea typeface="Menlo Regular"/>
                <a:cs typeface="Menlo Regular"/>
                <a:sym typeface="Menlo Regular"/>
              </a:defRPr>
            </a:pPr>
            <a:r>
              <a:t>	</a:t>
            </a:r>
            <a:r>
              <a:rPr>
                <a:solidFill>
                  <a:srgbClr val="BB2CA2"/>
                </a:solidFill>
              </a:rPr>
              <a:t>return</a:t>
            </a:r>
            <a:r>
              <a:t> result;</a:t>
            </a:r>
          </a:p>
          <a:p>
            <a:pPr algn="l" defTabSz="685800">
              <a:lnSpc>
                <a:spcPct val="110000"/>
              </a:lnSpc>
              <a:tabLst>
                <a:tab pos="368300" algn="l"/>
              </a:tabLst>
              <a:defRPr sz="2300" b="1" i="0">
                <a:solidFill>
                  <a:srgbClr val="008400"/>
                </a:solidFill>
                <a:latin typeface="Menlo Regular"/>
                <a:ea typeface="Menlo Regular"/>
                <a:cs typeface="Menlo Regular"/>
                <a:sym typeface="Menlo Regular"/>
              </a:defRPr>
            </a:pPr>
            <a:r>
              <a:rPr>
                <a:solidFill>
                  <a:srgbClr val="000000"/>
                </a:solidFill>
              </a:rPr>
              <a:t>}  </a:t>
            </a:r>
            <a:r>
              <a:t>// end push</a:t>
            </a:r>
          </a:p>
        </p:txBody>
      </p:sp>
    </p:spTree>
  </p:cSld>
  <p:clrMapOvr>
    <a:masterClrMapping/>
  </p:clrMapOvr>
  <mc:AlternateContent xmlns:mc="http://schemas.openxmlformats.org/markup-compatibility/2006" xmlns:p14="http://schemas.microsoft.com/office/powerpoint/2010/main">
    <mc:Choice Requires="p14">
      <p:transition spd="med">
        <p:wipe dir="d"/>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100"/>
                                  </p:iterate>
                                  <p:childTnLst>
                                    <p:set>
                                      <p:cBhvr>
                                        <p:cTn id="6" fill="hold"/>
                                        <p:tgtEl>
                                          <p:spTgt spid="151"/>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iterate>
                                    <p:tmAbs val="0"/>
                                  </p:iterate>
                                  <p:childTnLst>
                                    <p:set>
                                      <p:cBhvr>
                                        <p:cTn id="9" fill="hold"/>
                                        <p:tgtEl>
                                          <p:spTgt spid="137"/>
                                        </p:tgtEl>
                                        <p:attrNameLst>
                                          <p:attrName>style.visibility</p:attrName>
                                        </p:attrNameLst>
                                      </p:cBhvr>
                                      <p:to>
                                        <p:strVal val="visible"/>
                                      </p:to>
                                    </p:set>
                                    <p:animEffect transition="in" filter="wipe(left)">
                                      <p:cBhvr>
                                        <p:cTn id="10" dur="500"/>
                                        <p:tgtEl>
                                          <p:spTgt spid="137"/>
                                        </p:tgtEl>
                                      </p:cBhvr>
                                    </p:animEffect>
                                  </p:childTnLst>
                                </p:cTn>
                              </p:par>
                            </p:childTnLst>
                          </p:cTn>
                        </p:par>
                        <p:par>
                          <p:cTn id="11" fill="hold">
                            <p:stCondLst>
                              <p:cond delay="500"/>
                            </p:stCondLst>
                            <p:childTnLst>
                              <p:par>
                                <p:cTn id="12" presetID="22" presetClass="entr" presetSubtype="2" fill="hold" grpId="0" nodeType="afterEffect">
                                  <p:stCondLst>
                                    <p:cond delay="0"/>
                                  </p:stCondLst>
                                  <p:iterate>
                                    <p:tmAbs val="0"/>
                                  </p:iterate>
                                  <p:childTnLst>
                                    <p:set>
                                      <p:cBhvr>
                                        <p:cTn id="13" fill="hold"/>
                                        <p:tgtEl>
                                          <p:spTgt spid="134"/>
                                        </p:tgtEl>
                                        <p:attrNameLst>
                                          <p:attrName>style.visibility</p:attrName>
                                        </p:attrNameLst>
                                      </p:cBhvr>
                                      <p:to>
                                        <p:strVal val="visible"/>
                                      </p:to>
                                    </p:set>
                                    <p:animEffect transition="in" filter="wipe(right)">
                                      <p:cBhvr>
                                        <p:cTn id="14" dur="500"/>
                                        <p:tgtEl>
                                          <p:spTgt spid="13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path" presetSubtype="0" accel="50000" decel="50000" fill="hold" nodeType="clickEffect">
                                  <p:stCondLst>
                                    <p:cond delay="0"/>
                                  </p:stCondLst>
                                  <p:childTnLst>
                                    <p:animMotion origin="layout" path="M 0.000000 0.000000 L 0.108871 0.003241" pathEditMode="relative">
                                      <p:cBhvr>
                                        <p:cTn id="18" dur="500" fill="hold"/>
                                        <p:tgtEl>
                                          <p:spTgt spid="137"/>
                                        </p:tgtEl>
                                        <p:attrNameLst>
                                          <p:attrName>ppt_x</p:attrName>
                                          <p:attrName>ppt_y</p:attrName>
                                        </p:attrNameLst>
                                      </p:cBhvr>
                                    </p:animMotion>
                                  </p:childTnLst>
                                </p:cTn>
                              </p:par>
                            </p:childTnLst>
                          </p:cTn>
                        </p:par>
                        <p:par>
                          <p:cTn id="19" fill="hold">
                            <p:stCondLst>
                              <p:cond delay="0"/>
                            </p:stCondLst>
                            <p:childTnLst>
                              <p:par>
                                <p:cTn id="20" presetID="-1" presetClass="path" presetSubtype="0" accel="50000" decel="50000" fill="hold" nodeType="withEffect">
                                  <p:stCondLst>
                                    <p:cond delay="0"/>
                                  </p:stCondLst>
                                  <p:childTnLst>
                                    <p:animMotion origin="layout" path="M 0.000000 0.000000 L 0.107505 0.003946" pathEditMode="relative">
                                      <p:cBhvr>
                                        <p:cTn id="21" dur="500" fill="hold"/>
                                        <p:tgtEl>
                                          <p:spTgt spid="134"/>
                                        </p:tgtEl>
                                        <p:attrNameLst>
                                          <p:attrName>ppt_x</p:attrName>
                                          <p:attrName>ppt_y</p:attrName>
                                        </p:attrNameLst>
                                      </p:cBhvr>
                                    </p:animMotion>
                                  </p:childTnLst>
                                </p:cTn>
                              </p:par>
                            </p:childTnLst>
                          </p:cTn>
                        </p:par>
                        <p:par>
                          <p:cTn id="22" fill="hold">
                            <p:stCondLst>
                              <p:cond delay="500"/>
                            </p:stCondLst>
                            <p:childTnLst>
                              <p:par>
                                <p:cTn id="23" presetID="22" presetClass="entr" presetSubtype="2" fill="hold" grpId="0" nodeType="afterEffect">
                                  <p:stCondLst>
                                    <p:cond delay="0"/>
                                  </p:stCondLst>
                                  <p:iterate>
                                    <p:tmAbs val="0"/>
                                  </p:iterate>
                                  <p:childTnLst>
                                    <p:set>
                                      <p:cBhvr>
                                        <p:cTn id="24" fill="hold"/>
                                        <p:tgtEl>
                                          <p:spTgt spid="143"/>
                                        </p:tgtEl>
                                        <p:attrNameLst>
                                          <p:attrName>style.visibility</p:attrName>
                                        </p:attrNameLst>
                                      </p:cBhvr>
                                      <p:to>
                                        <p:strVal val="visible"/>
                                      </p:to>
                                    </p:set>
                                    <p:animEffect transition="in" filter="wipe(right)">
                                      <p:cBhvr>
                                        <p:cTn id="25" dur="500"/>
                                        <p:tgtEl>
                                          <p:spTgt spid="143"/>
                                        </p:tgtEl>
                                      </p:cBhvr>
                                    </p:animEffect>
                                  </p:childTnLst>
                                </p:cTn>
                              </p:par>
                            </p:childTnLst>
                          </p:cTn>
                        </p:par>
                        <p:par>
                          <p:cTn id="26" fill="hold">
                            <p:stCondLst>
                              <p:cond delay="1000"/>
                            </p:stCondLst>
                            <p:childTnLst>
                              <p:par>
                                <p:cTn id="27" presetID="22" presetClass="entr" presetSubtype="2" fill="hold" grpId="0" nodeType="afterEffect">
                                  <p:stCondLst>
                                    <p:cond delay="0"/>
                                  </p:stCondLst>
                                  <p:iterate>
                                    <p:tmAbs val="0"/>
                                  </p:iterate>
                                  <p:childTnLst>
                                    <p:set>
                                      <p:cBhvr>
                                        <p:cTn id="28" fill="hold"/>
                                        <p:tgtEl>
                                          <p:spTgt spid="144"/>
                                        </p:tgtEl>
                                        <p:attrNameLst>
                                          <p:attrName>style.visibility</p:attrName>
                                        </p:attrNameLst>
                                      </p:cBhvr>
                                      <p:to>
                                        <p:strVal val="visible"/>
                                      </p:to>
                                    </p:set>
                                    <p:animEffect transition="in" filter="wipe(right)">
                                      <p:cBhvr>
                                        <p:cTn id="29" dur="500"/>
                                        <p:tgtEl>
                                          <p:spTgt spid="144"/>
                                        </p:tgtEl>
                                      </p:cBhvr>
                                    </p:animEffect>
                                  </p:childTnLst>
                                </p:cTn>
                              </p:par>
                            </p:childTnLst>
                          </p:cTn>
                        </p:par>
                        <p:par>
                          <p:cTn id="30" fill="hold">
                            <p:stCondLst>
                              <p:cond delay="1500"/>
                            </p:stCondLst>
                            <p:childTnLst>
                              <p:par>
                                <p:cTn id="31" presetID="22" presetClass="entr" presetSubtype="1" fill="hold" grpId="0" nodeType="afterEffect">
                                  <p:stCondLst>
                                    <p:cond delay="0"/>
                                  </p:stCondLst>
                                  <p:iterate>
                                    <p:tmAbs val="0"/>
                                  </p:iterate>
                                  <p:childTnLst>
                                    <p:set>
                                      <p:cBhvr>
                                        <p:cTn id="32" fill="hold"/>
                                        <p:tgtEl>
                                          <p:spTgt spid="145"/>
                                        </p:tgtEl>
                                        <p:attrNameLst>
                                          <p:attrName>style.visibility</p:attrName>
                                        </p:attrNameLst>
                                      </p:cBhvr>
                                      <p:to>
                                        <p:strVal val="visible"/>
                                      </p:to>
                                    </p:set>
                                    <p:animEffect transition="in" filter="wipe(up)">
                                      <p:cBhvr>
                                        <p:cTn id="33" dur="500"/>
                                        <p:tgtEl>
                                          <p:spTgt spid="145"/>
                                        </p:tgtEl>
                                      </p:cBhvr>
                                    </p:animEffect>
                                  </p:childTnLst>
                                </p:cTn>
                              </p:par>
                            </p:childTnLst>
                          </p:cTn>
                        </p:par>
                        <p:par>
                          <p:cTn id="34" fill="hold">
                            <p:stCondLst>
                              <p:cond delay="2000"/>
                            </p:stCondLst>
                            <p:childTnLst>
                              <p:par>
                                <p:cTn id="35" presetID="22" presetClass="entr" presetSubtype="1" fill="hold" grpId="0" nodeType="afterEffect">
                                  <p:stCondLst>
                                    <p:cond delay="0"/>
                                  </p:stCondLst>
                                  <p:iterate>
                                    <p:tmAbs val="0"/>
                                  </p:iterate>
                                  <p:childTnLst>
                                    <p:set>
                                      <p:cBhvr>
                                        <p:cTn id="36" fill="hold"/>
                                        <p:tgtEl>
                                          <p:spTgt spid="147"/>
                                        </p:tgtEl>
                                        <p:attrNameLst>
                                          <p:attrName>style.visibility</p:attrName>
                                        </p:attrNameLst>
                                      </p:cBhvr>
                                      <p:to>
                                        <p:strVal val="visible"/>
                                      </p:to>
                                    </p:set>
                                    <p:animEffect transition="in" filter="wipe(up)">
                                      <p:cBhvr>
                                        <p:cTn id="37" dur="500"/>
                                        <p:tgtEl>
                                          <p:spTgt spid="147"/>
                                        </p:tgtEl>
                                      </p:cBhvr>
                                    </p:animEffect>
                                  </p:childTnLst>
                                </p:cTn>
                              </p:par>
                            </p:childTnLst>
                          </p:cTn>
                        </p:par>
                        <p:par>
                          <p:cTn id="38" fill="hold">
                            <p:stCondLst>
                              <p:cond delay="0"/>
                            </p:stCondLst>
                            <p:childTnLst>
                              <p:par>
                                <p:cTn id="39" presetID="-1" presetClass="path" presetSubtype="0" accel="50000" decel="50000" fill="hold" nodeType="afterEffect">
                                  <p:stCondLst>
                                    <p:cond delay="0"/>
                                  </p:stCondLst>
                                  <p:childTnLst>
                                    <p:animMotion origin="layout" path="M 0.000000 0.000000 C 0.000000 0.000000 -0.197083 -0.059701 -0.273242 -0.044358 C -0.348590 -0.029178 -0.330876 0.131742 -0.330876 0.131742" pathEditMode="relative">
                                      <p:cBhvr>
                                        <p:cTn id="40" dur="750" fill="hold"/>
                                        <p:tgtEl>
                                          <p:spTgt spid="145"/>
                                        </p:tgtEl>
                                        <p:attrNameLst>
                                          <p:attrName>ppt_x</p:attrName>
                                          <p:attrName>ppt_y</p:attrName>
                                        </p:attrNameLst>
                                      </p:cBhvr>
                                    </p:animMotion>
                                  </p:childTnLst>
                                </p:cTn>
                              </p:par>
                            </p:childTnLst>
                          </p:cTn>
                        </p:par>
                        <p:par>
                          <p:cTn id="41" fill="hold">
                            <p:stCondLst>
                              <p:cond delay="0"/>
                            </p:stCondLst>
                            <p:childTnLst>
                              <p:par>
                                <p:cTn id="42" presetID="-1" presetClass="path" presetSubtype="0" accel="50000" decel="50000" fill="hold" nodeType="withEffect">
                                  <p:stCondLst>
                                    <p:cond delay="0"/>
                                  </p:stCondLst>
                                  <p:childTnLst>
                                    <p:animMotion origin="layout" path="M 0.000000 0.000000 C 0.000000 0.000000 0.326309 -0.368171 0.433043 -0.149407 C 0.482730 -0.047568 0.461668 0.103877 0.461668 0.103877" pathEditMode="relative">
                                      <p:cBhvr>
                                        <p:cTn id="43" dur="750" fill="hold"/>
                                        <p:tgtEl>
                                          <p:spTgt spid="147"/>
                                        </p:tgtEl>
                                        <p:attrNameLst>
                                          <p:attrName>ppt_x</p:attrName>
                                          <p:attrName>ppt_y</p:attrName>
                                        </p:attrNameLst>
                                      </p:cBhvr>
                                    </p:animMotion>
                                  </p:childTnLst>
                                </p:cTn>
                              </p:par>
                            </p:childTnLst>
                          </p:cTn>
                        </p:par>
                        <p:par>
                          <p:cTn id="44" fill="hold">
                            <p:stCondLst>
                              <p:cond delay="0"/>
                            </p:stCondLst>
                            <p:childTnLst>
                              <p:par>
                                <p:cTn id="45" presetID="-1" presetClass="path" presetSubtype="0" accel="50000" decel="50000" fill="hold" nodeType="afterEffect">
                                  <p:stCondLst>
                                    <p:cond delay="500"/>
                                  </p:stCondLst>
                                  <p:childTnLst>
                                    <p:animMotion origin="layout" path="M 0.000000 0.000000 L 0.001336 -0.070139" pathEditMode="relative">
                                      <p:cBhvr>
                                        <p:cTn id="46" dur="500" fill="hold"/>
                                        <p:tgtEl>
                                          <p:spTgt spid="143"/>
                                        </p:tgtEl>
                                        <p:attrNameLst>
                                          <p:attrName>ppt_x</p:attrName>
                                          <p:attrName>ppt_y</p:attrName>
                                        </p:attrNameLst>
                                      </p:cBhvr>
                                    </p:animMotion>
                                  </p:childTnLst>
                                </p:cTn>
                              </p:par>
                            </p:childTnLst>
                          </p:cTn>
                        </p:par>
                        <p:par>
                          <p:cTn id="47" fill="hold">
                            <p:stCondLst>
                              <p:cond delay="0"/>
                            </p:stCondLst>
                            <p:childTnLst>
                              <p:par>
                                <p:cTn id="48" presetID="-1" presetClass="path" presetSubtype="0" accel="50000" decel="50000" fill="hold" nodeType="withEffect">
                                  <p:stCondLst>
                                    <p:cond delay="0"/>
                                  </p:stCondLst>
                                  <p:childTnLst>
                                    <p:animMotion origin="layout" path="M 0.000000 0.000000 L 0.003476 -0.068707" pathEditMode="relative">
                                      <p:cBhvr>
                                        <p:cTn id="49" dur="500" fill="hold"/>
                                        <p:tgtEl>
                                          <p:spTgt spid="144"/>
                                        </p:tgtEl>
                                        <p:attrNameLst>
                                          <p:attrName>ppt_x</p:attrName>
                                          <p:attrName>ppt_y</p:attrName>
                                        </p:attrNameLst>
                                      </p:cBhvr>
                                    </p:animMotion>
                                  </p:childTnLst>
                                </p:cTn>
                              </p:par>
                            </p:childTnLst>
                          </p:cTn>
                        </p:par>
                        <p:par>
                          <p:cTn id="50" fill="hold">
                            <p:stCondLst>
                              <p:cond delay="0"/>
                            </p:stCondLst>
                            <p:childTnLst>
                              <p:par>
                                <p:cTn id="51" presetID="-1" presetClass="path" presetSubtype="0" accel="50000" decel="50000" fill="hold" nodeType="withEffect">
                                  <p:stCondLst>
                                    <p:cond delay="0"/>
                                  </p:stCondLst>
                                  <p:childTnLst>
                                    <p:animMotion origin="layout" path="M 0.108871 0.003241 L 0.195851 0.003241" pathEditMode="relative">
                                      <p:cBhvr>
                                        <p:cTn id="52" dur="500" fill="hold"/>
                                        <p:tgtEl>
                                          <p:spTgt spid="137"/>
                                        </p:tgtEl>
                                        <p:attrNameLst>
                                          <p:attrName>ppt_x</p:attrName>
                                          <p:attrName>ppt_y</p:attrName>
                                        </p:attrNameLst>
                                      </p:cBhvr>
                                    </p:animMotion>
                                  </p:childTnLst>
                                </p:cTn>
                              </p:par>
                            </p:childTnLst>
                          </p:cTn>
                        </p:par>
                        <p:par>
                          <p:cTn id="53" fill="hold">
                            <p:stCondLst>
                              <p:cond delay="0"/>
                            </p:stCondLst>
                            <p:childTnLst>
                              <p:par>
                                <p:cTn id="54" presetID="-1" presetClass="path" presetSubtype="0" accel="50000" decel="50000" fill="hold" nodeType="withEffect">
                                  <p:stCondLst>
                                    <p:cond delay="0"/>
                                  </p:stCondLst>
                                  <p:childTnLst>
                                    <p:animMotion origin="layout" path="M 0.107505 0.003946 L 0.193581 0.005067" pathEditMode="relative">
                                      <p:cBhvr>
                                        <p:cTn id="55" dur="500" fill="hold"/>
                                        <p:tgtEl>
                                          <p:spTgt spid="134"/>
                                        </p:tgtEl>
                                        <p:attrNameLst>
                                          <p:attrName>ppt_x</p:attrName>
                                          <p:attrName>ppt_y</p:attrName>
                                        </p:attrNameLst>
                                      </p:cBhvr>
                                    </p:animMotion>
                                  </p:childTnLst>
                                </p:cTn>
                              </p:par>
                            </p:childTnLst>
                          </p:cTn>
                        </p:par>
                        <p:par>
                          <p:cTn id="56" fill="hold">
                            <p:stCondLst>
                              <p:cond delay="500"/>
                            </p:stCondLst>
                            <p:childTnLst>
                              <p:par>
                                <p:cTn id="57" presetID="22" presetClass="entr" presetSubtype="1" fill="hold" grpId="0" nodeType="afterEffect">
                                  <p:stCondLst>
                                    <p:cond delay="0"/>
                                  </p:stCondLst>
                                  <p:iterate>
                                    <p:tmAbs val="0"/>
                                  </p:iterate>
                                  <p:childTnLst>
                                    <p:set>
                                      <p:cBhvr>
                                        <p:cTn id="58" fill="hold"/>
                                        <p:tgtEl>
                                          <p:spTgt spid="148"/>
                                        </p:tgtEl>
                                        <p:attrNameLst>
                                          <p:attrName>style.visibility</p:attrName>
                                        </p:attrNameLst>
                                      </p:cBhvr>
                                      <p:to>
                                        <p:strVal val="visible"/>
                                      </p:to>
                                    </p:set>
                                    <p:animEffect transition="in" filter="wipe(up)">
                                      <p:cBhvr>
                                        <p:cTn id="59" dur="500"/>
                                        <p:tgtEl>
                                          <p:spTgt spid="148"/>
                                        </p:tgtEl>
                                      </p:cBhvr>
                                    </p:animEffect>
                                  </p:childTnLst>
                                </p:cTn>
                              </p:par>
                            </p:childTnLst>
                          </p:cTn>
                        </p:par>
                        <p:par>
                          <p:cTn id="60" fill="hold">
                            <p:stCondLst>
                              <p:cond delay="1000"/>
                            </p:stCondLst>
                            <p:childTnLst>
                              <p:par>
                                <p:cTn id="61" presetID="22" presetClass="entr" presetSubtype="1" fill="hold" grpId="0" nodeType="afterEffect">
                                  <p:stCondLst>
                                    <p:cond delay="0"/>
                                  </p:stCondLst>
                                  <p:iterate>
                                    <p:tmAbs val="0"/>
                                  </p:iterate>
                                  <p:childTnLst>
                                    <p:set>
                                      <p:cBhvr>
                                        <p:cTn id="62" fill="hold"/>
                                        <p:tgtEl>
                                          <p:spTgt spid="149"/>
                                        </p:tgtEl>
                                        <p:attrNameLst>
                                          <p:attrName>style.visibility</p:attrName>
                                        </p:attrNameLst>
                                      </p:cBhvr>
                                      <p:to>
                                        <p:strVal val="visible"/>
                                      </p:to>
                                    </p:set>
                                    <p:animEffect transition="in" filter="wipe(up)">
                                      <p:cBhvr>
                                        <p:cTn id="63" dur="500"/>
                                        <p:tgtEl>
                                          <p:spTgt spid="149"/>
                                        </p:tgtEl>
                                      </p:cBhvr>
                                    </p:animEffect>
                                  </p:childTnLst>
                                </p:cTn>
                              </p:par>
                            </p:childTnLst>
                          </p:cTn>
                        </p:par>
                        <p:par>
                          <p:cTn id="64" fill="hold">
                            <p:stCondLst>
                              <p:cond delay="0"/>
                            </p:stCondLst>
                            <p:childTnLst>
                              <p:par>
                                <p:cTn id="65" presetID="-1" presetClass="path" presetSubtype="0" accel="50000" decel="50000" fill="hold" nodeType="afterEffect">
                                  <p:stCondLst>
                                    <p:cond delay="0"/>
                                  </p:stCondLst>
                                  <p:childTnLst>
                                    <p:animMotion origin="layout" path="M 0.000000 0.000000 C 0.000000 0.000000 -0.115943 -0.003458 -0.168462 -0.055599 C -0.246819 -0.133393 -0.250957 0.132574 -0.250957 0.132574" pathEditMode="relative">
                                      <p:cBhvr>
                                        <p:cTn id="66" dur="750" fill="hold"/>
                                        <p:tgtEl>
                                          <p:spTgt spid="148"/>
                                        </p:tgtEl>
                                        <p:attrNameLst>
                                          <p:attrName>ppt_x</p:attrName>
                                          <p:attrName>ppt_y</p:attrName>
                                        </p:attrNameLst>
                                      </p:cBhvr>
                                    </p:animMotion>
                                  </p:childTnLst>
                                </p:cTn>
                              </p:par>
                            </p:childTnLst>
                          </p:cTn>
                        </p:par>
                        <p:par>
                          <p:cTn id="67" fill="hold">
                            <p:stCondLst>
                              <p:cond delay="0"/>
                            </p:stCondLst>
                            <p:childTnLst>
                              <p:par>
                                <p:cTn id="68" presetID="-1" presetClass="path" presetSubtype="0" accel="50000" decel="50000" fill="hold" nodeType="withEffect">
                                  <p:stCondLst>
                                    <p:cond delay="0"/>
                                  </p:stCondLst>
                                  <p:childTnLst>
                                    <p:animMotion origin="layout" path="M 0.000000 0.000000 C 0.000000 0.000000 0.337422 -0.284172 0.411575 -0.177575 C 0.481363 -0.077254 0.456107 0.042318 0.456107 0.042318" pathEditMode="relative">
                                      <p:cBhvr>
                                        <p:cTn id="69" dur="750" fill="hold"/>
                                        <p:tgtEl>
                                          <p:spTgt spid="149"/>
                                        </p:tgtEl>
                                        <p:attrNameLst>
                                          <p:attrName>ppt_x</p:attrName>
                                          <p:attrName>ppt_y</p:attrName>
                                        </p:attrNameLst>
                                      </p:cBhvr>
                                    </p:animMotion>
                                  </p:childTnLst>
                                </p:cTn>
                              </p:par>
                            </p:childTnLst>
                          </p:cTn>
                        </p:par>
                        <p:par>
                          <p:cTn id="70" fill="hold">
                            <p:stCondLst>
                              <p:cond delay="0"/>
                            </p:stCondLst>
                            <p:childTnLst>
                              <p:par>
                                <p:cTn id="71" presetID="-1" presetClass="path" presetSubtype="0" accel="50000" decel="50000" fill="hold" nodeType="afterEffect">
                                  <p:stCondLst>
                                    <p:cond delay="500"/>
                                  </p:stCondLst>
                                  <p:childTnLst>
                                    <p:animMotion origin="layout" path="M 0.001336 -0.070139 L 0.002365 -0.133804" pathEditMode="relative">
                                      <p:cBhvr>
                                        <p:cTn id="72" dur="500" fill="hold"/>
                                        <p:tgtEl>
                                          <p:spTgt spid="143"/>
                                        </p:tgtEl>
                                        <p:attrNameLst>
                                          <p:attrName>ppt_x</p:attrName>
                                          <p:attrName>ppt_y</p:attrName>
                                        </p:attrNameLst>
                                      </p:cBhvr>
                                    </p:animMotion>
                                  </p:childTnLst>
                                </p:cTn>
                              </p:par>
                            </p:childTnLst>
                          </p:cTn>
                        </p:par>
                        <p:par>
                          <p:cTn id="73" fill="hold">
                            <p:stCondLst>
                              <p:cond delay="0"/>
                            </p:stCondLst>
                            <p:childTnLst>
                              <p:par>
                                <p:cTn id="74" presetID="-1" presetClass="path" presetSubtype="0" accel="50000" decel="50000" fill="hold" nodeType="withEffect">
                                  <p:stCondLst>
                                    <p:cond delay="0"/>
                                  </p:stCondLst>
                                  <p:childTnLst>
                                    <p:animMotion origin="layout" path="M 0.003476 -0.068707 L 0.000652 -0.128219" pathEditMode="relative">
                                      <p:cBhvr>
                                        <p:cTn id="75" dur="500" fill="hold"/>
                                        <p:tgtEl>
                                          <p:spTgt spid="144"/>
                                        </p:tgtEl>
                                        <p:attrNameLst>
                                          <p:attrName>ppt_x</p:attrName>
                                          <p:attrName>ppt_y</p:attrName>
                                        </p:attrNameLst>
                                      </p:cBhvr>
                                    </p:animMotion>
                                  </p:childTnLst>
                                </p:cTn>
                              </p:par>
                            </p:childTnLst>
                          </p:cTn>
                        </p:par>
                        <p:par>
                          <p:cTn id="76" fill="hold">
                            <p:stCondLst>
                              <p:cond delay="0"/>
                            </p:stCondLst>
                            <p:childTnLst>
                              <p:par>
                                <p:cTn id="77" presetID="-1" presetClass="path" presetSubtype="0" accel="50000" decel="50000" fill="hold" nodeType="withEffect">
                                  <p:stCondLst>
                                    <p:cond delay="0"/>
                                  </p:stCondLst>
                                  <p:childTnLst>
                                    <p:animMotion origin="layout" path="M 0.195851 0.003241 L 0.274147 0.003349" pathEditMode="relative">
                                      <p:cBhvr>
                                        <p:cTn id="78" dur="1000" fill="hold"/>
                                        <p:tgtEl>
                                          <p:spTgt spid="137"/>
                                        </p:tgtEl>
                                        <p:attrNameLst>
                                          <p:attrName>ppt_x</p:attrName>
                                          <p:attrName>ppt_y</p:attrName>
                                        </p:attrNameLst>
                                      </p:cBhvr>
                                    </p:animMotion>
                                  </p:childTnLst>
                                </p:cTn>
                              </p:par>
                            </p:childTnLst>
                          </p:cTn>
                        </p:par>
                        <p:par>
                          <p:cTn id="79" fill="hold">
                            <p:stCondLst>
                              <p:cond delay="0"/>
                            </p:stCondLst>
                            <p:childTnLst>
                              <p:par>
                                <p:cTn id="80" presetID="-1" presetClass="path" presetSubtype="0" accel="50000" decel="50000" fill="hold" nodeType="withEffect">
                                  <p:stCondLst>
                                    <p:cond delay="0"/>
                                  </p:stCondLst>
                                  <p:childTnLst>
                                    <p:animMotion origin="layout" path="M 0.193581 0.005067 L 0.276430 0.005067" pathEditMode="relative">
                                      <p:cBhvr>
                                        <p:cTn id="81" dur="1000" fill="hold"/>
                                        <p:tgtEl>
                                          <p:spTgt spid="134"/>
                                        </p:tgtEl>
                                        <p:attrNameLst>
                                          <p:attrName>ppt_x</p:attrName>
                                          <p:attrName>ppt_y</p:attrName>
                                        </p:attrNameLst>
                                      </p:cBhvr>
                                    </p:animMotion>
                                  </p:childTnLst>
                                </p:cTn>
                              </p:par>
                            </p:childTnLst>
                          </p:cTn>
                        </p:par>
                        <p:par>
                          <p:cTn id="82" fill="hold">
                            <p:stCondLst>
                              <p:cond delay="1000"/>
                            </p:stCondLst>
                            <p:childTnLst>
                              <p:par>
                                <p:cTn id="83" presetID="22" presetClass="entr" presetSubtype="1" fill="hold" grpId="0" nodeType="afterEffect">
                                  <p:stCondLst>
                                    <p:cond delay="0"/>
                                  </p:stCondLst>
                                  <p:iterate>
                                    <p:tmAbs val="0"/>
                                  </p:iterate>
                                  <p:childTnLst>
                                    <p:set>
                                      <p:cBhvr>
                                        <p:cTn id="84" fill="hold"/>
                                        <p:tgtEl>
                                          <p:spTgt spid="146"/>
                                        </p:tgtEl>
                                        <p:attrNameLst>
                                          <p:attrName>style.visibility</p:attrName>
                                        </p:attrNameLst>
                                      </p:cBhvr>
                                      <p:to>
                                        <p:strVal val="visible"/>
                                      </p:to>
                                    </p:set>
                                    <p:animEffect transition="in" filter="wipe(up)">
                                      <p:cBhvr>
                                        <p:cTn id="85" dur="500"/>
                                        <p:tgtEl>
                                          <p:spTgt spid="146"/>
                                        </p:tgtEl>
                                      </p:cBhvr>
                                    </p:animEffect>
                                  </p:childTnLst>
                                </p:cTn>
                              </p:par>
                            </p:childTnLst>
                          </p:cTn>
                        </p:par>
                        <p:par>
                          <p:cTn id="86" fill="hold">
                            <p:stCondLst>
                              <p:cond delay="1500"/>
                            </p:stCondLst>
                            <p:childTnLst>
                              <p:par>
                                <p:cTn id="87" presetID="22" presetClass="entr" presetSubtype="1" fill="hold" grpId="0" nodeType="afterEffect">
                                  <p:stCondLst>
                                    <p:cond delay="0"/>
                                  </p:stCondLst>
                                  <p:iterate>
                                    <p:tmAbs val="0"/>
                                  </p:iterate>
                                  <p:childTnLst>
                                    <p:set>
                                      <p:cBhvr>
                                        <p:cTn id="88" fill="hold"/>
                                        <p:tgtEl>
                                          <p:spTgt spid="150"/>
                                        </p:tgtEl>
                                        <p:attrNameLst>
                                          <p:attrName>style.visibility</p:attrName>
                                        </p:attrNameLst>
                                      </p:cBhvr>
                                      <p:to>
                                        <p:strVal val="visible"/>
                                      </p:to>
                                    </p:set>
                                    <p:animEffect transition="in" filter="wipe(up)">
                                      <p:cBhvr>
                                        <p:cTn id="89" dur="500"/>
                                        <p:tgtEl>
                                          <p:spTgt spid="150"/>
                                        </p:tgtEl>
                                      </p:cBhvr>
                                    </p:animEffect>
                                  </p:childTnLst>
                                </p:cTn>
                              </p:par>
                            </p:childTnLst>
                          </p:cTn>
                        </p:par>
                        <p:par>
                          <p:cTn id="90" fill="hold">
                            <p:stCondLst>
                              <p:cond delay="0"/>
                            </p:stCondLst>
                            <p:childTnLst>
                              <p:par>
                                <p:cTn id="91" presetID="-1" presetClass="path" presetSubtype="0" accel="50000" decel="50000" fill="hold" nodeType="afterEffect">
                                  <p:stCondLst>
                                    <p:cond delay="0"/>
                                  </p:stCondLst>
                                  <p:childTnLst>
                                    <p:animMotion origin="layout" path="M 0.000000 0.000000 C 0.000000 0.000000 -0.090865 -0.041066 -0.139266 0.015278 C -0.179702 0.062350 -0.162642 0.137464 -0.162642 0.137464" pathEditMode="relative">
                                      <p:cBhvr>
                                        <p:cTn id="92" dur="750" fill="hold"/>
                                        <p:tgtEl>
                                          <p:spTgt spid="146"/>
                                        </p:tgtEl>
                                        <p:attrNameLst>
                                          <p:attrName>ppt_x</p:attrName>
                                          <p:attrName>ppt_y</p:attrName>
                                        </p:attrNameLst>
                                      </p:cBhvr>
                                    </p:animMotion>
                                  </p:childTnLst>
                                </p:cTn>
                              </p:par>
                            </p:childTnLst>
                          </p:cTn>
                        </p:par>
                        <p:par>
                          <p:cTn id="93" fill="hold">
                            <p:stCondLst>
                              <p:cond delay="0"/>
                            </p:stCondLst>
                            <p:childTnLst>
                              <p:par>
                                <p:cTn id="94" presetID="-1" presetClass="path" presetSubtype="0" accel="50000" decel="50000" fill="hold" nodeType="withEffect">
                                  <p:stCondLst>
                                    <p:cond delay="0"/>
                                  </p:stCondLst>
                                  <p:childTnLst>
                                    <p:animMotion origin="layout" path="M 0.000000 0.000000 C 0.000000 0.000000 0.347192 -0.262905 0.417969 -0.179167 C 0.458206 -0.131560 0.460657 -0.027778 0.460657 -0.027778" pathEditMode="relative">
                                      <p:cBhvr>
                                        <p:cTn id="95" dur="750" fill="hold"/>
                                        <p:tgtEl>
                                          <p:spTgt spid="15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advAuto="0"/>
      <p:bldP spid="137" grpId="0" animBg="1" advAuto="0"/>
      <p:bldP spid="143" grpId="0" animBg="1" advAuto="0"/>
      <p:bldP spid="144" grpId="0" animBg="1" advAuto="0"/>
      <p:bldP spid="145" grpId="0" animBg="1" advAuto="0"/>
      <p:bldP spid="146" grpId="0" animBg="1" advAuto="0"/>
      <p:bldP spid="147" grpId="0" animBg="1" advAuto="0"/>
      <p:bldP spid="148" grpId="0" animBg="1" advAuto="0"/>
      <p:bldP spid="149" grpId="0" animBg="1" advAuto="0"/>
      <p:bldP spid="150" grpId="0" animBg="1" advAuto="0"/>
      <p:bldP spid="151"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Rectangle"/>
          <p:cNvSpPr/>
          <p:nvPr/>
        </p:nvSpPr>
        <p:spPr>
          <a:xfrm>
            <a:off x="11887200" y="9003030"/>
            <a:ext cx="2228850" cy="1104900"/>
          </a:xfrm>
          <a:prstGeom prst="rect">
            <a:avLst/>
          </a:prstGeom>
          <a:solidFill>
            <a:srgbClr val="0097EB">
              <a:alpha val="49000"/>
            </a:srgbClr>
          </a:solidFill>
          <a:ln w="38100">
            <a:solidFill>
              <a:srgbClr val="000000"/>
            </a:solidFill>
            <a:miter lim="400000"/>
          </a:ln>
          <a:effectLst>
            <a:outerShdw blurRad="152400" dist="114300" dir="2700000" rotWithShape="0">
              <a:srgbClr val="000000">
                <a:alpha val="75000"/>
              </a:srgbClr>
            </a:outerShdw>
          </a:effectLst>
        </p:spPr>
        <p:txBody>
          <a:bodyPr lIns="76200" tIns="76200" rIns="76200" bIns="76200" anchor="ctr"/>
          <a:lstStyle/>
          <a:p>
            <a:pPr>
              <a:defRPr i="0">
                <a:solidFill>
                  <a:srgbClr val="FFFFFF"/>
                </a:solidFill>
                <a:effectLst>
                  <a:outerShdw blurRad="50800" dist="12700" dir="5400000" rotWithShape="0">
                    <a:srgbClr val="000000">
                      <a:alpha val="30000"/>
                    </a:srgbClr>
                  </a:outerShdw>
                </a:effectLst>
                <a:latin typeface="Marker Felt"/>
                <a:ea typeface="Marker Felt"/>
                <a:cs typeface="Marker Felt"/>
                <a:sym typeface="Marker Felt"/>
              </a:defRPr>
            </a:pPr>
            <a:endParaRPr/>
          </a:p>
        </p:txBody>
      </p:sp>
      <p:grpSp>
        <p:nvGrpSpPr>
          <p:cNvPr id="177" name="Group"/>
          <p:cNvGrpSpPr/>
          <p:nvPr/>
        </p:nvGrpSpPr>
        <p:grpSpPr>
          <a:xfrm>
            <a:off x="438150" y="10827067"/>
            <a:ext cx="13887452" cy="1657351"/>
            <a:chOff x="0" y="0"/>
            <a:chExt cx="13887451" cy="1657350"/>
          </a:xfrm>
        </p:grpSpPr>
        <p:grpSp>
          <p:nvGrpSpPr>
            <p:cNvPr id="158" name="Group"/>
            <p:cNvGrpSpPr/>
            <p:nvPr/>
          </p:nvGrpSpPr>
          <p:grpSpPr>
            <a:xfrm>
              <a:off x="0" y="0"/>
              <a:ext cx="1673934" cy="1657350"/>
              <a:chOff x="0" y="0"/>
              <a:chExt cx="1673933" cy="1657350"/>
            </a:xfrm>
          </p:grpSpPr>
          <p:sp>
            <p:nvSpPr>
              <p:cNvPr id="156" name="Rectangle"/>
              <p:cNvSpPr/>
              <p:nvPr/>
            </p:nvSpPr>
            <p:spPr>
              <a:xfrm>
                <a:off x="0" y="0"/>
                <a:ext cx="1673934"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5400">
                    <a:solidFill>
                      <a:srgbClr val="FFFFFF"/>
                    </a:solidFill>
                    <a:effectLst>
                      <a:outerShdw blurRad="50800" dist="12700" dir="5400000" rotWithShape="0">
                        <a:srgbClr val="000000">
                          <a:alpha val="30000"/>
                        </a:srgbClr>
                      </a:outerShdw>
                    </a:effectLst>
                  </a:defRPr>
                </a:pPr>
                <a:endParaRPr/>
              </a:p>
            </p:txBody>
          </p:sp>
          <p:sp>
            <p:nvSpPr>
              <p:cNvPr id="157" name="0"/>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i="0">
                    <a:latin typeface="Monaco"/>
                    <a:ea typeface="Monaco"/>
                    <a:cs typeface="Monaco"/>
                    <a:sym typeface="Monaco"/>
                  </a:defRPr>
                </a:lvl1pPr>
              </a:lstStyle>
              <a:p>
                <a:r>
                  <a:t>0</a:t>
                </a:r>
              </a:p>
            </p:txBody>
          </p:sp>
        </p:grpSp>
        <p:grpSp>
          <p:nvGrpSpPr>
            <p:cNvPr id="161" name="Group"/>
            <p:cNvGrpSpPr/>
            <p:nvPr/>
          </p:nvGrpSpPr>
          <p:grpSpPr>
            <a:xfrm>
              <a:off x="2045919" y="0"/>
              <a:ext cx="1673934" cy="1657350"/>
              <a:chOff x="0" y="0"/>
              <a:chExt cx="1673933" cy="1657350"/>
            </a:xfrm>
          </p:grpSpPr>
          <p:sp>
            <p:nvSpPr>
              <p:cNvPr id="159" name="Rectangle"/>
              <p:cNvSpPr/>
              <p:nvPr/>
            </p:nvSpPr>
            <p:spPr>
              <a:xfrm>
                <a:off x="0" y="0"/>
                <a:ext cx="1673934"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5400">
                    <a:solidFill>
                      <a:srgbClr val="FFFFFF"/>
                    </a:solidFill>
                    <a:effectLst>
                      <a:outerShdw blurRad="50800" dist="12700" dir="5400000" rotWithShape="0">
                        <a:srgbClr val="000000">
                          <a:alpha val="30000"/>
                        </a:srgbClr>
                      </a:outerShdw>
                    </a:effectLst>
                  </a:defRPr>
                </a:pPr>
                <a:endParaRPr/>
              </a:p>
            </p:txBody>
          </p:sp>
          <p:sp>
            <p:nvSpPr>
              <p:cNvPr id="160" name="1"/>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i="0">
                    <a:latin typeface="Monaco"/>
                    <a:ea typeface="Monaco"/>
                    <a:cs typeface="Monaco"/>
                    <a:sym typeface="Monaco"/>
                  </a:defRPr>
                </a:lvl1pPr>
              </a:lstStyle>
              <a:p>
                <a:r>
                  <a:t>1</a:t>
                </a:r>
              </a:p>
            </p:txBody>
          </p:sp>
        </p:grpSp>
        <p:grpSp>
          <p:nvGrpSpPr>
            <p:cNvPr id="164" name="Group"/>
            <p:cNvGrpSpPr/>
            <p:nvPr/>
          </p:nvGrpSpPr>
          <p:grpSpPr>
            <a:xfrm>
              <a:off x="4060840" y="0"/>
              <a:ext cx="1673935" cy="1657350"/>
              <a:chOff x="0" y="0"/>
              <a:chExt cx="1673933" cy="1657350"/>
            </a:xfrm>
          </p:grpSpPr>
          <p:sp>
            <p:nvSpPr>
              <p:cNvPr id="162" name="Rectangle"/>
              <p:cNvSpPr/>
              <p:nvPr/>
            </p:nvSpPr>
            <p:spPr>
              <a:xfrm>
                <a:off x="0" y="0"/>
                <a:ext cx="1673934"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5400">
                    <a:solidFill>
                      <a:srgbClr val="FFFFFF"/>
                    </a:solidFill>
                    <a:effectLst>
                      <a:outerShdw blurRad="50800" dist="12700" dir="5400000" rotWithShape="0">
                        <a:srgbClr val="000000">
                          <a:alpha val="30000"/>
                        </a:srgbClr>
                      </a:outerShdw>
                    </a:effectLst>
                  </a:defRPr>
                </a:pPr>
                <a:endParaRPr/>
              </a:p>
            </p:txBody>
          </p:sp>
          <p:sp>
            <p:nvSpPr>
              <p:cNvPr id="163" name="2"/>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i="0">
                    <a:latin typeface="Monaco"/>
                    <a:ea typeface="Monaco"/>
                    <a:cs typeface="Monaco"/>
                    <a:sym typeface="Monaco"/>
                  </a:defRPr>
                </a:lvl1pPr>
              </a:lstStyle>
              <a:p>
                <a:r>
                  <a:t>2</a:t>
                </a:r>
              </a:p>
            </p:txBody>
          </p:sp>
        </p:grpSp>
        <p:grpSp>
          <p:nvGrpSpPr>
            <p:cNvPr id="167" name="Group"/>
            <p:cNvGrpSpPr/>
            <p:nvPr/>
          </p:nvGrpSpPr>
          <p:grpSpPr>
            <a:xfrm>
              <a:off x="6106759" y="0"/>
              <a:ext cx="1673934" cy="1657350"/>
              <a:chOff x="0" y="0"/>
              <a:chExt cx="1673933" cy="1657350"/>
            </a:xfrm>
          </p:grpSpPr>
          <p:sp>
            <p:nvSpPr>
              <p:cNvPr id="165" name="Rectangle"/>
              <p:cNvSpPr/>
              <p:nvPr/>
            </p:nvSpPr>
            <p:spPr>
              <a:xfrm>
                <a:off x="0" y="0"/>
                <a:ext cx="1673934"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5400">
                    <a:solidFill>
                      <a:srgbClr val="FFFFFF"/>
                    </a:solidFill>
                    <a:effectLst>
                      <a:outerShdw blurRad="50800" dist="12700" dir="5400000" rotWithShape="0">
                        <a:srgbClr val="000000">
                          <a:alpha val="30000"/>
                        </a:srgbClr>
                      </a:outerShdw>
                    </a:effectLst>
                  </a:defRPr>
                </a:pPr>
                <a:endParaRPr/>
              </a:p>
            </p:txBody>
          </p:sp>
          <p:sp>
            <p:nvSpPr>
              <p:cNvPr id="166" name="3"/>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i="0">
                    <a:latin typeface="Monaco"/>
                    <a:ea typeface="Monaco"/>
                    <a:cs typeface="Monaco"/>
                    <a:sym typeface="Monaco"/>
                  </a:defRPr>
                </a:lvl1pPr>
              </a:lstStyle>
              <a:p>
                <a:r>
                  <a:t>3</a:t>
                </a:r>
              </a:p>
            </p:txBody>
          </p:sp>
        </p:grpSp>
        <p:grpSp>
          <p:nvGrpSpPr>
            <p:cNvPr id="170" name="Group"/>
            <p:cNvGrpSpPr/>
            <p:nvPr/>
          </p:nvGrpSpPr>
          <p:grpSpPr>
            <a:xfrm>
              <a:off x="8152677" y="0"/>
              <a:ext cx="1673935" cy="1657350"/>
              <a:chOff x="0" y="0"/>
              <a:chExt cx="1673933" cy="1657350"/>
            </a:xfrm>
          </p:grpSpPr>
          <p:sp>
            <p:nvSpPr>
              <p:cNvPr id="168" name="Rectangle"/>
              <p:cNvSpPr/>
              <p:nvPr/>
            </p:nvSpPr>
            <p:spPr>
              <a:xfrm>
                <a:off x="0" y="0"/>
                <a:ext cx="1673934"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5400">
                    <a:solidFill>
                      <a:srgbClr val="FFFFFF"/>
                    </a:solidFill>
                    <a:effectLst>
                      <a:outerShdw blurRad="50800" dist="12700" dir="5400000" rotWithShape="0">
                        <a:srgbClr val="000000">
                          <a:alpha val="30000"/>
                        </a:srgbClr>
                      </a:outerShdw>
                    </a:effectLst>
                  </a:defRPr>
                </a:pPr>
                <a:endParaRPr/>
              </a:p>
            </p:txBody>
          </p:sp>
          <p:sp>
            <p:nvSpPr>
              <p:cNvPr id="169" name="4"/>
              <p:cNvSpPr/>
              <p:nvPr/>
            </p:nvSpPr>
            <p:spPr>
              <a:xfrm>
                <a:off x="495980"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i="0">
                    <a:latin typeface="Monaco"/>
                    <a:ea typeface="Monaco"/>
                    <a:cs typeface="Monaco"/>
                    <a:sym typeface="Monaco"/>
                  </a:defRPr>
                </a:lvl1pPr>
              </a:lstStyle>
              <a:p>
                <a:r>
                  <a:t>4</a:t>
                </a:r>
              </a:p>
            </p:txBody>
          </p:sp>
        </p:grpSp>
        <p:grpSp>
          <p:nvGrpSpPr>
            <p:cNvPr id="173" name="Group"/>
            <p:cNvGrpSpPr/>
            <p:nvPr/>
          </p:nvGrpSpPr>
          <p:grpSpPr>
            <a:xfrm>
              <a:off x="10167597" y="0"/>
              <a:ext cx="1673935" cy="1657350"/>
              <a:chOff x="0" y="0"/>
              <a:chExt cx="1673933" cy="1657350"/>
            </a:xfrm>
          </p:grpSpPr>
          <p:sp>
            <p:nvSpPr>
              <p:cNvPr id="171" name="Rectangle"/>
              <p:cNvSpPr/>
              <p:nvPr/>
            </p:nvSpPr>
            <p:spPr>
              <a:xfrm>
                <a:off x="0" y="0"/>
                <a:ext cx="1673934"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5400">
                    <a:solidFill>
                      <a:srgbClr val="FFFFFF"/>
                    </a:solidFill>
                    <a:effectLst>
                      <a:outerShdw blurRad="50800" dist="12700" dir="5400000" rotWithShape="0">
                        <a:srgbClr val="000000">
                          <a:alpha val="30000"/>
                        </a:srgbClr>
                      </a:outerShdw>
                    </a:effectLst>
                  </a:defRPr>
                </a:pPr>
                <a:endParaRPr/>
              </a:p>
            </p:txBody>
          </p:sp>
          <p:sp>
            <p:nvSpPr>
              <p:cNvPr id="172" name="5"/>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i="0">
                    <a:latin typeface="Monaco"/>
                    <a:ea typeface="Monaco"/>
                    <a:cs typeface="Monaco"/>
                    <a:sym typeface="Monaco"/>
                  </a:defRPr>
                </a:lvl1pPr>
              </a:lstStyle>
              <a:p>
                <a:r>
                  <a:t>5</a:t>
                </a:r>
              </a:p>
            </p:txBody>
          </p:sp>
        </p:grpSp>
        <p:grpSp>
          <p:nvGrpSpPr>
            <p:cNvPr id="176" name="Group"/>
            <p:cNvGrpSpPr/>
            <p:nvPr/>
          </p:nvGrpSpPr>
          <p:grpSpPr>
            <a:xfrm>
              <a:off x="12213518" y="0"/>
              <a:ext cx="1673934" cy="1657350"/>
              <a:chOff x="0" y="0"/>
              <a:chExt cx="1673933" cy="1657350"/>
            </a:xfrm>
          </p:grpSpPr>
          <p:sp>
            <p:nvSpPr>
              <p:cNvPr id="174" name="Rectangle"/>
              <p:cNvSpPr/>
              <p:nvPr/>
            </p:nvSpPr>
            <p:spPr>
              <a:xfrm>
                <a:off x="0" y="0"/>
                <a:ext cx="1673934"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5400">
                    <a:solidFill>
                      <a:srgbClr val="FFFFFF"/>
                    </a:solidFill>
                    <a:effectLst>
                      <a:outerShdw blurRad="50800" dist="12700" dir="5400000" rotWithShape="0">
                        <a:srgbClr val="000000">
                          <a:alpha val="30000"/>
                        </a:srgbClr>
                      </a:outerShdw>
                    </a:effectLst>
                  </a:defRPr>
                </a:pPr>
                <a:endParaRPr/>
              </a:p>
            </p:txBody>
          </p:sp>
          <p:sp>
            <p:nvSpPr>
              <p:cNvPr id="175" name="6"/>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i="0">
                    <a:latin typeface="Monaco"/>
                    <a:ea typeface="Monaco"/>
                    <a:cs typeface="Monaco"/>
                    <a:sym typeface="Monaco"/>
                  </a:defRPr>
                </a:lvl1pPr>
              </a:lstStyle>
              <a:p>
                <a:r>
                  <a:t>6</a:t>
                </a:r>
              </a:p>
            </p:txBody>
          </p:sp>
        </p:grpSp>
      </p:grpSp>
      <p:sp>
        <p:nvSpPr>
          <p:cNvPr id="178" name="Line"/>
          <p:cNvSpPr/>
          <p:nvPr/>
        </p:nvSpPr>
        <p:spPr>
          <a:xfrm flipV="1">
            <a:off x="5334000" y="9841230"/>
            <a:ext cx="0" cy="991400"/>
          </a:xfrm>
          <a:prstGeom prst="line">
            <a:avLst/>
          </a:prstGeom>
          <a:ln w="114300">
            <a:solidFill>
              <a:srgbClr val="941100"/>
            </a:solidFill>
            <a:miter lim="400000"/>
            <a:headEnd type="stealth"/>
          </a:ln>
          <a:effectLst>
            <a:outerShdw blurRad="203200" dist="152400" dir="3060000" rotWithShape="0">
              <a:srgbClr val="000000"/>
            </a:outerShdw>
          </a:effectLst>
        </p:spPr>
        <p:txBody>
          <a:bodyPr lIns="76200" tIns="76200" rIns="76200" bIns="76200" anchor="ctr"/>
          <a:lstStyle/>
          <a:p>
            <a:pPr algn="l" defTabSz="685800">
              <a:defRPr sz="1800" i="0">
                <a:latin typeface="Helvetica"/>
                <a:ea typeface="Helvetica"/>
                <a:cs typeface="Helvetica"/>
                <a:sym typeface="Helvetica"/>
              </a:defRPr>
            </a:pPr>
            <a:endParaRPr/>
          </a:p>
        </p:txBody>
      </p:sp>
      <p:grpSp>
        <p:nvGrpSpPr>
          <p:cNvPr id="181" name="Group"/>
          <p:cNvGrpSpPr/>
          <p:nvPr/>
        </p:nvGrpSpPr>
        <p:grpSpPr>
          <a:xfrm>
            <a:off x="4248150" y="9098280"/>
            <a:ext cx="2171700" cy="838200"/>
            <a:chOff x="0" y="0"/>
            <a:chExt cx="2171700" cy="838200"/>
          </a:xfrm>
        </p:grpSpPr>
        <p:sp>
          <p:nvSpPr>
            <p:cNvPr id="179" name="Rectangle"/>
            <p:cNvSpPr/>
            <p:nvPr/>
          </p:nvSpPr>
          <p:spPr>
            <a:xfrm>
              <a:off x="0" y="38100"/>
              <a:ext cx="2171700" cy="800100"/>
            </a:xfrm>
            <a:prstGeom prst="rect">
              <a:avLst/>
            </a:prstGeom>
            <a:solidFill>
              <a:srgbClr val="FFFB00"/>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i="0">
                  <a:solidFill>
                    <a:srgbClr val="FFFFFF"/>
                  </a:solidFill>
                  <a:effectLst>
                    <a:outerShdw blurRad="50800" dist="12700" dir="5400000" rotWithShape="0">
                      <a:srgbClr val="000000">
                        <a:alpha val="30000"/>
                      </a:srgbClr>
                    </a:outerShdw>
                  </a:effectLst>
                  <a:latin typeface="Marker Felt"/>
                  <a:ea typeface="Marker Felt"/>
                  <a:cs typeface="Marker Felt"/>
                  <a:sym typeface="Marker Felt"/>
                </a:defRPr>
              </a:pPr>
              <a:endParaRPr/>
            </a:p>
          </p:txBody>
        </p:sp>
        <p:sp>
          <p:nvSpPr>
            <p:cNvPr id="180" name="top"/>
            <p:cNvSpPr/>
            <p:nvPr/>
          </p:nvSpPr>
          <p:spPr>
            <a:xfrm>
              <a:off x="26808" y="0"/>
              <a:ext cx="2057401"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i="0">
                  <a:latin typeface="Marker Felt"/>
                  <a:ea typeface="Marker Felt"/>
                  <a:cs typeface="Marker Felt"/>
                  <a:sym typeface="Marker Felt"/>
                </a:defRPr>
              </a:lvl1pPr>
            </a:lstStyle>
            <a:p>
              <a:r>
                <a:t>top</a:t>
              </a:r>
            </a:p>
          </p:txBody>
        </p:sp>
      </p:grpSp>
      <p:sp>
        <p:nvSpPr>
          <p:cNvPr id="182" name="The Class ArrayStack peek"/>
          <p:cNvSpPr txBox="1">
            <a:spLocks noGrp="1"/>
          </p:cNvSpPr>
          <p:nvPr>
            <p:ph type="title"/>
          </p:nvPr>
        </p:nvSpPr>
        <p:spPr>
          <a:xfrm>
            <a:off x="377825" y="25400"/>
            <a:ext cx="23679150" cy="2133600"/>
          </a:xfrm>
          <a:prstGeom prst="rect">
            <a:avLst/>
          </a:prstGeom>
        </p:spPr>
        <p:txBody>
          <a:bodyPr/>
          <a:lstStyle/>
          <a:p>
            <a:r>
              <a:t>The Class ArrayStack </a:t>
            </a:r>
            <a:r>
              <a:rPr>
                <a:latin typeface="Menlo Regular"/>
                <a:ea typeface="Menlo Regular"/>
                <a:cs typeface="Menlo Regular"/>
                <a:sym typeface="Menlo Regular"/>
              </a:rPr>
              <a:t>peek</a:t>
            </a:r>
          </a:p>
        </p:txBody>
      </p:sp>
      <p:sp>
        <p:nvSpPr>
          <p:cNvPr id="183" name="Implementing the ADT Stack…"/>
          <p:cNvSpPr txBox="1">
            <a:spLocks noGrp="1"/>
          </p:cNvSpPr>
          <p:nvPr>
            <p:ph type="body" sz="half" idx="1"/>
          </p:nvPr>
        </p:nvSpPr>
        <p:spPr>
          <a:xfrm>
            <a:off x="-190500" y="2343150"/>
            <a:ext cx="16592550" cy="7753350"/>
          </a:xfrm>
          <a:prstGeom prst="rect">
            <a:avLst/>
          </a:prstGeom>
        </p:spPr>
        <p:txBody>
          <a:bodyPr/>
          <a:lstStyle/>
          <a:p>
            <a:pPr>
              <a:spcBef>
                <a:spcPts val="2800"/>
              </a:spcBef>
              <a:buBlip>
                <a:blip r:embed="rId4"/>
              </a:buBlip>
            </a:pPr>
            <a:r>
              <a:t>Implementing the ADT Stack</a:t>
            </a:r>
          </a:p>
          <a:p>
            <a:pPr lvl="1">
              <a:spcBef>
                <a:spcPts val="2800"/>
              </a:spcBef>
              <a:buBlip>
                <a:blip r:embed="rId4"/>
              </a:buBlip>
            </a:pPr>
            <a:r>
              <a:t>Using an array</a:t>
            </a:r>
          </a:p>
          <a:p>
            <a:pPr>
              <a:spcBef>
                <a:spcPts val="2800"/>
              </a:spcBef>
              <a:buBlip>
                <a:blip r:embed="rId4"/>
              </a:buBlip>
            </a:pPr>
            <a:r>
              <a:t>Which end is the top of the stack?</a:t>
            </a:r>
          </a:p>
          <a:p>
            <a:pPr lvl="1">
              <a:spcBef>
                <a:spcPts val="2800"/>
              </a:spcBef>
              <a:buBlip>
                <a:blip r:embed="rId4"/>
              </a:buBlip>
            </a:pPr>
            <a:r>
              <a:t>Last occupied location in the array</a:t>
            </a:r>
          </a:p>
        </p:txBody>
      </p:sp>
      <p:sp>
        <p:nvSpPr>
          <p:cNvPr id="184" name="Rectangle"/>
          <p:cNvSpPr/>
          <p:nvPr/>
        </p:nvSpPr>
        <p:spPr>
          <a:xfrm>
            <a:off x="12211050" y="2495550"/>
            <a:ext cx="12039600" cy="4978400"/>
          </a:xfrm>
          <a:prstGeom prst="rect">
            <a:avLst/>
          </a:prstGeom>
          <a:solidFill>
            <a:srgbClr val="E5E6E1"/>
          </a:solidFill>
          <a:ln w="50800">
            <a:solidFill>
              <a:srgbClr val="941100"/>
            </a:solidFill>
            <a:miter lim="400000"/>
          </a:ln>
          <a:effectLst>
            <a:outerShdw blurRad="381000" dir="1980000" rotWithShape="0">
              <a:srgbClr val="000000"/>
            </a:outerShdw>
          </a:effectLst>
        </p:spPr>
        <p:txBody>
          <a:bodyPr lIns="76200" tIns="76200" rIns="76200" bIns="76200" anchor="ctr"/>
          <a:lstStyle/>
          <a:p>
            <a:pPr>
              <a:defRPr sz="5400">
                <a:solidFill>
                  <a:srgbClr val="FFFFFF"/>
                </a:solidFill>
                <a:effectLst>
                  <a:outerShdw blurRad="50800" dist="12700" dir="5400000" rotWithShape="0">
                    <a:srgbClr val="000000">
                      <a:alpha val="30000"/>
                    </a:srgbClr>
                  </a:outerShdw>
                </a:effectLst>
              </a:defRPr>
            </a:pPr>
            <a:endParaRPr/>
          </a:p>
        </p:txBody>
      </p:sp>
      <p:sp>
        <p:nvSpPr>
          <p:cNvPr id="185" name="Rectangle"/>
          <p:cNvSpPr/>
          <p:nvPr/>
        </p:nvSpPr>
        <p:spPr>
          <a:xfrm>
            <a:off x="19050000" y="8412480"/>
            <a:ext cx="2876550" cy="3143250"/>
          </a:xfrm>
          <a:prstGeom prst="rect">
            <a:avLst/>
          </a:prstGeom>
          <a:blipFill>
            <a:blip r:embed="rId5"/>
          </a:blipFill>
          <a:ln w="38100">
            <a:solidFill>
              <a:srgbClr val="000000"/>
            </a:solidFill>
            <a:miter lim="400000"/>
          </a:ln>
          <a:effectLst>
            <a:outerShdw blurRad="571500" dir="1980000" rotWithShape="0">
              <a:srgbClr val="000000"/>
            </a:outerShdw>
          </a:effectLst>
        </p:spPr>
        <p:txBody>
          <a:bodyPr lIns="76200" tIns="76200" rIns="76200" bIns="76200" anchor="ctr"/>
          <a:lstStyle/>
          <a:p>
            <a:pPr>
              <a:defRPr sz="5400">
                <a:solidFill>
                  <a:srgbClr val="FFFFFF"/>
                </a:solidFill>
                <a:effectLst>
                  <a:outerShdw blurRad="50800" dist="12700" dir="5400000" rotWithShape="0">
                    <a:srgbClr val="000000">
                      <a:alpha val="30000"/>
                    </a:srgbClr>
                  </a:outerShdw>
                </a:effectLst>
              </a:defRPr>
            </a:pPr>
            <a:endParaRPr/>
          </a:p>
        </p:txBody>
      </p:sp>
      <p:sp>
        <p:nvSpPr>
          <p:cNvPr id="186" name="Stack"/>
          <p:cNvSpPr/>
          <p:nvPr/>
        </p:nvSpPr>
        <p:spPr>
          <a:xfrm>
            <a:off x="19500214" y="11517630"/>
            <a:ext cx="1968123" cy="10477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5000" i="0">
                <a:solidFill>
                  <a:srgbClr val="941100"/>
                </a:solidFill>
                <a:latin typeface="Comic Sans MS"/>
                <a:ea typeface="Comic Sans MS"/>
                <a:cs typeface="Comic Sans MS"/>
                <a:sym typeface="Comic Sans MS"/>
              </a:defRPr>
            </a:lvl1pPr>
          </a:lstStyle>
          <a:p>
            <a:r>
              <a:t>Stack</a:t>
            </a:r>
          </a:p>
        </p:txBody>
      </p:sp>
      <p:sp>
        <p:nvSpPr>
          <p:cNvPr id="187" name="top"/>
          <p:cNvSpPr/>
          <p:nvPr/>
        </p:nvSpPr>
        <p:spPr>
          <a:xfrm>
            <a:off x="22772982" y="8622030"/>
            <a:ext cx="1163557" cy="1047750"/>
          </a:xfrm>
          <a:prstGeom prst="rect">
            <a:avLst/>
          </a:prstGeom>
          <a:ln w="12700">
            <a:miter lim="400000"/>
          </a:ln>
          <a:effectLst>
            <a:outerShdw blurRad="12700" dir="30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5000" i="0">
                <a:latin typeface="Comic Sans MS"/>
                <a:ea typeface="Comic Sans MS"/>
                <a:cs typeface="Comic Sans MS"/>
                <a:sym typeface="Comic Sans MS"/>
              </a:defRPr>
            </a:lvl1pPr>
          </a:lstStyle>
          <a:p>
            <a:r>
              <a:t>top</a:t>
            </a:r>
          </a:p>
        </p:txBody>
      </p:sp>
      <p:sp>
        <p:nvSpPr>
          <p:cNvPr id="188" name="Line"/>
          <p:cNvSpPr/>
          <p:nvPr/>
        </p:nvSpPr>
        <p:spPr>
          <a:xfrm>
            <a:off x="21393150" y="9250680"/>
            <a:ext cx="1257305" cy="1"/>
          </a:xfrm>
          <a:prstGeom prst="line">
            <a:avLst/>
          </a:prstGeom>
          <a:ln w="114300">
            <a:solidFill>
              <a:schemeClr val="accent4">
                <a:hueOff val="-1081314"/>
                <a:satOff val="4338"/>
                <a:lumOff val="-8931"/>
              </a:schemeClr>
            </a:solidFill>
            <a:miter lim="400000"/>
            <a:headEnd type="stealth"/>
          </a:ln>
          <a:effectLst>
            <a:outerShdw blurRad="12700" dir="3060000" rotWithShape="0">
              <a:srgbClr val="000000"/>
            </a:outerShdw>
          </a:effectLst>
        </p:spPr>
        <p:txBody>
          <a:bodyPr lIns="76200" tIns="76200" rIns="76200" bIns="76200" anchor="ctr"/>
          <a:lstStyle/>
          <a:p>
            <a:pPr algn="l" defTabSz="685800">
              <a:defRPr sz="1800" i="0">
                <a:latin typeface="Helvetica"/>
                <a:ea typeface="Helvetica"/>
                <a:cs typeface="Helvetica"/>
                <a:sym typeface="Helvetica"/>
              </a:defRPr>
            </a:pPr>
            <a:endParaRPr/>
          </a:p>
        </p:txBody>
      </p:sp>
      <p:sp>
        <p:nvSpPr>
          <p:cNvPr id="189" name="Doug"/>
          <p:cNvSpPr/>
          <p:nvPr/>
        </p:nvSpPr>
        <p:spPr>
          <a:xfrm>
            <a:off x="571500" y="10942955"/>
            <a:ext cx="1360364"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i="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Doug</a:t>
            </a:r>
          </a:p>
        </p:txBody>
      </p:sp>
      <p:sp>
        <p:nvSpPr>
          <p:cNvPr id="190" name="Jose"/>
          <p:cNvSpPr/>
          <p:nvPr/>
        </p:nvSpPr>
        <p:spPr>
          <a:xfrm>
            <a:off x="4667250" y="10942955"/>
            <a:ext cx="1360364"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i="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Jose</a:t>
            </a:r>
          </a:p>
        </p:txBody>
      </p:sp>
      <p:sp>
        <p:nvSpPr>
          <p:cNvPr id="191" name="Doug"/>
          <p:cNvSpPr/>
          <p:nvPr/>
        </p:nvSpPr>
        <p:spPr>
          <a:xfrm>
            <a:off x="19888200" y="10561955"/>
            <a:ext cx="1360364"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i="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Doug</a:t>
            </a:r>
          </a:p>
        </p:txBody>
      </p:sp>
      <p:sp>
        <p:nvSpPr>
          <p:cNvPr id="192" name="Maria"/>
          <p:cNvSpPr/>
          <p:nvPr/>
        </p:nvSpPr>
        <p:spPr>
          <a:xfrm>
            <a:off x="2514600" y="10923905"/>
            <a:ext cx="1657592"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i="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Maria</a:t>
            </a:r>
          </a:p>
        </p:txBody>
      </p:sp>
      <p:sp>
        <p:nvSpPr>
          <p:cNvPr id="193" name="Maria"/>
          <p:cNvSpPr/>
          <p:nvPr/>
        </p:nvSpPr>
        <p:spPr>
          <a:xfrm>
            <a:off x="19735800" y="9666605"/>
            <a:ext cx="1657592"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i="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Maria</a:t>
            </a:r>
          </a:p>
        </p:txBody>
      </p:sp>
      <p:sp>
        <p:nvSpPr>
          <p:cNvPr id="194" name="Jose"/>
          <p:cNvSpPr/>
          <p:nvPr/>
        </p:nvSpPr>
        <p:spPr>
          <a:xfrm>
            <a:off x="19869150" y="8714105"/>
            <a:ext cx="1360364"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i="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Jose</a:t>
            </a:r>
          </a:p>
        </p:txBody>
      </p:sp>
      <p:sp>
        <p:nvSpPr>
          <p:cNvPr id="195" name="template&lt;class ItemType&gt;…"/>
          <p:cNvSpPr/>
          <p:nvPr/>
        </p:nvSpPr>
        <p:spPr>
          <a:xfrm>
            <a:off x="12439110" y="2470150"/>
            <a:ext cx="12090401" cy="4838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p>
            <a:pPr algn="l" defTabSz="685800">
              <a:lnSpc>
                <a:spcPct val="120000"/>
              </a:lnSpc>
              <a:spcBef>
                <a:spcPts val="100"/>
              </a:spcBef>
              <a:tabLst>
                <a:tab pos="368300" algn="l"/>
              </a:tabLst>
              <a:defRPr sz="2600" b="1" i="0">
                <a:latin typeface="Menlo Regular"/>
                <a:ea typeface="Menlo Regular"/>
                <a:cs typeface="Menlo Regular"/>
                <a:sym typeface="Menlo Regular"/>
              </a:defRPr>
            </a:pPr>
            <a:r>
              <a:rPr>
                <a:solidFill>
                  <a:srgbClr val="BB2CA2"/>
                </a:solidFill>
              </a:rPr>
              <a:t>template</a:t>
            </a:r>
            <a:r>
              <a:t>&lt;</a:t>
            </a:r>
            <a:r>
              <a:rPr>
                <a:solidFill>
                  <a:srgbClr val="BB2CA2"/>
                </a:solidFill>
              </a:rPr>
              <a:t>class</a:t>
            </a:r>
            <a:r>
              <a:t> ItemType&gt; </a:t>
            </a:r>
          </a:p>
          <a:p>
            <a:pPr algn="l" defTabSz="685800">
              <a:lnSpc>
                <a:spcPct val="120000"/>
              </a:lnSpc>
              <a:spcBef>
                <a:spcPts val="100"/>
              </a:spcBef>
              <a:tabLst>
                <a:tab pos="368300" algn="l"/>
              </a:tabLst>
              <a:defRPr sz="2600" b="1" i="0">
                <a:latin typeface="Menlo Regular"/>
                <a:ea typeface="Menlo Regular"/>
                <a:cs typeface="Menlo Regular"/>
                <a:sym typeface="Menlo Regular"/>
              </a:defRPr>
            </a:pPr>
            <a:r>
              <a:t>ItemType ArrayStack&lt;ItemType&gt;::peek() </a:t>
            </a:r>
            <a:r>
              <a:rPr>
                <a:solidFill>
                  <a:srgbClr val="BB2CA2"/>
                </a:solidFill>
              </a:rPr>
              <a:t>const</a:t>
            </a:r>
          </a:p>
          <a:p>
            <a:pPr algn="l" defTabSz="685800">
              <a:lnSpc>
                <a:spcPct val="120000"/>
              </a:lnSpc>
              <a:spcBef>
                <a:spcPts val="100"/>
              </a:spcBef>
              <a:tabLst>
                <a:tab pos="368300" algn="l"/>
              </a:tabLst>
              <a:defRPr sz="2600" b="1" i="0">
                <a:latin typeface="Menlo Regular"/>
                <a:ea typeface="Menlo Regular"/>
                <a:cs typeface="Menlo Regular"/>
                <a:sym typeface="Menlo Regular"/>
              </a:defRPr>
            </a:pPr>
            <a:r>
              <a:t>{</a:t>
            </a:r>
          </a:p>
          <a:p>
            <a:pPr algn="l" defTabSz="685800">
              <a:lnSpc>
                <a:spcPct val="120000"/>
              </a:lnSpc>
              <a:spcBef>
                <a:spcPts val="100"/>
              </a:spcBef>
              <a:tabLst>
                <a:tab pos="368300" algn="l"/>
              </a:tabLst>
              <a:defRPr sz="2600" b="1" i="0">
                <a:solidFill>
                  <a:srgbClr val="008400"/>
                </a:solidFill>
                <a:latin typeface="Menlo Regular"/>
                <a:ea typeface="Menlo Regular"/>
                <a:cs typeface="Menlo Regular"/>
                <a:sym typeface="Menlo Regular"/>
              </a:defRPr>
            </a:pPr>
            <a:r>
              <a:rPr>
                <a:solidFill>
                  <a:srgbClr val="000000"/>
                </a:solidFill>
              </a:rPr>
              <a:t>	if (isEmpty())</a:t>
            </a:r>
            <a:r>
              <a:rPr>
                <a:solidFill>
                  <a:srgbClr val="3E7321"/>
                </a:solidFill>
              </a:rPr>
              <a:t> // Enforce precondition</a:t>
            </a:r>
          </a:p>
          <a:p>
            <a:pPr lvl="1" indent="0" algn="l" defTabSz="685800">
              <a:lnSpc>
                <a:spcPct val="120000"/>
              </a:lnSpc>
              <a:spcBef>
                <a:spcPts val="100"/>
              </a:spcBef>
              <a:tabLst>
                <a:tab pos="368300" algn="l"/>
              </a:tabLst>
              <a:defRPr sz="2600" b="1" i="0">
                <a:latin typeface="Menlo Regular"/>
                <a:ea typeface="Menlo Regular"/>
                <a:cs typeface="Menlo Regular"/>
                <a:sym typeface="Menlo Regular"/>
              </a:defRPr>
            </a:pPr>
            <a:r>
              <a:rPr>
                <a:solidFill>
                  <a:srgbClr val="3E7321"/>
                </a:solidFill>
              </a:rPr>
              <a:t>  </a:t>
            </a:r>
            <a:r>
              <a:t>{</a:t>
            </a:r>
            <a:endParaRPr>
              <a:solidFill>
                <a:srgbClr val="3E7321"/>
              </a:solidFill>
            </a:endParaRPr>
          </a:p>
          <a:p>
            <a:pPr lvl="3" indent="1371600" algn="l" defTabSz="685800">
              <a:lnSpc>
                <a:spcPct val="120000"/>
              </a:lnSpc>
              <a:spcBef>
                <a:spcPts val="100"/>
              </a:spcBef>
              <a:tabLst>
                <a:tab pos="368300" algn="l"/>
              </a:tabLst>
              <a:defRPr sz="2600" b="1" i="0">
                <a:solidFill>
                  <a:srgbClr val="008400"/>
                </a:solidFill>
                <a:latin typeface="Menlo Regular"/>
                <a:ea typeface="Menlo Regular"/>
                <a:cs typeface="Menlo Regular"/>
                <a:sym typeface="Menlo Regular"/>
              </a:defRPr>
            </a:pPr>
            <a:r>
              <a:rPr>
                <a:solidFill>
                  <a:srgbClr val="000000"/>
                </a:solidFill>
              </a:rPr>
              <a:t> </a:t>
            </a:r>
            <a:r>
              <a:rPr>
                <a:solidFill>
                  <a:srgbClr val="8E2E8E"/>
                </a:solidFill>
              </a:rPr>
              <a:t>throw</a:t>
            </a:r>
            <a:r>
              <a:rPr>
                <a:solidFill>
                  <a:srgbClr val="000000"/>
                </a:solidFill>
              </a:rPr>
              <a:t> PrecondViolatedExcept(</a:t>
            </a:r>
            <a:r>
              <a:rPr>
                <a:solidFill>
                  <a:schemeClr val="accent5">
                    <a:lumOff val="-29866"/>
                  </a:schemeClr>
                </a:solidFill>
              </a:rPr>
              <a:t>"Stack is empty!"</a:t>
            </a:r>
            <a:r>
              <a:rPr>
                <a:solidFill>
                  <a:srgbClr val="000000"/>
                </a:solidFill>
              </a:rPr>
              <a:t>)</a:t>
            </a:r>
          </a:p>
          <a:p>
            <a:pPr lvl="3" indent="0" algn="l" defTabSz="685800">
              <a:lnSpc>
                <a:spcPct val="120000"/>
              </a:lnSpc>
              <a:spcBef>
                <a:spcPts val="100"/>
              </a:spcBef>
              <a:tabLst>
                <a:tab pos="368300" algn="l"/>
              </a:tabLst>
              <a:defRPr sz="2600" b="1" i="0">
                <a:solidFill>
                  <a:srgbClr val="008400"/>
                </a:solidFill>
                <a:latin typeface="Menlo Regular"/>
                <a:ea typeface="Menlo Regular"/>
                <a:cs typeface="Menlo Regular"/>
                <a:sym typeface="Menlo Regular"/>
              </a:defRPr>
            </a:pPr>
            <a:r>
              <a:rPr>
                <a:solidFill>
                  <a:srgbClr val="000000"/>
                </a:solidFill>
              </a:rPr>
              <a:t>  }</a:t>
            </a:r>
          </a:p>
          <a:p>
            <a:pPr algn="l" defTabSz="685800">
              <a:lnSpc>
                <a:spcPct val="120000"/>
              </a:lnSpc>
              <a:spcBef>
                <a:spcPts val="100"/>
              </a:spcBef>
              <a:tabLst>
                <a:tab pos="368300" algn="l"/>
              </a:tabLst>
              <a:defRPr sz="2600" b="1" i="0">
                <a:latin typeface="Menlo Regular"/>
                <a:ea typeface="Menlo Regular"/>
                <a:cs typeface="Menlo Regular"/>
                <a:sym typeface="Menlo Regular"/>
              </a:defRPr>
            </a:pPr>
            <a:r>
              <a:t>	</a:t>
            </a:r>
            <a:r>
              <a:rPr>
                <a:solidFill>
                  <a:srgbClr val="BB2CA2"/>
                </a:solidFill>
              </a:rPr>
              <a:t>return</a:t>
            </a:r>
            <a:r>
              <a:t> items[top];</a:t>
            </a:r>
          </a:p>
          <a:p>
            <a:pPr algn="l" defTabSz="685800">
              <a:lnSpc>
                <a:spcPct val="120000"/>
              </a:lnSpc>
              <a:spcBef>
                <a:spcPts val="100"/>
              </a:spcBef>
              <a:tabLst>
                <a:tab pos="368300" algn="l"/>
              </a:tabLst>
              <a:defRPr sz="2600" b="1" i="0">
                <a:solidFill>
                  <a:srgbClr val="008400"/>
                </a:solidFill>
                <a:latin typeface="Menlo Regular"/>
                <a:ea typeface="Menlo Regular"/>
                <a:cs typeface="Menlo Regular"/>
                <a:sym typeface="Menlo Regular"/>
              </a:defRPr>
            </a:pPr>
            <a:r>
              <a:rPr>
                <a:solidFill>
                  <a:srgbClr val="000000"/>
                </a:solidFill>
              </a:rPr>
              <a:t>}  </a:t>
            </a:r>
            <a:r>
              <a:t>// end peek</a:t>
            </a:r>
            <a:endParaRPr>
              <a:solidFill>
                <a:srgbClr val="000000"/>
              </a:solidFill>
            </a:endParaRPr>
          </a:p>
        </p:txBody>
      </p:sp>
      <p:sp>
        <p:nvSpPr>
          <p:cNvPr id="196" name="Jose"/>
          <p:cNvSpPr/>
          <p:nvPr/>
        </p:nvSpPr>
        <p:spPr>
          <a:xfrm>
            <a:off x="4667250" y="10942955"/>
            <a:ext cx="1360364"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i="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Jose</a:t>
            </a:r>
          </a:p>
        </p:txBody>
      </p:sp>
      <p:sp>
        <p:nvSpPr>
          <p:cNvPr id="197" name="returned to client"/>
          <p:cNvSpPr/>
          <p:nvPr/>
        </p:nvSpPr>
        <p:spPr>
          <a:xfrm>
            <a:off x="15125700" y="9784080"/>
            <a:ext cx="3429000" cy="1676400"/>
          </a:xfrm>
          <a:prstGeom prst="rect">
            <a:avLst/>
          </a:prstGeom>
          <a:ln w="12700">
            <a:miter lim="400000"/>
          </a:ln>
          <a:effectLst>
            <a:outerShdw blurRad="266700" dir="30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spAutoFit/>
          </a:bodyPr>
          <a:lstStyle>
            <a:lvl1pPr>
              <a:lnSpc>
                <a:spcPct val="70000"/>
              </a:lnSpc>
              <a:defRPr sz="5000" i="0">
                <a:solidFill>
                  <a:srgbClr val="FFFB00"/>
                </a:solidFill>
                <a:effectLst>
                  <a:outerShdw blurRad="177800" dir="3060000" rotWithShape="0">
                    <a:srgbClr val="000000"/>
                  </a:outerShdw>
                </a:effectLst>
                <a:latin typeface="Comic Sans MS"/>
                <a:ea typeface="Comic Sans MS"/>
                <a:cs typeface="Comic Sans MS"/>
                <a:sym typeface="Comic Sans MS"/>
              </a:defRPr>
            </a:lvl1pPr>
          </a:lstStyle>
          <a:p>
            <a:r>
              <a:t>returned to client</a:t>
            </a:r>
          </a:p>
        </p:txBody>
      </p:sp>
      <p:sp>
        <p:nvSpPr>
          <p:cNvPr id="198" name="Line"/>
          <p:cNvSpPr/>
          <p:nvPr/>
        </p:nvSpPr>
        <p:spPr>
          <a:xfrm>
            <a:off x="14249400" y="9631680"/>
            <a:ext cx="1440260" cy="284659"/>
          </a:xfrm>
          <a:prstGeom prst="line">
            <a:avLst/>
          </a:prstGeom>
          <a:ln w="114300">
            <a:solidFill>
              <a:srgbClr val="FFFB00"/>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i="0">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med">
        <p:wipe dir="d"/>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96"/>
                                        </p:tgtEl>
                                        <p:attrNameLst>
                                          <p:attrName>style.visibility</p:attrName>
                                        </p:attrNameLst>
                                      </p:cBhvr>
                                      <p:to>
                                        <p:strVal val="visible"/>
                                      </p:to>
                                    </p:set>
                                    <p:animEffect transition="in" filter="fade">
                                      <p:cBhvr>
                                        <p:cTn id="7" dur="250"/>
                                        <p:tgtEl>
                                          <p:spTgt spid="196"/>
                                        </p:tgtEl>
                                      </p:cBhvr>
                                    </p:animEffect>
                                  </p:childTnLst>
                                </p:cTn>
                              </p:par>
                            </p:childTnLst>
                          </p:cTn>
                        </p:par>
                        <p:par>
                          <p:cTn id="8" fill="hold">
                            <p:stCondLst>
                              <p:cond delay="0"/>
                            </p:stCondLst>
                            <p:childTnLst>
                              <p:par>
                                <p:cTn id="9" presetID="-1" presetClass="path" presetSubtype="0" accel="50000" decel="50000" fill="hold" nodeType="afterEffect">
                                  <p:stCondLst>
                                    <p:cond delay="0"/>
                                  </p:stCondLst>
                                  <p:childTnLst>
                                    <p:animMotion origin="layout" path="M 0.000000 0.000000 C 0.000000 0.000000 0.005292 -0.114453 0.098489 -0.124978 C 0.250572 -0.040972 0.312173 -0.129369 0.312173 -0.129369" pathEditMode="relative">
                                      <p:cBhvr>
                                        <p:cTn id="10" dur="750" fill="hold"/>
                                        <p:tgtEl>
                                          <p:spTgt spid="196"/>
                                        </p:tgtEl>
                                        <p:attrNameLst>
                                          <p:attrName>ppt_x</p:attrName>
                                          <p:attrName>ppt_y</p:attrName>
                                        </p:attrNameLst>
                                      </p:cBhvr>
                                    </p:animMotion>
                                  </p:childTnLst>
                                </p:cTn>
                              </p:par>
                            </p:childTnLst>
                          </p:cTn>
                        </p:par>
                        <p:par>
                          <p:cTn id="11" fill="hold">
                            <p:stCondLst>
                              <p:cond delay="750"/>
                            </p:stCondLst>
                            <p:childTnLst>
                              <p:par>
                                <p:cTn id="12" presetID="23" presetClass="entr" presetSubtype="16" fill="hold" grpId="0" nodeType="afterEffect">
                                  <p:stCondLst>
                                    <p:cond delay="0"/>
                                  </p:stCondLst>
                                  <p:iterate>
                                    <p:tmAbs val="0"/>
                                  </p:iterate>
                                  <p:childTnLst>
                                    <p:set>
                                      <p:cBhvr>
                                        <p:cTn id="13" fill="hold"/>
                                        <p:tgtEl>
                                          <p:spTgt spid="155"/>
                                        </p:tgtEl>
                                        <p:attrNameLst>
                                          <p:attrName>style.visibility</p:attrName>
                                        </p:attrNameLst>
                                      </p:cBhvr>
                                      <p:to>
                                        <p:strVal val="visible"/>
                                      </p:to>
                                    </p:set>
                                    <p:anim calcmode="lin" valueType="num">
                                      <p:cBhvr>
                                        <p:cTn id="14" dur="500" fill="hold"/>
                                        <p:tgtEl>
                                          <p:spTgt spid="155"/>
                                        </p:tgtEl>
                                        <p:attrNameLst>
                                          <p:attrName>ppt_w</p:attrName>
                                        </p:attrNameLst>
                                      </p:cBhvr>
                                      <p:tavLst>
                                        <p:tav tm="0">
                                          <p:val>
                                            <p:fltVal val="0"/>
                                          </p:val>
                                        </p:tav>
                                        <p:tav tm="100000">
                                          <p:val>
                                            <p:strVal val="#ppt_w"/>
                                          </p:val>
                                        </p:tav>
                                      </p:tavLst>
                                    </p:anim>
                                    <p:anim calcmode="lin" valueType="num">
                                      <p:cBhvr>
                                        <p:cTn id="15" dur="500" fill="hold"/>
                                        <p:tgtEl>
                                          <p:spTgt spid="155"/>
                                        </p:tgtEl>
                                        <p:attrNameLst>
                                          <p:attrName>ppt_h</p:attrName>
                                        </p:attrNameLst>
                                      </p:cBhvr>
                                      <p:tavLst>
                                        <p:tav tm="0">
                                          <p:val>
                                            <p:fltVal val="0"/>
                                          </p:val>
                                        </p:tav>
                                        <p:tav tm="100000">
                                          <p:val>
                                            <p:strVal val="#ppt_h"/>
                                          </p:val>
                                        </p:tav>
                                      </p:tavLst>
                                    </p:anim>
                                  </p:childTnLst>
                                </p:cTn>
                              </p:par>
                            </p:childTnLst>
                          </p:cTn>
                        </p:par>
                        <p:par>
                          <p:cTn id="16" fill="hold">
                            <p:stCondLst>
                              <p:cond delay="1250"/>
                            </p:stCondLst>
                            <p:childTnLst>
                              <p:par>
                                <p:cTn id="17" presetID="22" presetClass="entr" presetSubtype="2" fill="hold" grpId="0" nodeType="afterEffect">
                                  <p:stCondLst>
                                    <p:cond delay="0"/>
                                  </p:stCondLst>
                                  <p:iterate>
                                    <p:tmAbs val="0"/>
                                  </p:iterate>
                                  <p:childTnLst>
                                    <p:set>
                                      <p:cBhvr>
                                        <p:cTn id="18" fill="hold"/>
                                        <p:tgtEl>
                                          <p:spTgt spid="198"/>
                                        </p:tgtEl>
                                        <p:attrNameLst>
                                          <p:attrName>style.visibility</p:attrName>
                                        </p:attrNameLst>
                                      </p:cBhvr>
                                      <p:to>
                                        <p:strVal val="visible"/>
                                      </p:to>
                                    </p:set>
                                    <p:animEffect transition="in" filter="wipe(right)">
                                      <p:cBhvr>
                                        <p:cTn id="19" dur="500"/>
                                        <p:tgtEl>
                                          <p:spTgt spid="198"/>
                                        </p:tgtEl>
                                      </p:cBhvr>
                                    </p:animEffect>
                                  </p:childTnLst>
                                </p:cTn>
                              </p:par>
                            </p:childTnLst>
                          </p:cTn>
                        </p:par>
                        <p:par>
                          <p:cTn id="20" fill="hold">
                            <p:stCondLst>
                              <p:cond delay="1750"/>
                            </p:stCondLst>
                            <p:childTnLst>
                              <p:par>
                                <p:cTn id="21" presetID="10" presetClass="entr" fill="hold" grpId="0" nodeType="afterEffect">
                                  <p:stCondLst>
                                    <p:cond delay="0"/>
                                  </p:stCondLst>
                                  <p:iterate>
                                    <p:tmAbs val="0"/>
                                  </p:iterate>
                                  <p:childTnLst>
                                    <p:set>
                                      <p:cBhvr>
                                        <p:cTn id="22" fill="hold"/>
                                        <p:tgtEl>
                                          <p:spTgt spid="197"/>
                                        </p:tgtEl>
                                        <p:attrNameLst>
                                          <p:attrName>style.visibility</p:attrName>
                                        </p:attrNameLst>
                                      </p:cBhvr>
                                      <p:to>
                                        <p:strVal val="visible"/>
                                      </p:to>
                                    </p:set>
                                    <p:animEffect transition="in" filter="fade">
                                      <p:cBhvr>
                                        <p:cTn id="23" dur="250"/>
                                        <p:tgtEl>
                                          <p:spTgt spid="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advAuto="0"/>
      <p:bldP spid="196" grpId="0" animBg="1" advAuto="0"/>
      <p:bldP spid="197" grpId="0" animBg="1" advAuto="0"/>
      <p:bldP spid="198"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3" name="Group"/>
          <p:cNvGrpSpPr/>
          <p:nvPr/>
        </p:nvGrpSpPr>
        <p:grpSpPr>
          <a:xfrm>
            <a:off x="438150" y="10955083"/>
            <a:ext cx="13887452" cy="1657351"/>
            <a:chOff x="0" y="0"/>
            <a:chExt cx="13887451" cy="1657350"/>
          </a:xfrm>
        </p:grpSpPr>
        <p:grpSp>
          <p:nvGrpSpPr>
            <p:cNvPr id="204" name="Group"/>
            <p:cNvGrpSpPr/>
            <p:nvPr/>
          </p:nvGrpSpPr>
          <p:grpSpPr>
            <a:xfrm>
              <a:off x="0" y="0"/>
              <a:ext cx="1673934" cy="1657350"/>
              <a:chOff x="0" y="0"/>
              <a:chExt cx="1673933" cy="1657350"/>
            </a:xfrm>
          </p:grpSpPr>
          <p:sp>
            <p:nvSpPr>
              <p:cNvPr id="202" name="Rectangle"/>
              <p:cNvSpPr/>
              <p:nvPr/>
            </p:nvSpPr>
            <p:spPr>
              <a:xfrm>
                <a:off x="0" y="0"/>
                <a:ext cx="1673934"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5400">
                    <a:solidFill>
                      <a:srgbClr val="FFFFFF"/>
                    </a:solidFill>
                    <a:effectLst>
                      <a:outerShdw blurRad="50800" dist="12700" dir="5400000" rotWithShape="0">
                        <a:srgbClr val="000000">
                          <a:alpha val="30000"/>
                        </a:srgbClr>
                      </a:outerShdw>
                    </a:effectLst>
                  </a:defRPr>
                </a:pPr>
                <a:endParaRPr/>
              </a:p>
            </p:txBody>
          </p:sp>
          <p:sp>
            <p:nvSpPr>
              <p:cNvPr id="203" name="0"/>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i="0">
                    <a:latin typeface="Monaco"/>
                    <a:ea typeface="Monaco"/>
                    <a:cs typeface="Monaco"/>
                    <a:sym typeface="Monaco"/>
                  </a:defRPr>
                </a:lvl1pPr>
              </a:lstStyle>
              <a:p>
                <a:r>
                  <a:t>0</a:t>
                </a:r>
              </a:p>
            </p:txBody>
          </p:sp>
        </p:grpSp>
        <p:grpSp>
          <p:nvGrpSpPr>
            <p:cNvPr id="207" name="Group"/>
            <p:cNvGrpSpPr/>
            <p:nvPr/>
          </p:nvGrpSpPr>
          <p:grpSpPr>
            <a:xfrm>
              <a:off x="2045919" y="0"/>
              <a:ext cx="1673934" cy="1657350"/>
              <a:chOff x="0" y="0"/>
              <a:chExt cx="1673933" cy="1657350"/>
            </a:xfrm>
          </p:grpSpPr>
          <p:sp>
            <p:nvSpPr>
              <p:cNvPr id="205" name="Rectangle"/>
              <p:cNvSpPr/>
              <p:nvPr/>
            </p:nvSpPr>
            <p:spPr>
              <a:xfrm>
                <a:off x="0" y="0"/>
                <a:ext cx="1673934"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5400">
                    <a:solidFill>
                      <a:srgbClr val="FFFFFF"/>
                    </a:solidFill>
                    <a:effectLst>
                      <a:outerShdw blurRad="50800" dist="12700" dir="5400000" rotWithShape="0">
                        <a:srgbClr val="000000">
                          <a:alpha val="30000"/>
                        </a:srgbClr>
                      </a:outerShdw>
                    </a:effectLst>
                  </a:defRPr>
                </a:pPr>
                <a:endParaRPr/>
              </a:p>
            </p:txBody>
          </p:sp>
          <p:sp>
            <p:nvSpPr>
              <p:cNvPr id="206" name="1"/>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i="0">
                    <a:latin typeface="Monaco"/>
                    <a:ea typeface="Monaco"/>
                    <a:cs typeface="Monaco"/>
                    <a:sym typeface="Monaco"/>
                  </a:defRPr>
                </a:lvl1pPr>
              </a:lstStyle>
              <a:p>
                <a:r>
                  <a:t>1</a:t>
                </a:r>
              </a:p>
            </p:txBody>
          </p:sp>
        </p:grpSp>
        <p:grpSp>
          <p:nvGrpSpPr>
            <p:cNvPr id="210" name="Group"/>
            <p:cNvGrpSpPr/>
            <p:nvPr/>
          </p:nvGrpSpPr>
          <p:grpSpPr>
            <a:xfrm>
              <a:off x="4060840" y="0"/>
              <a:ext cx="1673935" cy="1657350"/>
              <a:chOff x="0" y="0"/>
              <a:chExt cx="1673933" cy="1657350"/>
            </a:xfrm>
          </p:grpSpPr>
          <p:sp>
            <p:nvSpPr>
              <p:cNvPr id="208" name="Rectangle"/>
              <p:cNvSpPr/>
              <p:nvPr/>
            </p:nvSpPr>
            <p:spPr>
              <a:xfrm>
                <a:off x="0" y="0"/>
                <a:ext cx="1673934"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5400">
                    <a:solidFill>
                      <a:srgbClr val="FFFFFF"/>
                    </a:solidFill>
                    <a:effectLst>
                      <a:outerShdw blurRad="50800" dist="12700" dir="5400000" rotWithShape="0">
                        <a:srgbClr val="000000">
                          <a:alpha val="30000"/>
                        </a:srgbClr>
                      </a:outerShdw>
                    </a:effectLst>
                  </a:defRPr>
                </a:pPr>
                <a:endParaRPr/>
              </a:p>
            </p:txBody>
          </p:sp>
          <p:sp>
            <p:nvSpPr>
              <p:cNvPr id="209" name="2"/>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i="0">
                    <a:latin typeface="Monaco"/>
                    <a:ea typeface="Monaco"/>
                    <a:cs typeface="Monaco"/>
                    <a:sym typeface="Monaco"/>
                  </a:defRPr>
                </a:lvl1pPr>
              </a:lstStyle>
              <a:p>
                <a:r>
                  <a:t>2</a:t>
                </a:r>
              </a:p>
            </p:txBody>
          </p:sp>
        </p:grpSp>
        <p:grpSp>
          <p:nvGrpSpPr>
            <p:cNvPr id="213" name="Group"/>
            <p:cNvGrpSpPr/>
            <p:nvPr/>
          </p:nvGrpSpPr>
          <p:grpSpPr>
            <a:xfrm>
              <a:off x="6106759" y="0"/>
              <a:ext cx="1673934" cy="1657350"/>
              <a:chOff x="0" y="0"/>
              <a:chExt cx="1673933" cy="1657350"/>
            </a:xfrm>
          </p:grpSpPr>
          <p:sp>
            <p:nvSpPr>
              <p:cNvPr id="211" name="Rectangle"/>
              <p:cNvSpPr/>
              <p:nvPr/>
            </p:nvSpPr>
            <p:spPr>
              <a:xfrm>
                <a:off x="0" y="0"/>
                <a:ext cx="1673934"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5400">
                    <a:solidFill>
                      <a:srgbClr val="FFFFFF"/>
                    </a:solidFill>
                    <a:effectLst>
                      <a:outerShdw blurRad="50800" dist="12700" dir="5400000" rotWithShape="0">
                        <a:srgbClr val="000000">
                          <a:alpha val="30000"/>
                        </a:srgbClr>
                      </a:outerShdw>
                    </a:effectLst>
                  </a:defRPr>
                </a:pPr>
                <a:endParaRPr/>
              </a:p>
            </p:txBody>
          </p:sp>
          <p:sp>
            <p:nvSpPr>
              <p:cNvPr id="212" name="3"/>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i="0">
                    <a:latin typeface="Monaco"/>
                    <a:ea typeface="Monaco"/>
                    <a:cs typeface="Monaco"/>
                    <a:sym typeface="Monaco"/>
                  </a:defRPr>
                </a:lvl1pPr>
              </a:lstStyle>
              <a:p>
                <a:r>
                  <a:t>3</a:t>
                </a:r>
              </a:p>
            </p:txBody>
          </p:sp>
        </p:grpSp>
        <p:grpSp>
          <p:nvGrpSpPr>
            <p:cNvPr id="216" name="Group"/>
            <p:cNvGrpSpPr/>
            <p:nvPr/>
          </p:nvGrpSpPr>
          <p:grpSpPr>
            <a:xfrm>
              <a:off x="8152677" y="0"/>
              <a:ext cx="1673935" cy="1657350"/>
              <a:chOff x="0" y="0"/>
              <a:chExt cx="1673933" cy="1657350"/>
            </a:xfrm>
          </p:grpSpPr>
          <p:sp>
            <p:nvSpPr>
              <p:cNvPr id="214" name="Rectangle"/>
              <p:cNvSpPr/>
              <p:nvPr/>
            </p:nvSpPr>
            <p:spPr>
              <a:xfrm>
                <a:off x="0" y="0"/>
                <a:ext cx="1673934"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5400">
                    <a:solidFill>
                      <a:srgbClr val="FFFFFF"/>
                    </a:solidFill>
                    <a:effectLst>
                      <a:outerShdw blurRad="50800" dist="12700" dir="5400000" rotWithShape="0">
                        <a:srgbClr val="000000">
                          <a:alpha val="30000"/>
                        </a:srgbClr>
                      </a:outerShdw>
                    </a:effectLst>
                  </a:defRPr>
                </a:pPr>
                <a:endParaRPr/>
              </a:p>
            </p:txBody>
          </p:sp>
          <p:sp>
            <p:nvSpPr>
              <p:cNvPr id="215" name="4"/>
              <p:cNvSpPr/>
              <p:nvPr/>
            </p:nvSpPr>
            <p:spPr>
              <a:xfrm>
                <a:off x="495980"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i="0">
                    <a:latin typeface="Monaco"/>
                    <a:ea typeface="Monaco"/>
                    <a:cs typeface="Monaco"/>
                    <a:sym typeface="Monaco"/>
                  </a:defRPr>
                </a:lvl1pPr>
              </a:lstStyle>
              <a:p>
                <a:r>
                  <a:t>4</a:t>
                </a:r>
              </a:p>
            </p:txBody>
          </p:sp>
        </p:grpSp>
        <p:grpSp>
          <p:nvGrpSpPr>
            <p:cNvPr id="219" name="Group"/>
            <p:cNvGrpSpPr/>
            <p:nvPr/>
          </p:nvGrpSpPr>
          <p:grpSpPr>
            <a:xfrm>
              <a:off x="10167597" y="0"/>
              <a:ext cx="1673935" cy="1657350"/>
              <a:chOff x="0" y="0"/>
              <a:chExt cx="1673933" cy="1657350"/>
            </a:xfrm>
          </p:grpSpPr>
          <p:sp>
            <p:nvSpPr>
              <p:cNvPr id="217" name="Rectangle"/>
              <p:cNvSpPr/>
              <p:nvPr/>
            </p:nvSpPr>
            <p:spPr>
              <a:xfrm>
                <a:off x="0" y="0"/>
                <a:ext cx="1673934"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5400">
                    <a:solidFill>
                      <a:srgbClr val="FFFFFF"/>
                    </a:solidFill>
                    <a:effectLst>
                      <a:outerShdw blurRad="50800" dist="12700" dir="5400000" rotWithShape="0">
                        <a:srgbClr val="000000">
                          <a:alpha val="30000"/>
                        </a:srgbClr>
                      </a:outerShdw>
                    </a:effectLst>
                  </a:defRPr>
                </a:pPr>
                <a:endParaRPr/>
              </a:p>
            </p:txBody>
          </p:sp>
          <p:sp>
            <p:nvSpPr>
              <p:cNvPr id="218" name="5"/>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i="0">
                    <a:latin typeface="Monaco"/>
                    <a:ea typeface="Monaco"/>
                    <a:cs typeface="Monaco"/>
                    <a:sym typeface="Monaco"/>
                  </a:defRPr>
                </a:lvl1pPr>
              </a:lstStyle>
              <a:p>
                <a:r>
                  <a:t>5</a:t>
                </a:r>
              </a:p>
            </p:txBody>
          </p:sp>
        </p:grpSp>
        <p:grpSp>
          <p:nvGrpSpPr>
            <p:cNvPr id="222" name="Group"/>
            <p:cNvGrpSpPr/>
            <p:nvPr/>
          </p:nvGrpSpPr>
          <p:grpSpPr>
            <a:xfrm>
              <a:off x="12213518" y="0"/>
              <a:ext cx="1673934" cy="1657350"/>
              <a:chOff x="0" y="0"/>
              <a:chExt cx="1673933" cy="1657350"/>
            </a:xfrm>
          </p:grpSpPr>
          <p:sp>
            <p:nvSpPr>
              <p:cNvPr id="220" name="Rectangle"/>
              <p:cNvSpPr/>
              <p:nvPr/>
            </p:nvSpPr>
            <p:spPr>
              <a:xfrm>
                <a:off x="0" y="0"/>
                <a:ext cx="1673934"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sz="5400">
                    <a:solidFill>
                      <a:srgbClr val="FFFFFF"/>
                    </a:solidFill>
                    <a:effectLst>
                      <a:outerShdw blurRad="50800" dist="12700" dir="5400000" rotWithShape="0">
                        <a:srgbClr val="000000">
                          <a:alpha val="30000"/>
                        </a:srgbClr>
                      </a:outerShdw>
                    </a:effectLst>
                  </a:defRPr>
                </a:pPr>
                <a:endParaRPr/>
              </a:p>
            </p:txBody>
          </p:sp>
          <p:sp>
            <p:nvSpPr>
              <p:cNvPr id="221" name="6"/>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i="0">
                    <a:latin typeface="Monaco"/>
                    <a:ea typeface="Monaco"/>
                    <a:cs typeface="Monaco"/>
                    <a:sym typeface="Monaco"/>
                  </a:defRPr>
                </a:lvl1pPr>
              </a:lstStyle>
              <a:p>
                <a:r>
                  <a:t>6</a:t>
                </a:r>
              </a:p>
            </p:txBody>
          </p:sp>
        </p:grpSp>
      </p:grpSp>
      <p:sp>
        <p:nvSpPr>
          <p:cNvPr id="224" name="Line"/>
          <p:cNvSpPr/>
          <p:nvPr/>
        </p:nvSpPr>
        <p:spPr>
          <a:xfrm flipV="1">
            <a:off x="5334000" y="9969246"/>
            <a:ext cx="0" cy="991400"/>
          </a:xfrm>
          <a:prstGeom prst="line">
            <a:avLst/>
          </a:prstGeom>
          <a:ln w="114300">
            <a:solidFill>
              <a:srgbClr val="941100"/>
            </a:solidFill>
            <a:miter lim="400000"/>
            <a:headEnd type="stealth"/>
          </a:ln>
          <a:effectLst>
            <a:outerShdw blurRad="203200" dist="152400" dir="3060000" rotWithShape="0">
              <a:srgbClr val="000000"/>
            </a:outerShdw>
          </a:effectLst>
        </p:spPr>
        <p:txBody>
          <a:bodyPr lIns="76200" tIns="76200" rIns="76200" bIns="76200" anchor="ctr"/>
          <a:lstStyle/>
          <a:p>
            <a:pPr algn="l" defTabSz="685800">
              <a:defRPr sz="1800" i="0">
                <a:latin typeface="Helvetica"/>
                <a:ea typeface="Helvetica"/>
                <a:cs typeface="Helvetica"/>
                <a:sym typeface="Helvetica"/>
              </a:defRPr>
            </a:pPr>
            <a:endParaRPr/>
          </a:p>
        </p:txBody>
      </p:sp>
      <p:grpSp>
        <p:nvGrpSpPr>
          <p:cNvPr id="227" name="Group"/>
          <p:cNvGrpSpPr/>
          <p:nvPr/>
        </p:nvGrpSpPr>
        <p:grpSpPr>
          <a:xfrm>
            <a:off x="4248150" y="9226296"/>
            <a:ext cx="2171700" cy="838200"/>
            <a:chOff x="0" y="0"/>
            <a:chExt cx="2171700" cy="838200"/>
          </a:xfrm>
        </p:grpSpPr>
        <p:sp>
          <p:nvSpPr>
            <p:cNvPr id="225" name="Rectangle"/>
            <p:cNvSpPr/>
            <p:nvPr/>
          </p:nvSpPr>
          <p:spPr>
            <a:xfrm>
              <a:off x="0" y="38100"/>
              <a:ext cx="2171700" cy="800100"/>
            </a:xfrm>
            <a:prstGeom prst="rect">
              <a:avLst/>
            </a:prstGeom>
            <a:solidFill>
              <a:srgbClr val="FFFB00"/>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i="0">
                  <a:solidFill>
                    <a:srgbClr val="FFFFFF"/>
                  </a:solidFill>
                  <a:effectLst>
                    <a:outerShdw blurRad="50800" dist="12700" dir="5400000" rotWithShape="0">
                      <a:srgbClr val="000000">
                        <a:alpha val="30000"/>
                      </a:srgbClr>
                    </a:outerShdw>
                  </a:effectLst>
                  <a:latin typeface="Marker Felt"/>
                  <a:ea typeface="Marker Felt"/>
                  <a:cs typeface="Marker Felt"/>
                  <a:sym typeface="Marker Felt"/>
                </a:defRPr>
              </a:pPr>
              <a:endParaRPr/>
            </a:p>
          </p:txBody>
        </p:sp>
        <p:sp>
          <p:nvSpPr>
            <p:cNvPr id="226" name="top"/>
            <p:cNvSpPr/>
            <p:nvPr/>
          </p:nvSpPr>
          <p:spPr>
            <a:xfrm>
              <a:off x="26808" y="0"/>
              <a:ext cx="2057401"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i="0">
                  <a:latin typeface="Marker Felt"/>
                  <a:ea typeface="Marker Felt"/>
                  <a:cs typeface="Marker Felt"/>
                  <a:sym typeface="Marker Felt"/>
                </a:defRPr>
              </a:lvl1pPr>
            </a:lstStyle>
            <a:p>
              <a:r>
                <a:t>top</a:t>
              </a:r>
            </a:p>
          </p:txBody>
        </p:sp>
      </p:grpSp>
      <p:sp>
        <p:nvSpPr>
          <p:cNvPr id="228" name="The Class ArrayStack  pop"/>
          <p:cNvSpPr txBox="1">
            <a:spLocks noGrp="1"/>
          </p:cNvSpPr>
          <p:nvPr>
            <p:ph type="title"/>
          </p:nvPr>
        </p:nvSpPr>
        <p:spPr>
          <a:prstGeom prst="rect">
            <a:avLst/>
          </a:prstGeom>
        </p:spPr>
        <p:txBody>
          <a:bodyPr/>
          <a:lstStyle/>
          <a:p>
            <a:r>
              <a:t>The Class ArrayStack  </a:t>
            </a:r>
            <a:r>
              <a:rPr>
                <a:latin typeface="Menlo Regular"/>
                <a:ea typeface="Menlo Regular"/>
                <a:cs typeface="Menlo Regular"/>
                <a:sym typeface="Menlo Regular"/>
              </a:rPr>
              <a:t>pop</a:t>
            </a:r>
          </a:p>
        </p:txBody>
      </p:sp>
      <p:sp>
        <p:nvSpPr>
          <p:cNvPr id="229" name="Implementing the ADT Stack…"/>
          <p:cNvSpPr txBox="1">
            <a:spLocks noGrp="1"/>
          </p:cNvSpPr>
          <p:nvPr>
            <p:ph type="body" sz="half" idx="1"/>
          </p:nvPr>
        </p:nvSpPr>
        <p:spPr>
          <a:xfrm>
            <a:off x="-190500" y="2343150"/>
            <a:ext cx="16592550" cy="7753350"/>
          </a:xfrm>
          <a:prstGeom prst="rect">
            <a:avLst/>
          </a:prstGeom>
        </p:spPr>
        <p:txBody>
          <a:bodyPr/>
          <a:lstStyle/>
          <a:p>
            <a:pPr>
              <a:spcBef>
                <a:spcPts val="2800"/>
              </a:spcBef>
              <a:buBlip>
                <a:blip r:embed="rId4"/>
              </a:buBlip>
            </a:pPr>
            <a:r>
              <a:t>Implementing the ADT Stack</a:t>
            </a:r>
          </a:p>
          <a:p>
            <a:pPr lvl="1">
              <a:spcBef>
                <a:spcPts val="2800"/>
              </a:spcBef>
              <a:buBlip>
                <a:blip r:embed="rId4"/>
              </a:buBlip>
            </a:pPr>
            <a:r>
              <a:t>Using an array</a:t>
            </a:r>
          </a:p>
          <a:p>
            <a:pPr>
              <a:spcBef>
                <a:spcPts val="2800"/>
              </a:spcBef>
              <a:buBlip>
                <a:blip r:embed="rId4"/>
              </a:buBlip>
            </a:pPr>
            <a:r>
              <a:t>Which end is the top of the stack?</a:t>
            </a:r>
          </a:p>
          <a:p>
            <a:pPr lvl="1">
              <a:spcBef>
                <a:spcPts val="2800"/>
              </a:spcBef>
              <a:buBlip>
                <a:blip r:embed="rId4"/>
              </a:buBlip>
            </a:pPr>
            <a:r>
              <a:t>Last occupied location in the array</a:t>
            </a:r>
          </a:p>
        </p:txBody>
      </p:sp>
      <p:sp>
        <p:nvSpPr>
          <p:cNvPr id="230" name="Rectangle"/>
          <p:cNvSpPr/>
          <p:nvPr/>
        </p:nvSpPr>
        <p:spPr>
          <a:xfrm>
            <a:off x="12211050" y="2495550"/>
            <a:ext cx="12039600" cy="5842496"/>
          </a:xfrm>
          <a:prstGeom prst="rect">
            <a:avLst/>
          </a:prstGeom>
          <a:solidFill>
            <a:srgbClr val="E5E6E1"/>
          </a:solidFill>
          <a:ln w="50800">
            <a:solidFill>
              <a:srgbClr val="941100"/>
            </a:solidFill>
            <a:miter lim="400000"/>
          </a:ln>
          <a:effectLst>
            <a:outerShdw blurRad="381000" dir="1980000" rotWithShape="0">
              <a:srgbClr val="000000"/>
            </a:outerShdw>
          </a:effectLst>
        </p:spPr>
        <p:txBody>
          <a:bodyPr lIns="76200" tIns="76200" rIns="76200" bIns="76200" anchor="ctr"/>
          <a:lstStyle/>
          <a:p>
            <a:pPr>
              <a:defRPr sz="5400">
                <a:solidFill>
                  <a:srgbClr val="FFFFFF"/>
                </a:solidFill>
                <a:effectLst>
                  <a:outerShdw blurRad="50800" dist="12700" dir="5400000" rotWithShape="0">
                    <a:srgbClr val="000000">
                      <a:alpha val="30000"/>
                    </a:srgbClr>
                  </a:outerShdw>
                </a:effectLst>
              </a:defRPr>
            </a:pPr>
            <a:endParaRPr/>
          </a:p>
        </p:txBody>
      </p:sp>
      <p:sp>
        <p:nvSpPr>
          <p:cNvPr id="231" name="Rectangle"/>
          <p:cNvSpPr/>
          <p:nvPr/>
        </p:nvSpPr>
        <p:spPr>
          <a:xfrm>
            <a:off x="19050000" y="8540496"/>
            <a:ext cx="2876550" cy="3143250"/>
          </a:xfrm>
          <a:prstGeom prst="rect">
            <a:avLst/>
          </a:prstGeom>
          <a:blipFill>
            <a:blip r:embed="rId5"/>
          </a:blipFill>
          <a:ln w="38100">
            <a:solidFill>
              <a:srgbClr val="000000"/>
            </a:solidFill>
            <a:miter lim="400000"/>
          </a:ln>
          <a:effectLst>
            <a:outerShdw blurRad="571500" dir="1980000" rotWithShape="0">
              <a:srgbClr val="000000"/>
            </a:outerShdw>
          </a:effectLst>
        </p:spPr>
        <p:txBody>
          <a:bodyPr lIns="76200" tIns="76200" rIns="76200" bIns="76200" anchor="ctr"/>
          <a:lstStyle/>
          <a:p>
            <a:pPr>
              <a:defRPr sz="5400">
                <a:solidFill>
                  <a:srgbClr val="FFFFFF"/>
                </a:solidFill>
                <a:effectLst>
                  <a:outerShdw blurRad="50800" dist="12700" dir="5400000" rotWithShape="0">
                    <a:srgbClr val="000000">
                      <a:alpha val="30000"/>
                    </a:srgbClr>
                  </a:outerShdw>
                </a:effectLst>
              </a:defRPr>
            </a:pPr>
            <a:endParaRPr/>
          </a:p>
        </p:txBody>
      </p:sp>
      <p:sp>
        <p:nvSpPr>
          <p:cNvPr id="232" name="Stack"/>
          <p:cNvSpPr/>
          <p:nvPr/>
        </p:nvSpPr>
        <p:spPr>
          <a:xfrm>
            <a:off x="19500214" y="11645646"/>
            <a:ext cx="1968123" cy="10477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5000" i="0">
                <a:solidFill>
                  <a:srgbClr val="941100"/>
                </a:solidFill>
                <a:latin typeface="Comic Sans MS"/>
                <a:ea typeface="Comic Sans MS"/>
                <a:cs typeface="Comic Sans MS"/>
                <a:sym typeface="Comic Sans MS"/>
              </a:defRPr>
            </a:lvl1pPr>
          </a:lstStyle>
          <a:p>
            <a:r>
              <a:t>Stack</a:t>
            </a:r>
          </a:p>
        </p:txBody>
      </p:sp>
      <p:sp>
        <p:nvSpPr>
          <p:cNvPr id="233" name="top"/>
          <p:cNvSpPr/>
          <p:nvPr/>
        </p:nvSpPr>
        <p:spPr>
          <a:xfrm>
            <a:off x="22772982" y="8750046"/>
            <a:ext cx="1163557" cy="1047750"/>
          </a:xfrm>
          <a:prstGeom prst="rect">
            <a:avLst/>
          </a:prstGeom>
          <a:ln w="12700">
            <a:miter lim="400000"/>
          </a:ln>
          <a:effectLst>
            <a:outerShdw blurRad="12700" dir="30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5000" i="0">
                <a:latin typeface="Comic Sans MS"/>
                <a:ea typeface="Comic Sans MS"/>
                <a:cs typeface="Comic Sans MS"/>
                <a:sym typeface="Comic Sans MS"/>
              </a:defRPr>
            </a:lvl1pPr>
          </a:lstStyle>
          <a:p>
            <a:r>
              <a:t>top</a:t>
            </a:r>
          </a:p>
        </p:txBody>
      </p:sp>
      <p:sp>
        <p:nvSpPr>
          <p:cNvPr id="234" name="Line"/>
          <p:cNvSpPr/>
          <p:nvPr/>
        </p:nvSpPr>
        <p:spPr>
          <a:xfrm>
            <a:off x="21393150" y="9378696"/>
            <a:ext cx="1257305" cy="1"/>
          </a:xfrm>
          <a:prstGeom prst="line">
            <a:avLst/>
          </a:prstGeom>
          <a:ln w="114300">
            <a:solidFill>
              <a:schemeClr val="accent4">
                <a:hueOff val="-1081314"/>
                <a:satOff val="4338"/>
                <a:lumOff val="-8931"/>
              </a:schemeClr>
            </a:solidFill>
            <a:miter lim="400000"/>
            <a:headEnd type="stealth"/>
          </a:ln>
          <a:effectLst>
            <a:outerShdw blurRad="12700" dir="3060000" rotWithShape="0">
              <a:srgbClr val="000000"/>
            </a:outerShdw>
          </a:effectLst>
        </p:spPr>
        <p:txBody>
          <a:bodyPr lIns="76200" tIns="76200" rIns="76200" bIns="76200" anchor="ctr"/>
          <a:lstStyle/>
          <a:p>
            <a:pPr algn="l" defTabSz="685800">
              <a:defRPr sz="1800" i="0">
                <a:latin typeface="Helvetica"/>
                <a:ea typeface="Helvetica"/>
                <a:cs typeface="Helvetica"/>
                <a:sym typeface="Helvetica"/>
              </a:defRPr>
            </a:pPr>
            <a:endParaRPr/>
          </a:p>
        </p:txBody>
      </p:sp>
      <p:sp>
        <p:nvSpPr>
          <p:cNvPr id="235" name="Doug"/>
          <p:cNvSpPr/>
          <p:nvPr/>
        </p:nvSpPr>
        <p:spPr>
          <a:xfrm>
            <a:off x="571500" y="11070971"/>
            <a:ext cx="1360364"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i="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Doug</a:t>
            </a:r>
          </a:p>
        </p:txBody>
      </p:sp>
      <p:sp>
        <p:nvSpPr>
          <p:cNvPr id="236" name="Jose"/>
          <p:cNvSpPr/>
          <p:nvPr/>
        </p:nvSpPr>
        <p:spPr>
          <a:xfrm>
            <a:off x="4667250" y="11070971"/>
            <a:ext cx="1360364"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i="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Jose</a:t>
            </a:r>
          </a:p>
        </p:txBody>
      </p:sp>
      <p:sp>
        <p:nvSpPr>
          <p:cNvPr id="237" name="Doug"/>
          <p:cNvSpPr/>
          <p:nvPr/>
        </p:nvSpPr>
        <p:spPr>
          <a:xfrm>
            <a:off x="19888200" y="10689971"/>
            <a:ext cx="1360364"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i="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Doug</a:t>
            </a:r>
          </a:p>
        </p:txBody>
      </p:sp>
      <p:sp>
        <p:nvSpPr>
          <p:cNvPr id="238" name="Maria"/>
          <p:cNvSpPr/>
          <p:nvPr/>
        </p:nvSpPr>
        <p:spPr>
          <a:xfrm>
            <a:off x="2514600" y="11051921"/>
            <a:ext cx="1657592"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i="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Maria</a:t>
            </a:r>
          </a:p>
        </p:txBody>
      </p:sp>
      <p:sp>
        <p:nvSpPr>
          <p:cNvPr id="239" name="Maria"/>
          <p:cNvSpPr/>
          <p:nvPr/>
        </p:nvSpPr>
        <p:spPr>
          <a:xfrm>
            <a:off x="19735800" y="9794621"/>
            <a:ext cx="1657592"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i="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Maria</a:t>
            </a:r>
          </a:p>
        </p:txBody>
      </p:sp>
      <p:sp>
        <p:nvSpPr>
          <p:cNvPr id="240" name="Jose"/>
          <p:cNvSpPr/>
          <p:nvPr/>
        </p:nvSpPr>
        <p:spPr>
          <a:xfrm>
            <a:off x="19869150" y="8842121"/>
            <a:ext cx="1360364"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i="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Jose</a:t>
            </a:r>
          </a:p>
        </p:txBody>
      </p:sp>
      <p:sp>
        <p:nvSpPr>
          <p:cNvPr id="241" name="template&lt;class ItemType&gt;…"/>
          <p:cNvSpPr/>
          <p:nvPr/>
        </p:nvSpPr>
        <p:spPr>
          <a:xfrm>
            <a:off x="12439110" y="2470150"/>
            <a:ext cx="10915651" cy="58424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p>
            <a:pPr algn="l" defTabSz="685800">
              <a:lnSpc>
                <a:spcPct val="90000"/>
              </a:lnSpc>
              <a:spcBef>
                <a:spcPts val="100"/>
              </a:spcBef>
              <a:tabLst>
                <a:tab pos="368300" algn="l"/>
              </a:tabLst>
              <a:defRPr sz="2600" b="1" i="0">
                <a:latin typeface="Menlo Regular"/>
                <a:ea typeface="Menlo Regular"/>
                <a:cs typeface="Menlo Regular"/>
                <a:sym typeface="Menlo Regular"/>
              </a:defRPr>
            </a:pPr>
            <a:r>
              <a:rPr sz="2200" dirty="0">
                <a:solidFill>
                  <a:srgbClr val="BB2CA2"/>
                </a:solidFill>
              </a:rPr>
              <a:t>template</a:t>
            </a:r>
            <a:r>
              <a:rPr sz="2200" dirty="0"/>
              <a:t>&lt;</a:t>
            </a:r>
            <a:r>
              <a:rPr sz="2200" dirty="0">
                <a:solidFill>
                  <a:srgbClr val="BB2CA2"/>
                </a:solidFill>
              </a:rPr>
              <a:t>class</a:t>
            </a:r>
            <a:r>
              <a:rPr sz="2200" dirty="0"/>
              <a:t> ItemType&gt;</a:t>
            </a:r>
          </a:p>
          <a:p>
            <a:pPr algn="l" defTabSz="685800">
              <a:lnSpc>
                <a:spcPct val="90000"/>
              </a:lnSpc>
              <a:spcBef>
                <a:spcPts val="100"/>
              </a:spcBef>
              <a:tabLst>
                <a:tab pos="368300" algn="l"/>
              </a:tabLst>
              <a:defRPr sz="2600" b="1" i="0">
                <a:latin typeface="Menlo Regular"/>
                <a:ea typeface="Menlo Regular"/>
                <a:cs typeface="Menlo Regular"/>
                <a:sym typeface="Menlo Regular"/>
              </a:defRPr>
            </a:pPr>
            <a:r>
              <a:rPr sz="2200" dirty="0">
                <a:solidFill>
                  <a:srgbClr val="BB2CA2"/>
                </a:solidFill>
              </a:rPr>
              <a:t>bool</a:t>
            </a:r>
            <a:r>
              <a:rPr sz="2200" dirty="0"/>
              <a:t> </a:t>
            </a:r>
            <a:r>
              <a:rPr sz="2200" dirty="0" err="1"/>
              <a:t>ArrayStack</a:t>
            </a:r>
            <a:r>
              <a:rPr sz="2200" dirty="0"/>
              <a:t>&lt;ItemType&gt;::pop()</a:t>
            </a:r>
          </a:p>
          <a:p>
            <a:pPr algn="l" defTabSz="685800">
              <a:lnSpc>
                <a:spcPct val="110000"/>
              </a:lnSpc>
              <a:spcBef>
                <a:spcPts val="100"/>
              </a:spcBef>
              <a:tabLst>
                <a:tab pos="368300" algn="l"/>
              </a:tabLst>
              <a:defRPr sz="2600" b="1" i="0">
                <a:latin typeface="Menlo Regular"/>
                <a:ea typeface="Menlo Regular"/>
                <a:cs typeface="Menlo Regular"/>
                <a:sym typeface="Menlo Regular"/>
              </a:defRPr>
            </a:pPr>
            <a:r>
              <a:rPr sz="2200" dirty="0"/>
              <a:t>{</a:t>
            </a:r>
          </a:p>
          <a:p>
            <a:pPr algn="l" defTabSz="685800">
              <a:lnSpc>
                <a:spcPct val="110000"/>
              </a:lnSpc>
              <a:spcBef>
                <a:spcPts val="100"/>
              </a:spcBef>
              <a:tabLst>
                <a:tab pos="368300" algn="l"/>
              </a:tabLst>
              <a:defRPr sz="2600" b="1" i="0">
                <a:latin typeface="Menlo Regular"/>
                <a:ea typeface="Menlo Regular"/>
                <a:cs typeface="Menlo Regular"/>
                <a:sym typeface="Menlo Regular"/>
              </a:defRPr>
            </a:pPr>
            <a:r>
              <a:rPr sz="2200" dirty="0"/>
              <a:t>	</a:t>
            </a:r>
            <a:r>
              <a:rPr sz="2200" dirty="0">
                <a:solidFill>
                  <a:srgbClr val="BB2CA2"/>
                </a:solidFill>
              </a:rPr>
              <a:t>bool</a:t>
            </a:r>
            <a:r>
              <a:rPr sz="2200" dirty="0"/>
              <a:t> result = </a:t>
            </a:r>
            <a:r>
              <a:rPr sz="2200" dirty="0">
                <a:solidFill>
                  <a:srgbClr val="BB2CA2"/>
                </a:solidFill>
              </a:rPr>
              <a:t>false</a:t>
            </a:r>
            <a:r>
              <a:rPr sz="2200" dirty="0"/>
              <a:t>;</a:t>
            </a:r>
          </a:p>
          <a:p>
            <a:pPr algn="l" defTabSz="685800">
              <a:lnSpc>
                <a:spcPct val="110000"/>
              </a:lnSpc>
              <a:spcBef>
                <a:spcPts val="100"/>
              </a:spcBef>
              <a:tabLst>
                <a:tab pos="368300" algn="l"/>
              </a:tabLst>
              <a:defRPr sz="2600" b="1" i="0">
                <a:latin typeface="Menlo Regular"/>
                <a:ea typeface="Menlo Regular"/>
                <a:cs typeface="Menlo Regular"/>
                <a:sym typeface="Menlo Regular"/>
              </a:defRPr>
            </a:pPr>
            <a:r>
              <a:rPr sz="2200" dirty="0"/>
              <a:t>	</a:t>
            </a:r>
            <a:r>
              <a:rPr sz="2200" dirty="0">
                <a:solidFill>
                  <a:srgbClr val="BB2CA2"/>
                </a:solidFill>
              </a:rPr>
              <a:t>if</a:t>
            </a:r>
            <a:r>
              <a:rPr sz="2200" dirty="0"/>
              <a:t> (</a:t>
            </a:r>
            <a:r>
              <a:rPr sz="2200" dirty="0" err="1"/>
              <a:t>isEmpty</a:t>
            </a:r>
            <a:r>
              <a:rPr sz="2200" dirty="0"/>
              <a:t>())</a:t>
            </a:r>
          </a:p>
          <a:p>
            <a:pPr algn="l" defTabSz="685800">
              <a:lnSpc>
                <a:spcPct val="110000"/>
              </a:lnSpc>
              <a:spcBef>
                <a:spcPts val="100"/>
              </a:spcBef>
              <a:tabLst>
                <a:tab pos="368300" algn="l"/>
              </a:tabLst>
              <a:defRPr sz="2600" b="1" i="0">
                <a:latin typeface="Menlo Regular"/>
                <a:ea typeface="Menlo Regular"/>
                <a:cs typeface="Menlo Regular"/>
                <a:sym typeface="Menlo Regular"/>
              </a:defRPr>
            </a:pPr>
            <a:r>
              <a:rPr sz="2200" dirty="0"/>
              <a:t>  {</a:t>
            </a:r>
          </a:p>
          <a:p>
            <a:pPr algn="l" defTabSz="685800">
              <a:lnSpc>
                <a:spcPct val="110000"/>
              </a:lnSpc>
              <a:spcBef>
                <a:spcPts val="100"/>
              </a:spcBef>
              <a:tabLst>
                <a:tab pos="368300" algn="l"/>
              </a:tabLst>
              <a:defRPr sz="2600" b="1" i="0">
                <a:latin typeface="Menlo Regular"/>
                <a:ea typeface="Menlo Regular"/>
                <a:cs typeface="Menlo Regular"/>
                <a:sym typeface="Menlo Regular"/>
              </a:defRPr>
            </a:pPr>
            <a:r>
              <a:rPr sz="2200" dirty="0"/>
              <a:t>     </a:t>
            </a:r>
            <a:r>
              <a:rPr sz="2200" dirty="0">
                <a:solidFill>
                  <a:srgbClr val="8E2E8E"/>
                </a:solidFill>
              </a:rPr>
              <a:t>throw</a:t>
            </a:r>
            <a:r>
              <a:rPr sz="2200" dirty="0"/>
              <a:t> </a:t>
            </a:r>
            <a:r>
              <a:rPr sz="2200" dirty="0" err="1"/>
              <a:t>PrecondViolatedExcept</a:t>
            </a:r>
            <a:r>
              <a:rPr sz="2200" dirty="0"/>
              <a:t>("Stack is empty!")</a:t>
            </a:r>
          </a:p>
          <a:p>
            <a:pPr algn="l" defTabSz="685800">
              <a:lnSpc>
                <a:spcPct val="110000"/>
              </a:lnSpc>
              <a:spcBef>
                <a:spcPts val="100"/>
              </a:spcBef>
              <a:tabLst>
                <a:tab pos="368300" algn="l"/>
              </a:tabLst>
              <a:defRPr sz="2600" b="1" i="0">
                <a:latin typeface="Menlo Regular"/>
                <a:ea typeface="Menlo Regular"/>
                <a:cs typeface="Menlo Regular"/>
                <a:sym typeface="Menlo Regular"/>
              </a:defRPr>
            </a:pPr>
            <a:r>
              <a:rPr sz="2200" dirty="0"/>
              <a:t>  }</a:t>
            </a:r>
          </a:p>
          <a:p>
            <a:pPr algn="l" defTabSz="685800">
              <a:lnSpc>
                <a:spcPct val="110000"/>
              </a:lnSpc>
              <a:spcBef>
                <a:spcPts val="100"/>
              </a:spcBef>
              <a:tabLst>
                <a:tab pos="368300" algn="l"/>
              </a:tabLst>
              <a:defRPr sz="2600" b="1" i="0">
                <a:latin typeface="Menlo Regular"/>
                <a:ea typeface="Menlo Regular"/>
                <a:cs typeface="Menlo Regular"/>
                <a:sym typeface="Menlo Regular"/>
              </a:defRPr>
            </a:pPr>
            <a:r>
              <a:rPr sz="2200" dirty="0"/>
              <a:t>  </a:t>
            </a:r>
            <a:r>
              <a:rPr sz="2200" dirty="0">
                <a:solidFill>
                  <a:srgbClr val="8E2E8E"/>
                </a:solidFill>
              </a:rPr>
              <a:t>else</a:t>
            </a:r>
          </a:p>
          <a:p>
            <a:pPr algn="l" defTabSz="685800">
              <a:lnSpc>
                <a:spcPct val="110000"/>
              </a:lnSpc>
              <a:spcBef>
                <a:spcPts val="100"/>
              </a:spcBef>
              <a:tabLst>
                <a:tab pos="368300" algn="l"/>
              </a:tabLst>
              <a:defRPr sz="2600" b="1" i="0">
                <a:latin typeface="Menlo Regular"/>
                <a:ea typeface="Menlo Regular"/>
                <a:cs typeface="Menlo Regular"/>
                <a:sym typeface="Menlo Regular"/>
              </a:defRPr>
            </a:pPr>
            <a:r>
              <a:rPr sz="2200" dirty="0"/>
              <a:t>	{</a:t>
            </a:r>
          </a:p>
          <a:p>
            <a:pPr algn="l" defTabSz="685800">
              <a:lnSpc>
                <a:spcPct val="110000"/>
              </a:lnSpc>
              <a:spcBef>
                <a:spcPts val="100"/>
              </a:spcBef>
              <a:tabLst>
                <a:tab pos="368300" algn="l"/>
              </a:tabLst>
              <a:defRPr sz="2600" b="1" i="0">
                <a:latin typeface="Menlo Regular"/>
                <a:ea typeface="Menlo Regular"/>
                <a:cs typeface="Menlo Regular"/>
                <a:sym typeface="Menlo Regular"/>
              </a:defRPr>
            </a:pPr>
            <a:r>
              <a:rPr sz="2200" dirty="0"/>
              <a:t>		  result = </a:t>
            </a:r>
            <a:r>
              <a:rPr sz="2200" dirty="0">
                <a:solidFill>
                  <a:srgbClr val="BB2CA2"/>
                </a:solidFill>
              </a:rPr>
              <a:t>true</a:t>
            </a:r>
            <a:r>
              <a:rPr sz="2200" dirty="0"/>
              <a:t>;</a:t>
            </a:r>
          </a:p>
          <a:p>
            <a:pPr algn="l" defTabSz="685800">
              <a:lnSpc>
                <a:spcPct val="110000"/>
              </a:lnSpc>
              <a:spcBef>
                <a:spcPts val="100"/>
              </a:spcBef>
              <a:tabLst>
                <a:tab pos="368300" algn="l"/>
              </a:tabLst>
              <a:defRPr sz="2600" b="1" i="0">
                <a:latin typeface="Menlo Regular"/>
                <a:ea typeface="Menlo Regular"/>
                <a:cs typeface="Menlo Regular"/>
                <a:sym typeface="Menlo Regular"/>
              </a:defRPr>
            </a:pPr>
            <a:r>
              <a:rPr sz="2200" dirty="0"/>
              <a:t>		  top--;</a:t>
            </a:r>
          </a:p>
          <a:p>
            <a:pPr algn="l" defTabSz="685800">
              <a:lnSpc>
                <a:spcPct val="110000"/>
              </a:lnSpc>
              <a:spcBef>
                <a:spcPts val="100"/>
              </a:spcBef>
              <a:tabLst>
                <a:tab pos="368300" algn="l"/>
              </a:tabLst>
              <a:defRPr sz="2600" b="1" i="0">
                <a:solidFill>
                  <a:srgbClr val="008400"/>
                </a:solidFill>
                <a:latin typeface="Menlo Regular"/>
                <a:ea typeface="Menlo Regular"/>
                <a:cs typeface="Menlo Regular"/>
                <a:sym typeface="Menlo Regular"/>
              </a:defRPr>
            </a:pPr>
            <a:r>
              <a:rPr sz="2200" dirty="0">
                <a:solidFill>
                  <a:srgbClr val="000000"/>
                </a:solidFill>
              </a:rPr>
              <a:t>	 }  </a:t>
            </a:r>
            <a:r>
              <a:rPr sz="2200" dirty="0"/>
              <a:t>// end if  </a:t>
            </a:r>
          </a:p>
          <a:p>
            <a:pPr algn="l" defTabSz="685800">
              <a:lnSpc>
                <a:spcPct val="110000"/>
              </a:lnSpc>
              <a:spcBef>
                <a:spcPts val="100"/>
              </a:spcBef>
              <a:tabLst>
                <a:tab pos="368300" algn="l"/>
              </a:tabLst>
              <a:defRPr sz="2600" b="1" i="0">
                <a:latin typeface="Menlo Regular"/>
                <a:ea typeface="Menlo Regular"/>
                <a:cs typeface="Menlo Regular"/>
                <a:sym typeface="Menlo Regular"/>
              </a:defRPr>
            </a:pPr>
            <a:r>
              <a:rPr sz="2200" dirty="0"/>
              <a:t>	 </a:t>
            </a:r>
            <a:r>
              <a:rPr sz="2200" dirty="0">
                <a:solidFill>
                  <a:srgbClr val="BB2CA2"/>
                </a:solidFill>
              </a:rPr>
              <a:t>return</a:t>
            </a:r>
            <a:r>
              <a:rPr sz="2200" dirty="0"/>
              <a:t> result;</a:t>
            </a:r>
          </a:p>
          <a:p>
            <a:pPr algn="l" defTabSz="685800">
              <a:lnSpc>
                <a:spcPct val="110000"/>
              </a:lnSpc>
              <a:spcBef>
                <a:spcPts val="100"/>
              </a:spcBef>
              <a:tabLst>
                <a:tab pos="368300" algn="l"/>
              </a:tabLst>
              <a:defRPr sz="2600" b="1" i="0">
                <a:solidFill>
                  <a:srgbClr val="008400"/>
                </a:solidFill>
                <a:latin typeface="Menlo Regular"/>
                <a:ea typeface="Menlo Regular"/>
                <a:cs typeface="Menlo Regular"/>
                <a:sym typeface="Menlo Regular"/>
              </a:defRPr>
            </a:pPr>
            <a:r>
              <a:rPr sz="2200" dirty="0">
                <a:solidFill>
                  <a:srgbClr val="000000"/>
                </a:solidFill>
              </a:rPr>
              <a:t>}  </a:t>
            </a:r>
            <a:r>
              <a:rPr sz="2200" dirty="0"/>
              <a:t>// end pop</a:t>
            </a:r>
          </a:p>
        </p:txBody>
      </p:sp>
    </p:spTree>
  </p:cSld>
  <p:clrMapOvr>
    <a:masterClrMapping/>
  </p:clrMapOvr>
  <mc:AlternateContent xmlns:mc="http://schemas.openxmlformats.org/markup-compatibility/2006" xmlns:p14="http://schemas.microsoft.com/office/powerpoint/2010/main">
    <mc:Choice Requires="p14">
      <p:transition spd="med">
        <p:wipe dir="d"/>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100"/>
                                  </p:iterate>
                                  <p:childTnLst>
                                    <p:set>
                                      <p:cBhvr>
                                        <p:cTn id="6" fill="hold"/>
                                        <p:tgtEl>
                                          <p:spTgt spid="241">
                                            <p:bg/>
                                          </p:spTgt>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100"/>
                                  </p:iterate>
                                  <p:childTnLst>
                                    <p:set>
                                      <p:cBhvr>
                                        <p:cTn id="8" fill="hold"/>
                                        <p:tgtEl>
                                          <p:spTgt spid="241">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iterate type="lt">
                                    <p:tmAbs val="100"/>
                                  </p:iterate>
                                  <p:childTnLst>
                                    <p:set>
                                      <p:cBhvr>
                                        <p:cTn id="11" fill="hold"/>
                                        <p:tgtEl>
                                          <p:spTgt spid="241">
                                            <p:txEl>
                                              <p:pRg st="1" end="1"/>
                                            </p:txEl>
                                          </p:spTgt>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iterate type="lt">
                                    <p:tmAbs val="100"/>
                                  </p:iterate>
                                  <p:childTnLst>
                                    <p:set>
                                      <p:cBhvr>
                                        <p:cTn id="14" fill="hold"/>
                                        <p:tgtEl>
                                          <p:spTgt spid="241">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iterate type="lt">
                                    <p:tmAbs val="100"/>
                                  </p:iterate>
                                  <p:childTnLst>
                                    <p:set>
                                      <p:cBhvr>
                                        <p:cTn id="17" fill="hold"/>
                                        <p:tgtEl>
                                          <p:spTgt spid="241">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iterate type="lt">
                                    <p:tmAbs val="100"/>
                                  </p:iterate>
                                  <p:childTnLst>
                                    <p:set>
                                      <p:cBhvr>
                                        <p:cTn id="20" fill="hold"/>
                                        <p:tgtEl>
                                          <p:spTgt spid="241">
                                            <p:txEl>
                                              <p:pRg st="4" end="4"/>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iterate type="lt">
                                    <p:tmAbs val="100"/>
                                  </p:iterate>
                                  <p:childTnLst>
                                    <p:set>
                                      <p:cBhvr>
                                        <p:cTn id="23" fill="hold"/>
                                        <p:tgtEl>
                                          <p:spTgt spid="241">
                                            <p:txEl>
                                              <p:pRg st="5" end="5"/>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iterate type="lt">
                                    <p:tmAbs val="100"/>
                                  </p:iterate>
                                  <p:childTnLst>
                                    <p:set>
                                      <p:cBhvr>
                                        <p:cTn id="26" fill="hold"/>
                                        <p:tgtEl>
                                          <p:spTgt spid="241">
                                            <p:txEl>
                                              <p:pRg st="6" end="6"/>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iterate type="lt">
                                    <p:tmAbs val="100"/>
                                  </p:iterate>
                                  <p:childTnLst>
                                    <p:set>
                                      <p:cBhvr>
                                        <p:cTn id="29" fill="hold"/>
                                        <p:tgtEl>
                                          <p:spTgt spid="241">
                                            <p:txEl>
                                              <p:pRg st="7" end="7"/>
                                            </p:txEl>
                                          </p:spTgt>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iterate type="lt">
                                    <p:tmAbs val="100"/>
                                  </p:iterate>
                                  <p:childTnLst>
                                    <p:set>
                                      <p:cBhvr>
                                        <p:cTn id="32" fill="hold"/>
                                        <p:tgtEl>
                                          <p:spTgt spid="241">
                                            <p:txEl>
                                              <p:pRg st="8" end="8"/>
                                            </p:txEl>
                                          </p:spTgt>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iterate type="lt">
                                    <p:tmAbs val="100"/>
                                  </p:iterate>
                                  <p:childTnLst>
                                    <p:set>
                                      <p:cBhvr>
                                        <p:cTn id="35" fill="hold"/>
                                        <p:tgtEl>
                                          <p:spTgt spid="241">
                                            <p:txEl>
                                              <p:pRg st="9" end="9"/>
                                            </p:txEl>
                                          </p:spTgt>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iterate type="lt">
                                    <p:tmAbs val="100"/>
                                  </p:iterate>
                                  <p:childTnLst>
                                    <p:set>
                                      <p:cBhvr>
                                        <p:cTn id="38" fill="hold"/>
                                        <p:tgtEl>
                                          <p:spTgt spid="241">
                                            <p:txEl>
                                              <p:pRg st="10" end="10"/>
                                            </p:txEl>
                                          </p:spTgt>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iterate type="lt">
                                    <p:tmAbs val="100"/>
                                  </p:iterate>
                                  <p:childTnLst>
                                    <p:set>
                                      <p:cBhvr>
                                        <p:cTn id="41" fill="hold"/>
                                        <p:tgtEl>
                                          <p:spTgt spid="241">
                                            <p:txEl>
                                              <p:pRg st="11" end="11"/>
                                            </p:txEl>
                                          </p:spTgt>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0" nodeType="afterEffect">
                                  <p:stCondLst>
                                    <p:cond delay="0"/>
                                  </p:stCondLst>
                                  <p:iterate type="lt">
                                    <p:tmAbs val="100"/>
                                  </p:iterate>
                                  <p:childTnLst>
                                    <p:set>
                                      <p:cBhvr>
                                        <p:cTn id="44" fill="hold"/>
                                        <p:tgtEl>
                                          <p:spTgt spid="241">
                                            <p:txEl>
                                              <p:pRg st="12" end="12"/>
                                            </p:txEl>
                                          </p:spTgt>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iterate type="lt">
                                    <p:tmAbs val="100"/>
                                  </p:iterate>
                                  <p:childTnLst>
                                    <p:set>
                                      <p:cBhvr>
                                        <p:cTn id="47" fill="hold"/>
                                        <p:tgtEl>
                                          <p:spTgt spid="241">
                                            <p:txEl>
                                              <p:pRg st="13" end="13"/>
                                            </p:txEl>
                                          </p:spTgt>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grpId="0" nodeType="afterEffect">
                                  <p:stCondLst>
                                    <p:cond delay="0"/>
                                  </p:stCondLst>
                                  <p:iterate type="lt">
                                    <p:tmAbs val="100"/>
                                  </p:iterate>
                                  <p:childTnLst>
                                    <p:set>
                                      <p:cBhvr>
                                        <p:cTn id="50" fill="hold"/>
                                        <p:tgtEl>
                                          <p:spTgt spid="241">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path" presetSubtype="0" accel="50000" decel="50000" fill="hold" nodeType="clickEffect">
                                  <p:stCondLst>
                                    <p:cond delay="0"/>
                                  </p:stCondLst>
                                  <p:childTnLst>
                                    <p:animMotion origin="layout" path="M 0.000000 0.000000 L -0.081250 0.001389" pathEditMode="relative">
                                      <p:cBhvr>
                                        <p:cTn id="54" dur="500" fill="hold"/>
                                        <p:tgtEl>
                                          <p:spTgt spid="227"/>
                                        </p:tgtEl>
                                        <p:attrNameLst>
                                          <p:attrName>ppt_x</p:attrName>
                                          <p:attrName>ppt_y</p:attrName>
                                        </p:attrNameLst>
                                      </p:cBhvr>
                                    </p:animMotion>
                                  </p:childTnLst>
                                </p:cTn>
                              </p:par>
                            </p:childTnLst>
                          </p:cTn>
                        </p:par>
                        <p:par>
                          <p:cTn id="55" fill="hold">
                            <p:stCondLst>
                              <p:cond delay="0"/>
                            </p:stCondLst>
                            <p:childTnLst>
                              <p:par>
                                <p:cTn id="56" presetID="-1" presetClass="path" presetSubtype="0" accel="50000" decel="50000" fill="hold" nodeType="withEffect">
                                  <p:stCondLst>
                                    <p:cond delay="0"/>
                                  </p:stCondLst>
                                  <p:childTnLst>
                                    <p:animMotion origin="layout" path="M 0.000000 0.000000 L -0.081250 -0.000029" pathEditMode="relative">
                                      <p:cBhvr>
                                        <p:cTn id="57" dur="500" fill="hold"/>
                                        <p:tgtEl>
                                          <p:spTgt spid="224"/>
                                        </p:tgtEl>
                                        <p:attrNameLst>
                                          <p:attrName>ppt_x</p:attrName>
                                          <p:attrName>ppt_y</p:attrName>
                                        </p:attrNameLst>
                                      </p:cBhvr>
                                    </p:animMotion>
                                  </p:childTnLst>
                                </p:cTn>
                              </p:par>
                            </p:childTnLst>
                          </p:cTn>
                        </p:par>
                        <p:par>
                          <p:cTn id="58" fill="hold">
                            <p:stCondLst>
                              <p:cond delay="0"/>
                            </p:stCondLst>
                            <p:childTnLst>
                              <p:par>
                                <p:cTn id="59" presetID="-1" presetClass="path" presetSubtype="0" accel="50000" decel="50000" fill="hold" nodeType="withEffect">
                                  <p:stCondLst>
                                    <p:cond delay="0"/>
                                  </p:stCondLst>
                                  <p:childTnLst>
                                    <p:animMotion origin="layout" path="M 0.000000 0.000000 L 0.002472 0.069878" pathEditMode="relative">
                                      <p:cBhvr>
                                        <p:cTn id="60" dur="500" fill="hold"/>
                                        <p:tgtEl>
                                          <p:spTgt spid="233"/>
                                        </p:tgtEl>
                                        <p:attrNameLst>
                                          <p:attrName>ppt_x</p:attrName>
                                          <p:attrName>ppt_y</p:attrName>
                                        </p:attrNameLst>
                                      </p:cBhvr>
                                    </p:animMotion>
                                  </p:childTnLst>
                                </p:cTn>
                              </p:par>
                            </p:childTnLst>
                          </p:cTn>
                        </p:par>
                        <p:par>
                          <p:cTn id="61" fill="hold">
                            <p:stCondLst>
                              <p:cond delay="0"/>
                            </p:stCondLst>
                            <p:childTnLst>
                              <p:par>
                                <p:cTn id="62" presetID="-1" presetClass="path" presetSubtype="0" accel="50000" decel="50000" fill="hold" nodeType="withEffect">
                                  <p:stCondLst>
                                    <p:cond delay="0"/>
                                  </p:stCondLst>
                                  <p:childTnLst>
                                    <p:animMotion origin="layout" path="M 0.000000 0.000000 L 0.005713 0.064569" pathEditMode="relative">
                                      <p:cBhvr>
                                        <p:cTn id="63" dur="500" fill="hold"/>
                                        <p:tgtEl>
                                          <p:spTgt spid="234"/>
                                        </p:tgtEl>
                                        <p:attrNameLst>
                                          <p:attrName>ppt_x</p:attrName>
                                          <p:attrName>ppt_y</p:attrName>
                                        </p:attrNameLst>
                                      </p:cBhvr>
                                    </p:animMotion>
                                  </p:childTnLst>
                                </p:cTn>
                              </p:par>
                            </p:childTnLst>
                          </p:cTn>
                        </p:par>
                        <p:par>
                          <p:cTn id="64" fill="hold">
                            <p:stCondLst>
                              <p:cond delay="500"/>
                            </p:stCondLst>
                            <p:childTnLst>
                              <p:par>
                                <p:cTn id="65" presetID="9" presetClass="exit" fill="hold" grpId="0" nodeType="afterEffect">
                                  <p:stCondLst>
                                    <p:cond delay="0"/>
                                  </p:stCondLst>
                                  <p:iterate>
                                    <p:tmAbs val="0"/>
                                  </p:iterate>
                                  <p:childTnLst>
                                    <p:animEffect transition="out" filter="dissolve">
                                      <p:cBhvr>
                                        <p:cTn id="66" dur="500" fill="hold"/>
                                        <p:tgtEl>
                                          <p:spTgt spid="236"/>
                                        </p:tgtEl>
                                      </p:cBhvr>
                                    </p:animEffect>
                                    <p:set>
                                      <p:cBhvr>
                                        <p:cTn id="67" fill="hold">
                                          <p:stCondLst>
                                            <p:cond delay="499"/>
                                          </p:stCondLst>
                                        </p:cTn>
                                        <p:tgtEl>
                                          <p:spTgt spid="236"/>
                                        </p:tgtEl>
                                        <p:attrNameLst>
                                          <p:attrName>style.visibility</p:attrName>
                                        </p:attrNameLst>
                                      </p:cBhvr>
                                      <p:to>
                                        <p:strVal val="hidden"/>
                                      </p:to>
                                    </p:set>
                                  </p:childTnLst>
                                </p:cTn>
                              </p:par>
                            </p:childTnLst>
                          </p:cTn>
                        </p:par>
                        <p:par>
                          <p:cTn id="68" fill="hold">
                            <p:stCondLst>
                              <p:cond delay="1000"/>
                            </p:stCondLst>
                            <p:childTnLst>
                              <p:par>
                                <p:cTn id="69" presetID="9" presetClass="exit" fill="hold" grpId="0" nodeType="afterEffect">
                                  <p:stCondLst>
                                    <p:cond delay="0"/>
                                  </p:stCondLst>
                                  <p:iterate>
                                    <p:tmAbs val="0"/>
                                  </p:iterate>
                                  <p:childTnLst>
                                    <p:animEffect transition="out" filter="dissolve">
                                      <p:cBhvr>
                                        <p:cTn id="70" dur="500" fill="hold"/>
                                        <p:tgtEl>
                                          <p:spTgt spid="240"/>
                                        </p:tgtEl>
                                      </p:cBhvr>
                                    </p:animEffect>
                                    <p:set>
                                      <p:cBhvr>
                                        <p:cTn id="71" fill="hold">
                                          <p:stCondLst>
                                            <p:cond delay="499"/>
                                          </p:stCondLst>
                                        </p:cTn>
                                        <p:tgtEl>
                                          <p:spTgt spid="2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 grpId="0" animBg="1" advAuto="0"/>
      <p:bldP spid="240" grpId="0" animBg="1" advAuto="0"/>
      <p:bldP spid="241" grpId="0" build="p" bldLvl="5"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Overview of LinkedStack"/>
          <p:cNvSpPr txBox="1">
            <a:spLocks noGrp="1"/>
          </p:cNvSpPr>
          <p:nvPr>
            <p:ph type="ctrTitle"/>
          </p:nvPr>
        </p:nvSpPr>
        <p:spPr>
          <a:prstGeom prst="rect">
            <a:avLst/>
          </a:prstGeom>
        </p:spPr>
        <p:txBody>
          <a:bodyPr/>
          <a:lstStyle/>
          <a:p>
            <a:r>
              <a:t>Overview of LinkedStack</a:t>
            </a:r>
          </a:p>
        </p:txBody>
      </p:sp>
      <p:sp>
        <p:nvSpPr>
          <p:cNvPr id="246" name="Double-click to edit"/>
          <p:cNvSpPr txBox="1">
            <a:spLocks noGrp="1"/>
          </p:cNvSpPr>
          <p:nvPr>
            <p:ph type="subTitle" sz="quarter" idx="1"/>
          </p:nvPr>
        </p:nvSpPr>
        <p:spPr>
          <a:prstGeom prst="rect">
            <a:avLst/>
          </a:prstGeom>
        </p:spPr>
        <p:txBody>
          <a:bodyPr/>
          <a:lstStyle/>
          <a:p>
            <a:endParaRPr/>
          </a:p>
        </p:txBody>
      </p:sp>
    </p:spTree>
  </p:cSld>
  <p:clrMapOvr>
    <a:masterClrMapping/>
  </p:clrMapOvr>
  <mc:AlternateContent xmlns:mc="http://schemas.openxmlformats.org/markup-compatibility/2006" xmlns:p14="http://schemas.microsoft.com/office/powerpoint/2010/main">
    <mc:Choice Requires="p14">
      <p:transition spd="med">
        <p:push/>
      </p:transition>
    </mc:Choice>
    <mc:Fallback xmlns:a14="http://schemas.microsoft.com/office/drawing/2010/main" xmlns:m="http://schemas.openxmlformats.org/officeDocument/2006/math" xmlns="">
      <p:transition spd="fast">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Rectangle"/>
          <p:cNvSpPr/>
          <p:nvPr/>
        </p:nvSpPr>
        <p:spPr>
          <a:xfrm>
            <a:off x="12401550" y="2495550"/>
            <a:ext cx="11849100" cy="5829300"/>
          </a:xfrm>
          <a:prstGeom prst="rect">
            <a:avLst/>
          </a:prstGeom>
          <a:solidFill>
            <a:srgbClr val="E5E6E1"/>
          </a:solidFill>
          <a:ln w="50800">
            <a:solidFill>
              <a:srgbClr val="941100"/>
            </a:solidFill>
            <a:miter lim="400000"/>
          </a:ln>
          <a:effectLst>
            <a:outerShdw blurRad="381000" dir="1980000" rotWithShape="0">
              <a:srgbClr val="000000"/>
            </a:outerShdw>
          </a:effectLst>
        </p:spPr>
        <p:txBody>
          <a:bodyPr lIns="76200" tIns="76200" rIns="76200" bIns="76200" anchor="ctr"/>
          <a:lstStyle/>
          <a:p>
            <a:pPr>
              <a:defRPr sz="5400">
                <a:solidFill>
                  <a:srgbClr val="FFFFFF"/>
                </a:solidFill>
                <a:effectLst>
                  <a:outerShdw blurRad="50800" dist="12700" dir="5400000" rotWithShape="0">
                    <a:srgbClr val="000000">
                      <a:alpha val="30000"/>
                    </a:srgbClr>
                  </a:outerShdw>
                </a:effectLst>
              </a:defRPr>
            </a:pPr>
            <a:endParaRPr/>
          </a:p>
        </p:txBody>
      </p:sp>
      <p:sp>
        <p:nvSpPr>
          <p:cNvPr id="249" name="Rectangle"/>
          <p:cNvSpPr/>
          <p:nvPr/>
        </p:nvSpPr>
        <p:spPr>
          <a:xfrm>
            <a:off x="18535650" y="8820150"/>
            <a:ext cx="3333750" cy="3733800"/>
          </a:xfrm>
          <a:prstGeom prst="rect">
            <a:avLst/>
          </a:prstGeom>
          <a:blipFill>
            <a:blip r:embed="rId3"/>
          </a:blipFill>
          <a:ln w="38100">
            <a:solidFill>
              <a:srgbClr val="000000"/>
            </a:solidFill>
            <a:miter lim="400000"/>
          </a:ln>
          <a:effectLst>
            <a:outerShdw blurRad="571500" dir="1980000" rotWithShape="0">
              <a:srgbClr val="000000"/>
            </a:outerShdw>
          </a:effectLst>
        </p:spPr>
        <p:txBody>
          <a:bodyPr lIns="76200" tIns="76200" rIns="76200" bIns="76200" anchor="ctr"/>
          <a:lstStyle/>
          <a:p>
            <a:pPr>
              <a:defRPr sz="5400">
                <a:solidFill>
                  <a:srgbClr val="76D6FF"/>
                </a:solidFill>
                <a:effectLst>
                  <a:outerShdw blurRad="50800" dist="12700" dir="5400000" rotWithShape="0">
                    <a:srgbClr val="000000">
                      <a:alpha val="30000"/>
                    </a:srgbClr>
                  </a:outerShdw>
                </a:effectLst>
              </a:defRPr>
            </a:pPr>
            <a:endParaRPr/>
          </a:p>
        </p:txBody>
      </p:sp>
      <p:sp>
        <p:nvSpPr>
          <p:cNvPr id="250" name="Stack"/>
          <p:cNvSpPr/>
          <p:nvPr/>
        </p:nvSpPr>
        <p:spPr>
          <a:xfrm>
            <a:off x="19157314" y="12687300"/>
            <a:ext cx="1968123" cy="10477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5000" i="0">
                <a:solidFill>
                  <a:srgbClr val="941100"/>
                </a:solidFill>
                <a:latin typeface="Comic Sans MS"/>
                <a:ea typeface="Comic Sans MS"/>
                <a:cs typeface="Comic Sans MS"/>
                <a:sym typeface="Comic Sans MS"/>
              </a:defRPr>
            </a:lvl1pPr>
          </a:lstStyle>
          <a:p>
            <a:r>
              <a:t>Stack</a:t>
            </a:r>
          </a:p>
        </p:txBody>
      </p:sp>
      <p:sp>
        <p:nvSpPr>
          <p:cNvPr id="251" name="The Class LinkedStack"/>
          <p:cNvSpPr txBox="1">
            <a:spLocks noGrp="1"/>
          </p:cNvSpPr>
          <p:nvPr>
            <p:ph type="title"/>
          </p:nvPr>
        </p:nvSpPr>
        <p:spPr>
          <a:prstGeom prst="rect">
            <a:avLst/>
          </a:prstGeom>
        </p:spPr>
        <p:txBody>
          <a:bodyPr/>
          <a:lstStyle/>
          <a:p>
            <a:r>
              <a:t>The Class LinkedStack</a:t>
            </a:r>
          </a:p>
        </p:txBody>
      </p:sp>
      <p:sp>
        <p:nvSpPr>
          <p:cNvPr id="252" name="Implementing the ADT Stack…"/>
          <p:cNvSpPr txBox="1">
            <a:spLocks noGrp="1"/>
          </p:cNvSpPr>
          <p:nvPr>
            <p:ph type="body" sz="half" idx="1"/>
          </p:nvPr>
        </p:nvSpPr>
        <p:spPr>
          <a:xfrm>
            <a:off x="-190500" y="2343150"/>
            <a:ext cx="12420600" cy="5886450"/>
          </a:xfrm>
          <a:prstGeom prst="rect">
            <a:avLst/>
          </a:prstGeom>
        </p:spPr>
        <p:txBody>
          <a:bodyPr/>
          <a:lstStyle/>
          <a:p>
            <a:pPr>
              <a:buBlip>
                <a:blip r:embed="rId4"/>
              </a:buBlip>
            </a:pPr>
            <a:r>
              <a:t>Implementing the ADT Stack</a:t>
            </a:r>
          </a:p>
          <a:p>
            <a:pPr lvl="1">
              <a:buBlip>
                <a:blip r:embed="rId4"/>
              </a:buBlip>
            </a:pPr>
            <a:r>
              <a:t>Using a linked chain</a:t>
            </a:r>
          </a:p>
          <a:p>
            <a:pPr>
              <a:buBlip>
                <a:blip r:embed="rId4"/>
              </a:buBlip>
            </a:pPr>
            <a:r>
              <a:t>Which end is the top of the stack?</a:t>
            </a:r>
          </a:p>
          <a:p>
            <a:pPr lvl="1">
              <a:buBlip>
                <a:blip r:embed="rId4"/>
              </a:buBlip>
            </a:pPr>
            <a:r>
              <a:t>Using the head is fast</a:t>
            </a:r>
          </a:p>
        </p:txBody>
      </p:sp>
      <p:grpSp>
        <p:nvGrpSpPr>
          <p:cNvPr id="255" name="Group"/>
          <p:cNvGrpSpPr/>
          <p:nvPr/>
        </p:nvGrpSpPr>
        <p:grpSpPr>
          <a:xfrm>
            <a:off x="89885" y="10498836"/>
            <a:ext cx="2057401" cy="1790700"/>
            <a:chOff x="0" y="0"/>
            <a:chExt cx="2057400" cy="1790700"/>
          </a:xfrm>
        </p:grpSpPr>
        <p:sp>
          <p:nvSpPr>
            <p:cNvPr id="253" name="topPtr"/>
            <p:cNvSpPr/>
            <p:nvPr/>
          </p:nvSpPr>
          <p:spPr>
            <a:xfrm>
              <a:off x="0" y="1009650"/>
              <a:ext cx="2057400"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i="0">
                  <a:latin typeface="Marker Felt"/>
                  <a:ea typeface="Marker Felt"/>
                  <a:cs typeface="Marker Felt"/>
                  <a:sym typeface="Marker Felt"/>
                </a:defRPr>
              </a:lvl1pPr>
            </a:lstStyle>
            <a:p>
              <a:r>
                <a:t>topPtr</a:t>
              </a:r>
            </a:p>
          </p:txBody>
        </p:sp>
        <p:sp>
          <p:nvSpPr>
            <p:cNvPr id="254" name="Rectangle"/>
            <p:cNvSpPr/>
            <p:nvPr/>
          </p:nvSpPr>
          <p:spPr>
            <a:xfrm>
              <a:off x="411341" y="0"/>
              <a:ext cx="1162051" cy="1104900"/>
            </a:xfrm>
            <a:prstGeom prst="rect">
              <a:avLst/>
            </a:prstGeom>
            <a:solidFill>
              <a:srgbClr val="FFFB00"/>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i="0">
                  <a:solidFill>
                    <a:srgbClr val="FFFFFF"/>
                  </a:solidFill>
                  <a:effectLst>
                    <a:outerShdw blurRad="50800" dist="12700" dir="5400000" rotWithShape="0">
                      <a:srgbClr val="000000">
                        <a:alpha val="30000"/>
                      </a:srgbClr>
                    </a:outerShdw>
                  </a:effectLst>
                  <a:latin typeface="Marker Felt"/>
                  <a:ea typeface="Marker Felt"/>
                  <a:cs typeface="Marker Felt"/>
                  <a:sym typeface="Marker Felt"/>
                </a:defRPr>
              </a:pPr>
              <a:endParaRPr/>
            </a:p>
          </p:txBody>
        </p:sp>
      </p:grpSp>
      <p:sp>
        <p:nvSpPr>
          <p:cNvPr id="256" name="/"/>
          <p:cNvSpPr/>
          <p:nvPr/>
        </p:nvSpPr>
        <p:spPr>
          <a:xfrm>
            <a:off x="742950" y="10651236"/>
            <a:ext cx="607305" cy="1066800"/>
          </a:xfrm>
          <a:prstGeom prst="rect">
            <a:avLst/>
          </a:prstGeom>
          <a:ln w="12700">
            <a:miter lim="400000"/>
          </a:ln>
          <a:effectLst>
            <a:outerShdw blurRad="266700" dir="30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i="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
        <p:nvSpPr>
          <p:cNvPr id="257" name="/* @file LinkedStack.h */…"/>
          <p:cNvSpPr/>
          <p:nvPr/>
        </p:nvSpPr>
        <p:spPr>
          <a:xfrm>
            <a:off x="12634969" y="2593975"/>
            <a:ext cx="12192001" cy="6172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p>
            <a:pPr algn="l" defTabSz="685800">
              <a:spcBef>
                <a:spcPts val="700"/>
              </a:spcBef>
              <a:tabLst>
                <a:tab pos="368300" algn="l"/>
              </a:tabLst>
              <a:defRPr sz="2800" b="1" i="0">
                <a:latin typeface="Menlo Regular"/>
                <a:ea typeface="Menlo Regular"/>
                <a:cs typeface="Menlo Regular"/>
                <a:sym typeface="Menlo Regular"/>
              </a:defRPr>
            </a:pPr>
            <a:r>
              <a:rPr>
                <a:solidFill>
                  <a:srgbClr val="008F00"/>
                </a:solidFill>
              </a:rPr>
              <a:t>/* @file LinkedStack.h */</a:t>
            </a:r>
          </a:p>
          <a:p>
            <a:pPr algn="l" defTabSz="685800">
              <a:spcBef>
                <a:spcPts val="700"/>
              </a:spcBef>
              <a:tabLst>
                <a:tab pos="368300" algn="l"/>
              </a:tabLst>
              <a:defRPr sz="2800" b="1" i="0">
                <a:latin typeface="Menlo Regular"/>
                <a:ea typeface="Menlo Regular"/>
                <a:cs typeface="Menlo Regular"/>
                <a:sym typeface="Menlo Regular"/>
              </a:defRPr>
            </a:pPr>
            <a:r>
              <a:rPr>
                <a:solidFill>
                  <a:srgbClr val="BB2CA2"/>
                </a:solidFill>
              </a:rPr>
              <a:t>template</a:t>
            </a:r>
            <a:r>
              <a:t>&lt;</a:t>
            </a:r>
            <a:r>
              <a:rPr>
                <a:solidFill>
                  <a:srgbClr val="BB2CA2"/>
                </a:solidFill>
              </a:rPr>
              <a:t>class</a:t>
            </a:r>
            <a:r>
              <a:t> ItemType&gt;</a:t>
            </a:r>
          </a:p>
          <a:p>
            <a:pPr algn="l" defTabSz="685800">
              <a:spcBef>
                <a:spcPts val="700"/>
              </a:spcBef>
              <a:tabLst>
                <a:tab pos="368300" algn="l"/>
              </a:tabLst>
              <a:defRPr sz="2800" b="1" i="0">
                <a:latin typeface="Menlo Regular"/>
                <a:ea typeface="Menlo Regular"/>
                <a:cs typeface="Menlo Regular"/>
                <a:sym typeface="Menlo Regular"/>
              </a:defRPr>
            </a:pPr>
            <a:r>
              <a:rPr>
                <a:solidFill>
                  <a:srgbClr val="BB2CA2"/>
                </a:solidFill>
              </a:rPr>
              <a:t>class</a:t>
            </a:r>
            <a:r>
              <a:t> LinkedStack : </a:t>
            </a:r>
            <a:r>
              <a:rPr>
                <a:solidFill>
                  <a:srgbClr val="BB2CA2"/>
                </a:solidFill>
              </a:rPr>
              <a:t>public</a:t>
            </a:r>
            <a:r>
              <a:t> StackInterface&lt;ItemType&gt;</a:t>
            </a:r>
          </a:p>
          <a:p>
            <a:pPr algn="l" defTabSz="685800">
              <a:spcBef>
                <a:spcPts val="1100"/>
              </a:spcBef>
              <a:tabLst>
                <a:tab pos="368300" algn="l"/>
              </a:tabLst>
              <a:defRPr sz="2800" b="1" i="0">
                <a:latin typeface="Menlo Regular"/>
                <a:ea typeface="Menlo Regular"/>
                <a:cs typeface="Menlo Regular"/>
                <a:sym typeface="Menlo Regular"/>
              </a:defRPr>
            </a:pPr>
            <a:r>
              <a:t>{</a:t>
            </a:r>
          </a:p>
          <a:p>
            <a:pPr algn="l" defTabSz="685800">
              <a:spcBef>
                <a:spcPts val="1100"/>
              </a:spcBef>
              <a:tabLst>
                <a:tab pos="368300" algn="l"/>
              </a:tabLst>
              <a:defRPr sz="2800" b="1" i="0">
                <a:solidFill>
                  <a:srgbClr val="BB2CA2"/>
                </a:solidFill>
                <a:latin typeface="Menlo Regular"/>
                <a:ea typeface="Menlo Regular"/>
                <a:cs typeface="Menlo Regular"/>
                <a:sym typeface="Menlo Regular"/>
              </a:defRPr>
            </a:pPr>
            <a:r>
              <a:t>private</a:t>
            </a:r>
            <a:r>
              <a:rPr>
                <a:solidFill>
                  <a:srgbClr val="000000"/>
                </a:solidFill>
              </a:rPr>
              <a:t>:</a:t>
            </a:r>
          </a:p>
          <a:p>
            <a:pPr algn="l" defTabSz="685800">
              <a:spcBef>
                <a:spcPts val="1100"/>
              </a:spcBef>
              <a:tabLst>
                <a:tab pos="368300" algn="l"/>
              </a:tabLst>
              <a:defRPr sz="2800" b="1" i="0">
                <a:solidFill>
                  <a:srgbClr val="008400"/>
                </a:solidFill>
                <a:latin typeface="Menlo Regular"/>
                <a:ea typeface="Menlo Regular"/>
                <a:cs typeface="Menlo Regular"/>
                <a:sym typeface="Menlo Regular"/>
              </a:defRPr>
            </a:pPr>
            <a:r>
              <a:rPr>
                <a:solidFill>
                  <a:srgbClr val="000000"/>
                </a:solidFill>
              </a:rPr>
              <a:t>	Node&lt;ItemType&gt;* topPtr; </a:t>
            </a:r>
          </a:p>
          <a:p>
            <a:pPr algn="l" defTabSz="685800">
              <a:spcBef>
                <a:spcPts val="1100"/>
              </a:spcBef>
              <a:tabLst>
                <a:tab pos="368300" algn="l"/>
              </a:tabLst>
              <a:defRPr sz="2800" b="1" i="0">
                <a:solidFill>
                  <a:srgbClr val="BB2CA2"/>
                </a:solidFill>
                <a:latin typeface="Menlo Regular"/>
                <a:ea typeface="Menlo Regular"/>
                <a:cs typeface="Menlo Regular"/>
                <a:sym typeface="Menlo Regular"/>
              </a:defRPr>
            </a:pPr>
            <a:r>
              <a:t>public</a:t>
            </a:r>
            <a:r>
              <a:rPr>
                <a:solidFill>
                  <a:srgbClr val="000000"/>
                </a:solidFill>
              </a:rPr>
              <a:t>:</a:t>
            </a:r>
          </a:p>
          <a:p>
            <a:pPr algn="l" defTabSz="685800">
              <a:tabLst>
                <a:tab pos="368300" algn="l"/>
              </a:tabLst>
              <a:defRPr sz="2800" b="1" i="0">
                <a:solidFill>
                  <a:srgbClr val="BB2CA2"/>
                </a:solidFill>
                <a:latin typeface="Menlo Regular"/>
                <a:ea typeface="Menlo Regular"/>
                <a:cs typeface="Menlo Regular"/>
                <a:sym typeface="Menlo Regular"/>
              </a:defRPr>
            </a:pPr>
            <a:r>
              <a:rPr>
                <a:solidFill>
                  <a:srgbClr val="000000"/>
                </a:solidFill>
              </a:rPr>
              <a:t>  </a:t>
            </a:r>
            <a:r>
              <a:rPr>
                <a:solidFill>
                  <a:srgbClr val="009051"/>
                </a:solidFill>
              </a:rPr>
              <a:t>// constructors</a:t>
            </a:r>
          </a:p>
          <a:p>
            <a:pPr algn="l" defTabSz="685800">
              <a:tabLst>
                <a:tab pos="368300" algn="l"/>
              </a:tabLst>
              <a:defRPr sz="2800" b="1" i="0">
                <a:solidFill>
                  <a:srgbClr val="BB2CA2"/>
                </a:solidFill>
                <a:latin typeface="Menlo Regular"/>
                <a:ea typeface="Menlo Regular"/>
                <a:cs typeface="Menlo Regular"/>
                <a:sym typeface="Menlo Regular"/>
              </a:defRPr>
            </a:pPr>
            <a:r>
              <a:rPr>
                <a:solidFill>
                  <a:srgbClr val="009051"/>
                </a:solidFill>
              </a:rPr>
              <a:t>  // destructor</a:t>
            </a:r>
          </a:p>
          <a:p>
            <a:pPr algn="l" defTabSz="685800">
              <a:tabLst>
                <a:tab pos="368300" algn="l"/>
              </a:tabLst>
              <a:defRPr sz="2800" b="1" i="0">
                <a:latin typeface="Menlo Regular"/>
                <a:ea typeface="Menlo Regular"/>
                <a:cs typeface="Menlo Regular"/>
                <a:sym typeface="Menlo Regular"/>
              </a:defRPr>
            </a:pPr>
            <a:r>
              <a:rPr>
                <a:solidFill>
                  <a:srgbClr val="009051"/>
                </a:solidFill>
              </a:rPr>
              <a:t>  // method headers from StackInterface</a:t>
            </a:r>
          </a:p>
          <a:p>
            <a:pPr algn="l" defTabSz="685800">
              <a:spcBef>
                <a:spcPts val="700"/>
              </a:spcBef>
              <a:tabLst>
                <a:tab pos="368300" algn="l"/>
              </a:tabLst>
              <a:defRPr sz="2800" b="1" i="0">
                <a:latin typeface="Menlo Regular"/>
                <a:ea typeface="Menlo Regular"/>
                <a:cs typeface="Menlo Regular"/>
                <a:sym typeface="Menlo Regular"/>
              </a:defRPr>
            </a:pPr>
            <a:r>
              <a:t>};</a:t>
            </a:r>
          </a:p>
        </p:txBody>
      </p:sp>
      <p:sp>
        <p:nvSpPr>
          <p:cNvPr id="258" name="LinkedStack.h"/>
          <p:cNvSpPr/>
          <p:nvPr/>
        </p:nvSpPr>
        <p:spPr>
          <a:xfrm>
            <a:off x="19659600" y="1895475"/>
            <a:ext cx="4038600" cy="800100"/>
          </a:xfrm>
          <a:prstGeom prst="roundRect">
            <a:avLst>
              <a:gd name="adj" fmla="val 688"/>
            </a:avLst>
          </a:prstGeom>
          <a:solidFill>
            <a:srgbClr val="FFFB00"/>
          </a:solidFill>
          <a:ln w="50800">
            <a:solidFill>
              <a:srgbClr val="5E5E5E"/>
            </a:solidFill>
            <a:miter lim="400000"/>
          </a:ln>
          <a:effectLst>
            <a:outerShdw blurRad="228600" dir="1980000" rotWithShape="0">
              <a:srgbClr val="000000">
                <a:alpha val="82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lstStyle>
            <a:lvl1pPr>
              <a:defRPr sz="3600" b="1" i="0">
                <a:latin typeface="Courier New"/>
                <a:ea typeface="Courier New"/>
                <a:cs typeface="Courier New"/>
                <a:sym typeface="Courier New"/>
              </a:defRPr>
            </a:lvl1pPr>
          </a:lstStyle>
          <a:p>
            <a:r>
              <a:t>LinkedStack.h</a:t>
            </a:r>
          </a:p>
        </p:txBody>
      </p:sp>
    </p:spTree>
  </p:cSld>
  <p:clrMapOvr>
    <a:masterClrMapping/>
  </p:clrMapOvr>
  <mc:AlternateContent xmlns:mc="http://schemas.openxmlformats.org/markup-compatibility/2006" xmlns:p14="http://schemas.microsoft.com/office/powerpoint/2010/main">
    <mc:Choice Requires="p14">
      <p:transition spd="med">
        <p:push/>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type="lt">
                                    <p:tmAbs val="0"/>
                                  </p:iterate>
                                  <p:childTnLst>
                                    <p:set>
                                      <p:cBhvr>
                                        <p:cTn id="6" fill="hold"/>
                                        <p:tgtEl>
                                          <p:spTgt spid="251"/>
                                        </p:tgtEl>
                                        <p:attrNameLst>
                                          <p:attrName>style.visibility</p:attrName>
                                        </p:attrNameLst>
                                      </p:cBhvr>
                                      <p:to>
                                        <p:strVal val="visible"/>
                                      </p:to>
                                    </p:set>
                                    <p:animEffect transition="in" filter="fade">
                                      <p:cBhvr>
                                        <p:cTn id="7" dur="1500"/>
                                        <p:tgtEl>
                                          <p:spTgt spid="251"/>
                                        </p:tgtEl>
                                      </p:cBhvr>
                                    </p:animEffect>
                                  </p:childTnLst>
                                </p:cTn>
                              </p:par>
                            </p:childTnLst>
                          </p:cTn>
                        </p:par>
                        <p:par>
                          <p:cTn id="8" fill="hold">
                            <p:stCondLst>
                              <p:cond delay="1500"/>
                            </p:stCondLst>
                            <p:childTnLst>
                              <p:par>
                                <p:cTn id="9" presetID="2" presetClass="entr" presetSubtype="4" fill="hold" grpId="0" nodeType="afterEffect">
                                  <p:stCondLst>
                                    <p:cond delay="0"/>
                                  </p:stCondLst>
                                  <p:iterate>
                                    <p:tmAbs val="0"/>
                                  </p:iterate>
                                  <p:childTnLst>
                                    <p:set>
                                      <p:cBhvr>
                                        <p:cTn id="10" fill="hold"/>
                                        <p:tgtEl>
                                          <p:spTgt spid="248"/>
                                        </p:tgtEl>
                                        <p:attrNameLst>
                                          <p:attrName>style.visibility</p:attrName>
                                        </p:attrNameLst>
                                      </p:cBhvr>
                                      <p:to>
                                        <p:strVal val="visible"/>
                                      </p:to>
                                    </p:set>
                                    <p:anim calcmode="lin" valueType="num">
                                      <p:cBhvr>
                                        <p:cTn id="11" dur="250" fill="hold"/>
                                        <p:tgtEl>
                                          <p:spTgt spid="248"/>
                                        </p:tgtEl>
                                        <p:attrNameLst>
                                          <p:attrName>ppt_x</p:attrName>
                                        </p:attrNameLst>
                                      </p:cBhvr>
                                      <p:tavLst>
                                        <p:tav tm="0">
                                          <p:val>
                                            <p:strVal val="#ppt_x"/>
                                          </p:val>
                                        </p:tav>
                                        <p:tav tm="100000">
                                          <p:val>
                                            <p:strVal val="#ppt_x"/>
                                          </p:val>
                                        </p:tav>
                                      </p:tavLst>
                                    </p:anim>
                                    <p:anim calcmode="lin" valueType="num">
                                      <p:cBhvr>
                                        <p:cTn id="12" dur="250" fill="hold"/>
                                        <p:tgtEl>
                                          <p:spTgt spid="248"/>
                                        </p:tgtEl>
                                        <p:attrNameLst>
                                          <p:attrName>ppt_y</p:attrName>
                                        </p:attrNameLst>
                                      </p:cBhvr>
                                      <p:tavLst>
                                        <p:tav tm="0">
                                          <p:val>
                                            <p:strVal val="1+#ppt_h/2"/>
                                          </p:val>
                                        </p:tav>
                                        <p:tav tm="100000">
                                          <p:val>
                                            <p:strVal val="#ppt_y"/>
                                          </p:val>
                                        </p:tav>
                                      </p:tavLst>
                                    </p:anim>
                                  </p:childTnLst>
                                </p:cTn>
                              </p:par>
                            </p:childTnLst>
                          </p:cTn>
                        </p:par>
                        <p:par>
                          <p:cTn id="13" fill="hold">
                            <p:stCondLst>
                              <p:cond delay="1750"/>
                            </p:stCondLst>
                            <p:childTnLst>
                              <p:par>
                                <p:cTn id="14" presetID="22" presetClass="entr" presetSubtype="8" fill="hold" grpId="0" nodeType="afterEffect">
                                  <p:stCondLst>
                                    <p:cond delay="300"/>
                                  </p:stCondLst>
                                  <p:iterate>
                                    <p:tmAbs val="0"/>
                                  </p:iterate>
                                  <p:childTnLst>
                                    <p:set>
                                      <p:cBhvr>
                                        <p:cTn id="15" fill="hold"/>
                                        <p:tgtEl>
                                          <p:spTgt spid="258"/>
                                        </p:tgtEl>
                                        <p:attrNameLst>
                                          <p:attrName>style.visibility</p:attrName>
                                        </p:attrNameLst>
                                      </p:cBhvr>
                                      <p:to>
                                        <p:strVal val="visible"/>
                                      </p:to>
                                    </p:set>
                                    <p:animEffect transition="in" filter="wipe(left)">
                                      <p:cBhvr>
                                        <p:cTn id="16" dur="750"/>
                                        <p:tgtEl>
                                          <p:spTgt spid="258"/>
                                        </p:tgtEl>
                                      </p:cBhvr>
                                    </p:animEffect>
                                  </p:childTnLst>
                                </p:cTn>
                              </p:par>
                            </p:childTnLst>
                          </p:cTn>
                        </p:par>
                        <p:par>
                          <p:cTn id="17" fill="hold">
                            <p:stCondLst>
                              <p:cond delay="2800"/>
                            </p:stCondLst>
                            <p:childTnLst>
                              <p:par>
                                <p:cTn id="18" presetID="10" presetClass="entr" fill="hold" grpId="0" nodeType="afterEffect">
                                  <p:stCondLst>
                                    <p:cond delay="0"/>
                                  </p:stCondLst>
                                  <p:iterate>
                                    <p:tmAbs val="0"/>
                                  </p:iterate>
                                  <p:childTnLst>
                                    <p:set>
                                      <p:cBhvr>
                                        <p:cTn id="19" fill="hold"/>
                                        <p:tgtEl>
                                          <p:spTgt spid="252">
                                            <p:bg/>
                                          </p:spTgt>
                                        </p:tgtEl>
                                        <p:attrNameLst>
                                          <p:attrName>style.visibility</p:attrName>
                                        </p:attrNameLst>
                                      </p:cBhvr>
                                      <p:to>
                                        <p:strVal val="visible"/>
                                      </p:to>
                                    </p:set>
                                    <p:animEffect transition="in" filter="fade">
                                      <p:cBhvr>
                                        <p:cTn id="20" dur="500"/>
                                        <p:tgtEl>
                                          <p:spTgt spid="252">
                                            <p:bg/>
                                          </p:spTgt>
                                        </p:tgtEl>
                                      </p:cBhvr>
                                    </p:animEffect>
                                  </p:childTnLst>
                                </p:cTn>
                              </p:par>
                              <p:par>
                                <p:cTn id="21" presetID="10" presetClass="entr" presetSubtype="0" fill="hold" grpId="0" nodeType="withEffect">
                                  <p:stCondLst>
                                    <p:cond delay="0"/>
                                  </p:stCondLst>
                                  <p:iterate>
                                    <p:tmAbs val="0"/>
                                  </p:iterate>
                                  <p:childTnLst>
                                    <p:set>
                                      <p:cBhvr>
                                        <p:cTn id="22" fill="hold"/>
                                        <p:tgtEl>
                                          <p:spTgt spid="252">
                                            <p:txEl>
                                              <p:pRg st="0" end="0"/>
                                            </p:txEl>
                                          </p:spTgt>
                                        </p:tgtEl>
                                        <p:attrNameLst>
                                          <p:attrName>style.visibility</p:attrName>
                                        </p:attrNameLst>
                                      </p:cBhvr>
                                      <p:to>
                                        <p:strVal val="visible"/>
                                      </p:to>
                                    </p:set>
                                    <p:animEffect transition="in" filter="fade">
                                      <p:cBhvr>
                                        <p:cTn id="23" dur="500"/>
                                        <p:tgtEl>
                                          <p:spTgt spid="252">
                                            <p:txEl>
                                              <p:pRg st="0" end="0"/>
                                            </p:txEl>
                                          </p:spTgt>
                                        </p:tgtEl>
                                      </p:cBhvr>
                                    </p:animEffect>
                                  </p:childTnLst>
                                </p:cTn>
                              </p:par>
                            </p:childTnLst>
                          </p:cTn>
                        </p:par>
                        <p:par>
                          <p:cTn id="24" fill="hold">
                            <p:stCondLst>
                              <p:cond delay="3300"/>
                            </p:stCondLst>
                            <p:childTnLst>
                              <p:par>
                                <p:cTn id="25" presetID="10" presetClass="entr" fill="hold" grpId="0" nodeType="afterEffect">
                                  <p:stCondLst>
                                    <p:cond delay="0"/>
                                  </p:stCondLst>
                                  <p:iterate>
                                    <p:tmAbs val="0"/>
                                  </p:iterate>
                                  <p:childTnLst>
                                    <p:set>
                                      <p:cBhvr>
                                        <p:cTn id="26" fill="hold"/>
                                        <p:tgtEl>
                                          <p:spTgt spid="252">
                                            <p:txEl>
                                              <p:pRg st="1" end="1"/>
                                            </p:txEl>
                                          </p:spTgt>
                                        </p:tgtEl>
                                        <p:attrNameLst>
                                          <p:attrName>style.visibility</p:attrName>
                                        </p:attrNameLst>
                                      </p:cBhvr>
                                      <p:to>
                                        <p:strVal val="visible"/>
                                      </p:to>
                                    </p:set>
                                    <p:animEffect transition="in" filter="fade">
                                      <p:cBhvr>
                                        <p:cTn id="27" dur="500"/>
                                        <p:tgtEl>
                                          <p:spTgt spid="252">
                                            <p:txEl>
                                              <p:pRg st="1" end="1"/>
                                            </p:txEl>
                                          </p:spTgt>
                                        </p:tgtEl>
                                      </p:cBhvr>
                                    </p:animEffect>
                                  </p:childTnLst>
                                </p:cTn>
                              </p:par>
                            </p:childTnLst>
                          </p:cTn>
                        </p:par>
                        <p:par>
                          <p:cTn id="28" fill="hold">
                            <p:stCondLst>
                              <p:cond delay="3800"/>
                            </p:stCondLst>
                            <p:childTnLst>
                              <p:par>
                                <p:cTn id="29" presetID="10" presetClass="entr" fill="hold" grpId="0" nodeType="afterEffect">
                                  <p:stCondLst>
                                    <p:cond delay="0"/>
                                  </p:stCondLst>
                                  <p:iterate type="lt">
                                    <p:tmAbs val="0"/>
                                  </p:iterate>
                                  <p:childTnLst>
                                    <p:set>
                                      <p:cBhvr>
                                        <p:cTn id="30" fill="hold"/>
                                        <p:tgtEl>
                                          <p:spTgt spid="257">
                                            <p:bg/>
                                          </p:spTgt>
                                        </p:tgtEl>
                                        <p:attrNameLst>
                                          <p:attrName>style.visibility</p:attrName>
                                        </p:attrNameLst>
                                      </p:cBhvr>
                                      <p:to>
                                        <p:strVal val="visible"/>
                                      </p:to>
                                    </p:set>
                                    <p:animEffect transition="in" filter="fade">
                                      <p:cBhvr>
                                        <p:cTn id="31" dur="200"/>
                                        <p:tgtEl>
                                          <p:spTgt spid="257">
                                            <p:bg/>
                                          </p:spTgt>
                                        </p:tgtEl>
                                      </p:cBhvr>
                                    </p:animEffect>
                                  </p:childTnLst>
                                </p:cTn>
                              </p:par>
                              <p:par>
                                <p:cTn id="32" presetID="10" presetClass="entr" presetSubtype="0" fill="hold" grpId="0" nodeType="withEffect">
                                  <p:stCondLst>
                                    <p:cond delay="0"/>
                                  </p:stCondLst>
                                  <p:iterate type="lt">
                                    <p:tmAbs val="0"/>
                                  </p:iterate>
                                  <p:childTnLst>
                                    <p:set>
                                      <p:cBhvr>
                                        <p:cTn id="33" fill="hold"/>
                                        <p:tgtEl>
                                          <p:spTgt spid="257">
                                            <p:txEl>
                                              <p:pRg st="0" end="0"/>
                                            </p:txEl>
                                          </p:spTgt>
                                        </p:tgtEl>
                                        <p:attrNameLst>
                                          <p:attrName>style.visibility</p:attrName>
                                        </p:attrNameLst>
                                      </p:cBhvr>
                                      <p:to>
                                        <p:strVal val="visible"/>
                                      </p:to>
                                    </p:set>
                                    <p:animEffect transition="in" filter="fade">
                                      <p:cBhvr>
                                        <p:cTn id="34" dur="200"/>
                                        <p:tgtEl>
                                          <p:spTgt spid="257">
                                            <p:txEl>
                                              <p:pRg st="0" end="0"/>
                                            </p:txEl>
                                          </p:spTgt>
                                        </p:tgtEl>
                                      </p:cBhvr>
                                    </p:animEffect>
                                  </p:childTnLst>
                                </p:cTn>
                              </p:par>
                            </p:childTnLst>
                          </p:cTn>
                        </p:par>
                        <p:par>
                          <p:cTn id="35" fill="hold">
                            <p:stCondLst>
                              <p:cond delay="4000"/>
                            </p:stCondLst>
                            <p:childTnLst>
                              <p:par>
                                <p:cTn id="36" presetID="10" presetClass="entr" fill="hold" grpId="0" nodeType="afterEffect">
                                  <p:stCondLst>
                                    <p:cond delay="0"/>
                                  </p:stCondLst>
                                  <p:iterate type="lt">
                                    <p:tmAbs val="0"/>
                                  </p:iterate>
                                  <p:childTnLst>
                                    <p:set>
                                      <p:cBhvr>
                                        <p:cTn id="37" fill="hold"/>
                                        <p:tgtEl>
                                          <p:spTgt spid="257">
                                            <p:txEl>
                                              <p:pRg st="1" end="1"/>
                                            </p:txEl>
                                          </p:spTgt>
                                        </p:tgtEl>
                                        <p:attrNameLst>
                                          <p:attrName>style.visibility</p:attrName>
                                        </p:attrNameLst>
                                      </p:cBhvr>
                                      <p:to>
                                        <p:strVal val="visible"/>
                                      </p:to>
                                    </p:set>
                                    <p:animEffect transition="in" filter="fade">
                                      <p:cBhvr>
                                        <p:cTn id="38" dur="200"/>
                                        <p:tgtEl>
                                          <p:spTgt spid="257">
                                            <p:txEl>
                                              <p:pRg st="1" end="1"/>
                                            </p:txEl>
                                          </p:spTgt>
                                        </p:tgtEl>
                                      </p:cBhvr>
                                    </p:animEffect>
                                  </p:childTnLst>
                                </p:cTn>
                              </p:par>
                            </p:childTnLst>
                          </p:cTn>
                        </p:par>
                        <p:par>
                          <p:cTn id="39" fill="hold">
                            <p:stCondLst>
                              <p:cond delay="4200"/>
                            </p:stCondLst>
                            <p:childTnLst>
                              <p:par>
                                <p:cTn id="40" presetID="10" presetClass="entr" fill="hold" grpId="0" nodeType="afterEffect">
                                  <p:stCondLst>
                                    <p:cond delay="0"/>
                                  </p:stCondLst>
                                  <p:iterate type="lt">
                                    <p:tmAbs val="0"/>
                                  </p:iterate>
                                  <p:childTnLst>
                                    <p:set>
                                      <p:cBhvr>
                                        <p:cTn id="41" fill="hold"/>
                                        <p:tgtEl>
                                          <p:spTgt spid="257">
                                            <p:txEl>
                                              <p:pRg st="2" end="2"/>
                                            </p:txEl>
                                          </p:spTgt>
                                        </p:tgtEl>
                                        <p:attrNameLst>
                                          <p:attrName>style.visibility</p:attrName>
                                        </p:attrNameLst>
                                      </p:cBhvr>
                                      <p:to>
                                        <p:strVal val="visible"/>
                                      </p:to>
                                    </p:set>
                                    <p:animEffect transition="in" filter="fade">
                                      <p:cBhvr>
                                        <p:cTn id="42" dur="200"/>
                                        <p:tgtEl>
                                          <p:spTgt spid="257">
                                            <p:txEl>
                                              <p:pRg st="2" end="2"/>
                                            </p:txEl>
                                          </p:spTgt>
                                        </p:tgtEl>
                                      </p:cBhvr>
                                    </p:animEffect>
                                  </p:childTnLst>
                                </p:cTn>
                              </p:par>
                            </p:childTnLst>
                          </p:cTn>
                        </p:par>
                        <p:par>
                          <p:cTn id="43" fill="hold">
                            <p:stCondLst>
                              <p:cond delay="4400"/>
                            </p:stCondLst>
                            <p:childTnLst>
                              <p:par>
                                <p:cTn id="44" presetID="10" presetClass="entr" fill="hold" grpId="0" nodeType="afterEffect">
                                  <p:stCondLst>
                                    <p:cond delay="0"/>
                                  </p:stCondLst>
                                  <p:iterate type="lt">
                                    <p:tmAbs val="0"/>
                                  </p:iterate>
                                  <p:childTnLst>
                                    <p:set>
                                      <p:cBhvr>
                                        <p:cTn id="45" fill="hold"/>
                                        <p:tgtEl>
                                          <p:spTgt spid="257">
                                            <p:txEl>
                                              <p:pRg st="3" end="3"/>
                                            </p:txEl>
                                          </p:spTgt>
                                        </p:tgtEl>
                                        <p:attrNameLst>
                                          <p:attrName>style.visibility</p:attrName>
                                        </p:attrNameLst>
                                      </p:cBhvr>
                                      <p:to>
                                        <p:strVal val="visible"/>
                                      </p:to>
                                    </p:set>
                                    <p:animEffect transition="in" filter="fade">
                                      <p:cBhvr>
                                        <p:cTn id="46" dur="200"/>
                                        <p:tgtEl>
                                          <p:spTgt spid="257">
                                            <p:txEl>
                                              <p:pRg st="3" end="3"/>
                                            </p:txEl>
                                          </p:spTgt>
                                        </p:tgtEl>
                                      </p:cBhvr>
                                    </p:animEffect>
                                  </p:childTnLst>
                                </p:cTn>
                              </p:par>
                            </p:childTnLst>
                          </p:cTn>
                        </p:par>
                        <p:par>
                          <p:cTn id="47" fill="hold">
                            <p:stCondLst>
                              <p:cond delay="4600"/>
                            </p:stCondLst>
                            <p:childTnLst>
                              <p:par>
                                <p:cTn id="48" presetID="10" presetClass="entr" fill="hold" grpId="0" nodeType="afterEffect">
                                  <p:stCondLst>
                                    <p:cond delay="0"/>
                                  </p:stCondLst>
                                  <p:iterate type="lt">
                                    <p:tmAbs val="0"/>
                                  </p:iterate>
                                  <p:childTnLst>
                                    <p:set>
                                      <p:cBhvr>
                                        <p:cTn id="49" fill="hold"/>
                                        <p:tgtEl>
                                          <p:spTgt spid="257">
                                            <p:txEl>
                                              <p:pRg st="4" end="4"/>
                                            </p:txEl>
                                          </p:spTgt>
                                        </p:tgtEl>
                                        <p:attrNameLst>
                                          <p:attrName>style.visibility</p:attrName>
                                        </p:attrNameLst>
                                      </p:cBhvr>
                                      <p:to>
                                        <p:strVal val="visible"/>
                                      </p:to>
                                    </p:set>
                                    <p:animEffect transition="in" filter="fade">
                                      <p:cBhvr>
                                        <p:cTn id="50" dur="200"/>
                                        <p:tgtEl>
                                          <p:spTgt spid="257">
                                            <p:txEl>
                                              <p:pRg st="4" end="4"/>
                                            </p:txEl>
                                          </p:spTgt>
                                        </p:tgtEl>
                                      </p:cBhvr>
                                    </p:animEffect>
                                  </p:childTnLst>
                                </p:cTn>
                              </p:par>
                            </p:childTnLst>
                          </p:cTn>
                        </p:par>
                        <p:par>
                          <p:cTn id="51" fill="hold">
                            <p:stCondLst>
                              <p:cond delay="4800"/>
                            </p:stCondLst>
                            <p:childTnLst>
                              <p:par>
                                <p:cTn id="52" presetID="10" presetClass="entr" fill="hold" grpId="0" nodeType="afterEffect">
                                  <p:stCondLst>
                                    <p:cond delay="0"/>
                                  </p:stCondLst>
                                  <p:iterate type="lt">
                                    <p:tmAbs val="0"/>
                                  </p:iterate>
                                  <p:childTnLst>
                                    <p:set>
                                      <p:cBhvr>
                                        <p:cTn id="53" fill="hold"/>
                                        <p:tgtEl>
                                          <p:spTgt spid="257">
                                            <p:txEl>
                                              <p:pRg st="5" end="5"/>
                                            </p:txEl>
                                          </p:spTgt>
                                        </p:tgtEl>
                                        <p:attrNameLst>
                                          <p:attrName>style.visibility</p:attrName>
                                        </p:attrNameLst>
                                      </p:cBhvr>
                                      <p:to>
                                        <p:strVal val="visible"/>
                                      </p:to>
                                    </p:set>
                                    <p:animEffect transition="in" filter="fade">
                                      <p:cBhvr>
                                        <p:cTn id="54" dur="200"/>
                                        <p:tgtEl>
                                          <p:spTgt spid="257">
                                            <p:txEl>
                                              <p:pRg st="5" end="5"/>
                                            </p:txEl>
                                          </p:spTgt>
                                        </p:tgtEl>
                                      </p:cBhvr>
                                    </p:animEffect>
                                  </p:childTnLst>
                                </p:cTn>
                              </p:par>
                            </p:childTnLst>
                          </p:cTn>
                        </p:par>
                        <p:par>
                          <p:cTn id="55" fill="hold">
                            <p:stCondLst>
                              <p:cond delay="5000"/>
                            </p:stCondLst>
                            <p:childTnLst>
                              <p:par>
                                <p:cTn id="56" presetID="10" presetClass="entr" fill="hold" grpId="0" nodeType="afterEffect">
                                  <p:stCondLst>
                                    <p:cond delay="0"/>
                                  </p:stCondLst>
                                  <p:iterate type="lt">
                                    <p:tmAbs val="0"/>
                                  </p:iterate>
                                  <p:childTnLst>
                                    <p:set>
                                      <p:cBhvr>
                                        <p:cTn id="57" fill="hold"/>
                                        <p:tgtEl>
                                          <p:spTgt spid="257">
                                            <p:txEl>
                                              <p:pRg st="6" end="6"/>
                                            </p:txEl>
                                          </p:spTgt>
                                        </p:tgtEl>
                                        <p:attrNameLst>
                                          <p:attrName>style.visibility</p:attrName>
                                        </p:attrNameLst>
                                      </p:cBhvr>
                                      <p:to>
                                        <p:strVal val="visible"/>
                                      </p:to>
                                    </p:set>
                                    <p:animEffect transition="in" filter="fade">
                                      <p:cBhvr>
                                        <p:cTn id="58" dur="200"/>
                                        <p:tgtEl>
                                          <p:spTgt spid="257">
                                            <p:txEl>
                                              <p:pRg st="6" end="6"/>
                                            </p:txEl>
                                          </p:spTgt>
                                        </p:tgtEl>
                                      </p:cBhvr>
                                    </p:animEffect>
                                  </p:childTnLst>
                                </p:cTn>
                              </p:par>
                            </p:childTnLst>
                          </p:cTn>
                        </p:par>
                        <p:par>
                          <p:cTn id="59" fill="hold">
                            <p:stCondLst>
                              <p:cond delay="5200"/>
                            </p:stCondLst>
                            <p:childTnLst>
                              <p:par>
                                <p:cTn id="60" presetID="10" presetClass="entr" fill="hold" grpId="0" nodeType="afterEffect">
                                  <p:stCondLst>
                                    <p:cond delay="0"/>
                                  </p:stCondLst>
                                  <p:iterate type="lt">
                                    <p:tmAbs val="0"/>
                                  </p:iterate>
                                  <p:childTnLst>
                                    <p:set>
                                      <p:cBhvr>
                                        <p:cTn id="61" fill="hold"/>
                                        <p:tgtEl>
                                          <p:spTgt spid="257">
                                            <p:txEl>
                                              <p:pRg st="7" end="7"/>
                                            </p:txEl>
                                          </p:spTgt>
                                        </p:tgtEl>
                                        <p:attrNameLst>
                                          <p:attrName>style.visibility</p:attrName>
                                        </p:attrNameLst>
                                      </p:cBhvr>
                                      <p:to>
                                        <p:strVal val="visible"/>
                                      </p:to>
                                    </p:set>
                                    <p:animEffect transition="in" filter="fade">
                                      <p:cBhvr>
                                        <p:cTn id="62" dur="200"/>
                                        <p:tgtEl>
                                          <p:spTgt spid="257">
                                            <p:txEl>
                                              <p:pRg st="7" end="7"/>
                                            </p:txEl>
                                          </p:spTgt>
                                        </p:tgtEl>
                                      </p:cBhvr>
                                    </p:animEffect>
                                  </p:childTnLst>
                                </p:cTn>
                              </p:par>
                            </p:childTnLst>
                          </p:cTn>
                        </p:par>
                        <p:par>
                          <p:cTn id="63" fill="hold">
                            <p:stCondLst>
                              <p:cond delay="5400"/>
                            </p:stCondLst>
                            <p:childTnLst>
                              <p:par>
                                <p:cTn id="64" presetID="10" presetClass="entr" fill="hold" grpId="0" nodeType="afterEffect">
                                  <p:stCondLst>
                                    <p:cond delay="0"/>
                                  </p:stCondLst>
                                  <p:iterate type="lt">
                                    <p:tmAbs val="0"/>
                                  </p:iterate>
                                  <p:childTnLst>
                                    <p:set>
                                      <p:cBhvr>
                                        <p:cTn id="65" fill="hold"/>
                                        <p:tgtEl>
                                          <p:spTgt spid="257">
                                            <p:txEl>
                                              <p:pRg st="8" end="8"/>
                                            </p:txEl>
                                          </p:spTgt>
                                        </p:tgtEl>
                                        <p:attrNameLst>
                                          <p:attrName>style.visibility</p:attrName>
                                        </p:attrNameLst>
                                      </p:cBhvr>
                                      <p:to>
                                        <p:strVal val="visible"/>
                                      </p:to>
                                    </p:set>
                                    <p:animEffect transition="in" filter="fade">
                                      <p:cBhvr>
                                        <p:cTn id="66" dur="200"/>
                                        <p:tgtEl>
                                          <p:spTgt spid="257">
                                            <p:txEl>
                                              <p:pRg st="8" end="8"/>
                                            </p:txEl>
                                          </p:spTgt>
                                        </p:tgtEl>
                                      </p:cBhvr>
                                    </p:animEffect>
                                  </p:childTnLst>
                                </p:cTn>
                              </p:par>
                            </p:childTnLst>
                          </p:cTn>
                        </p:par>
                        <p:par>
                          <p:cTn id="67" fill="hold">
                            <p:stCondLst>
                              <p:cond delay="5600"/>
                            </p:stCondLst>
                            <p:childTnLst>
                              <p:par>
                                <p:cTn id="68" presetID="10" presetClass="entr" fill="hold" grpId="0" nodeType="afterEffect">
                                  <p:stCondLst>
                                    <p:cond delay="0"/>
                                  </p:stCondLst>
                                  <p:iterate type="lt">
                                    <p:tmAbs val="0"/>
                                  </p:iterate>
                                  <p:childTnLst>
                                    <p:set>
                                      <p:cBhvr>
                                        <p:cTn id="69" fill="hold"/>
                                        <p:tgtEl>
                                          <p:spTgt spid="257">
                                            <p:txEl>
                                              <p:pRg st="9" end="9"/>
                                            </p:txEl>
                                          </p:spTgt>
                                        </p:tgtEl>
                                        <p:attrNameLst>
                                          <p:attrName>style.visibility</p:attrName>
                                        </p:attrNameLst>
                                      </p:cBhvr>
                                      <p:to>
                                        <p:strVal val="visible"/>
                                      </p:to>
                                    </p:set>
                                    <p:animEffect transition="in" filter="fade">
                                      <p:cBhvr>
                                        <p:cTn id="70" dur="200"/>
                                        <p:tgtEl>
                                          <p:spTgt spid="257">
                                            <p:txEl>
                                              <p:pRg st="9" end="9"/>
                                            </p:txEl>
                                          </p:spTgt>
                                        </p:tgtEl>
                                      </p:cBhvr>
                                    </p:animEffect>
                                  </p:childTnLst>
                                </p:cTn>
                              </p:par>
                            </p:childTnLst>
                          </p:cTn>
                        </p:par>
                        <p:par>
                          <p:cTn id="71" fill="hold">
                            <p:stCondLst>
                              <p:cond delay="5800"/>
                            </p:stCondLst>
                            <p:childTnLst>
                              <p:par>
                                <p:cTn id="72" presetID="10" presetClass="entr" fill="hold" grpId="0" nodeType="afterEffect">
                                  <p:stCondLst>
                                    <p:cond delay="0"/>
                                  </p:stCondLst>
                                  <p:iterate type="lt">
                                    <p:tmAbs val="0"/>
                                  </p:iterate>
                                  <p:childTnLst>
                                    <p:set>
                                      <p:cBhvr>
                                        <p:cTn id="73" fill="hold"/>
                                        <p:tgtEl>
                                          <p:spTgt spid="257">
                                            <p:txEl>
                                              <p:pRg st="10" end="10"/>
                                            </p:txEl>
                                          </p:spTgt>
                                        </p:tgtEl>
                                        <p:attrNameLst>
                                          <p:attrName>style.visibility</p:attrName>
                                        </p:attrNameLst>
                                      </p:cBhvr>
                                      <p:to>
                                        <p:strVal val="visible"/>
                                      </p:to>
                                    </p:set>
                                    <p:animEffect transition="in" filter="fade">
                                      <p:cBhvr>
                                        <p:cTn id="74" dur="200"/>
                                        <p:tgtEl>
                                          <p:spTgt spid="257">
                                            <p:txEl>
                                              <p:pRg st="10" end="10"/>
                                            </p:txEl>
                                          </p:spTgt>
                                        </p:tgtEl>
                                      </p:cBhvr>
                                    </p:animEffect>
                                  </p:childTnLst>
                                </p:cTn>
                              </p:par>
                            </p:childTnLst>
                          </p:cTn>
                        </p:par>
                        <p:par>
                          <p:cTn id="75" fill="hold">
                            <p:stCondLst>
                              <p:cond delay="6000"/>
                            </p:stCondLst>
                            <p:childTnLst>
                              <p:par>
                                <p:cTn id="76" presetID="10" presetClass="entr" fill="hold" grpId="0" nodeType="afterEffect">
                                  <p:stCondLst>
                                    <p:cond delay="0"/>
                                  </p:stCondLst>
                                  <p:iterate type="lt">
                                    <p:tmAbs val="0"/>
                                  </p:iterate>
                                  <p:childTnLst>
                                    <p:set>
                                      <p:cBhvr>
                                        <p:cTn id="77" fill="hold"/>
                                        <p:tgtEl>
                                          <p:spTgt spid="257">
                                            <p:txEl>
                                              <p:charRg st="225" end="225"/>
                                            </p:txEl>
                                          </p:spTgt>
                                        </p:tgtEl>
                                        <p:attrNameLst>
                                          <p:attrName>style.visibility</p:attrName>
                                        </p:attrNameLst>
                                      </p:cBhvr>
                                      <p:to>
                                        <p:strVal val="visible"/>
                                      </p:to>
                                    </p:set>
                                    <p:animEffect transition="in" filter="fade">
                                      <p:cBhvr>
                                        <p:cTn id="78" dur="200"/>
                                        <p:tgtEl>
                                          <p:spTgt spid="257">
                                            <p:txEl>
                                              <p:charRg st="225" end="225"/>
                                            </p:txEl>
                                          </p:spTgt>
                                        </p:tgtEl>
                                      </p:cBhvr>
                                    </p:animEffect>
                                  </p:childTnLst>
                                </p:cTn>
                              </p:par>
                            </p:childTnLst>
                          </p:cTn>
                        </p:par>
                        <p:par>
                          <p:cTn id="79" fill="hold">
                            <p:stCondLst>
                              <p:cond delay="6200"/>
                            </p:stCondLst>
                            <p:childTnLst>
                              <p:par>
                                <p:cTn id="80" presetID="23" presetClass="entr" presetSubtype="16" fill="hold" grpId="0" nodeType="afterEffect">
                                  <p:stCondLst>
                                    <p:cond delay="0"/>
                                  </p:stCondLst>
                                  <p:iterate>
                                    <p:tmAbs val="0"/>
                                  </p:iterate>
                                  <p:childTnLst>
                                    <p:set>
                                      <p:cBhvr>
                                        <p:cTn id="81" fill="hold"/>
                                        <p:tgtEl>
                                          <p:spTgt spid="249"/>
                                        </p:tgtEl>
                                        <p:attrNameLst>
                                          <p:attrName>style.visibility</p:attrName>
                                        </p:attrNameLst>
                                      </p:cBhvr>
                                      <p:to>
                                        <p:strVal val="visible"/>
                                      </p:to>
                                    </p:set>
                                    <p:anim calcmode="lin" valueType="num">
                                      <p:cBhvr>
                                        <p:cTn id="82" dur="500" fill="hold"/>
                                        <p:tgtEl>
                                          <p:spTgt spid="249"/>
                                        </p:tgtEl>
                                        <p:attrNameLst>
                                          <p:attrName>ppt_w</p:attrName>
                                        </p:attrNameLst>
                                      </p:cBhvr>
                                      <p:tavLst>
                                        <p:tav tm="0">
                                          <p:val>
                                            <p:fltVal val="0"/>
                                          </p:val>
                                        </p:tav>
                                        <p:tav tm="100000">
                                          <p:val>
                                            <p:strVal val="#ppt_w"/>
                                          </p:val>
                                        </p:tav>
                                      </p:tavLst>
                                    </p:anim>
                                    <p:anim calcmode="lin" valueType="num">
                                      <p:cBhvr>
                                        <p:cTn id="83" dur="500" fill="hold"/>
                                        <p:tgtEl>
                                          <p:spTgt spid="249"/>
                                        </p:tgtEl>
                                        <p:attrNameLst>
                                          <p:attrName>ppt_h</p:attrName>
                                        </p:attrNameLst>
                                      </p:cBhvr>
                                      <p:tavLst>
                                        <p:tav tm="0">
                                          <p:val>
                                            <p:fltVal val="0"/>
                                          </p:val>
                                        </p:tav>
                                        <p:tav tm="100000">
                                          <p:val>
                                            <p:strVal val="#ppt_h"/>
                                          </p:val>
                                        </p:tav>
                                      </p:tavLst>
                                    </p:anim>
                                  </p:childTnLst>
                                </p:cTn>
                              </p:par>
                            </p:childTnLst>
                          </p:cTn>
                        </p:par>
                        <p:par>
                          <p:cTn id="84" fill="hold">
                            <p:stCondLst>
                              <p:cond delay="6700"/>
                            </p:stCondLst>
                            <p:childTnLst>
                              <p:par>
                                <p:cTn id="85" presetID="23" presetClass="entr" presetSubtype="16" fill="hold" grpId="0" nodeType="afterEffect">
                                  <p:stCondLst>
                                    <p:cond delay="0"/>
                                  </p:stCondLst>
                                  <p:iterate>
                                    <p:tmAbs val="0"/>
                                  </p:iterate>
                                  <p:childTnLst>
                                    <p:set>
                                      <p:cBhvr>
                                        <p:cTn id="86" fill="hold"/>
                                        <p:tgtEl>
                                          <p:spTgt spid="250"/>
                                        </p:tgtEl>
                                        <p:attrNameLst>
                                          <p:attrName>style.visibility</p:attrName>
                                        </p:attrNameLst>
                                      </p:cBhvr>
                                      <p:to>
                                        <p:strVal val="visible"/>
                                      </p:to>
                                    </p:set>
                                    <p:anim calcmode="lin" valueType="num">
                                      <p:cBhvr>
                                        <p:cTn id="87" dur="500" fill="hold"/>
                                        <p:tgtEl>
                                          <p:spTgt spid="250"/>
                                        </p:tgtEl>
                                        <p:attrNameLst>
                                          <p:attrName>ppt_w</p:attrName>
                                        </p:attrNameLst>
                                      </p:cBhvr>
                                      <p:tavLst>
                                        <p:tav tm="0">
                                          <p:val>
                                            <p:fltVal val="0"/>
                                          </p:val>
                                        </p:tav>
                                        <p:tav tm="100000">
                                          <p:val>
                                            <p:strVal val="#ppt_w"/>
                                          </p:val>
                                        </p:tav>
                                      </p:tavLst>
                                    </p:anim>
                                    <p:anim calcmode="lin" valueType="num">
                                      <p:cBhvr>
                                        <p:cTn id="88" dur="500" fill="hold"/>
                                        <p:tgtEl>
                                          <p:spTgt spid="250"/>
                                        </p:tgtEl>
                                        <p:attrNameLst>
                                          <p:attrName>ppt_h</p:attrName>
                                        </p:attrNameLst>
                                      </p:cBhvr>
                                      <p:tavLst>
                                        <p:tav tm="0">
                                          <p:val>
                                            <p:fltVal val="0"/>
                                          </p:val>
                                        </p:tav>
                                        <p:tav tm="100000">
                                          <p:val>
                                            <p:strVal val="#ppt_h"/>
                                          </p:val>
                                        </p:tav>
                                      </p:tavLst>
                                    </p:anim>
                                  </p:childTnLst>
                                </p:cTn>
                              </p:par>
                            </p:childTnLst>
                          </p:cTn>
                        </p:par>
                        <p:par>
                          <p:cTn id="89" fill="hold">
                            <p:stCondLst>
                              <p:cond delay="7200"/>
                            </p:stCondLst>
                            <p:childTnLst>
                              <p:par>
                                <p:cTn id="90" presetID="10" presetClass="entr" fill="hold" grpId="0" nodeType="afterEffect">
                                  <p:stCondLst>
                                    <p:cond delay="0"/>
                                  </p:stCondLst>
                                  <p:iterate>
                                    <p:tmAbs val="0"/>
                                  </p:iterate>
                                  <p:childTnLst>
                                    <p:set>
                                      <p:cBhvr>
                                        <p:cTn id="91" fill="hold"/>
                                        <p:tgtEl>
                                          <p:spTgt spid="255"/>
                                        </p:tgtEl>
                                        <p:attrNameLst>
                                          <p:attrName>style.visibility</p:attrName>
                                        </p:attrNameLst>
                                      </p:cBhvr>
                                      <p:to>
                                        <p:strVal val="visible"/>
                                      </p:to>
                                    </p:set>
                                    <p:animEffect transition="in" filter="fade">
                                      <p:cBhvr>
                                        <p:cTn id="92" dur="500"/>
                                        <p:tgtEl>
                                          <p:spTgt spid="255"/>
                                        </p:tgtEl>
                                      </p:cBhvr>
                                    </p:animEffect>
                                  </p:childTnLst>
                                </p:cTn>
                              </p:par>
                            </p:childTnLst>
                          </p:cTn>
                        </p:par>
                        <p:par>
                          <p:cTn id="93" fill="hold">
                            <p:stCondLst>
                              <p:cond delay="7700"/>
                            </p:stCondLst>
                            <p:childTnLst>
                              <p:par>
                                <p:cTn id="94" presetID="10" presetClass="entr" fill="hold" grpId="0" nodeType="afterEffect">
                                  <p:stCondLst>
                                    <p:cond delay="0"/>
                                  </p:stCondLst>
                                  <p:iterate>
                                    <p:tmAbs val="0"/>
                                  </p:iterate>
                                  <p:childTnLst>
                                    <p:set>
                                      <p:cBhvr>
                                        <p:cTn id="95" fill="hold"/>
                                        <p:tgtEl>
                                          <p:spTgt spid="256"/>
                                        </p:tgtEl>
                                        <p:attrNameLst>
                                          <p:attrName>style.visibility</p:attrName>
                                        </p:attrNameLst>
                                      </p:cBhvr>
                                      <p:to>
                                        <p:strVal val="visible"/>
                                      </p:to>
                                    </p:set>
                                    <p:animEffect transition="in" filter="fade">
                                      <p:cBhvr>
                                        <p:cTn id="96" dur="500"/>
                                        <p:tgtEl>
                                          <p:spTgt spid="256"/>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fill="hold" grpId="0" nodeType="clickEffect">
                                  <p:stCondLst>
                                    <p:cond delay="0"/>
                                  </p:stCondLst>
                                  <p:iterate>
                                    <p:tmAbs val="0"/>
                                  </p:iterate>
                                  <p:childTnLst>
                                    <p:set>
                                      <p:cBhvr>
                                        <p:cTn id="100" fill="hold"/>
                                        <p:tgtEl>
                                          <p:spTgt spid="252">
                                            <p:txEl>
                                              <p:pRg st="2" end="2"/>
                                            </p:txEl>
                                          </p:spTgt>
                                        </p:tgtEl>
                                        <p:attrNameLst>
                                          <p:attrName>style.visibility</p:attrName>
                                        </p:attrNameLst>
                                      </p:cBhvr>
                                      <p:to>
                                        <p:strVal val="visible"/>
                                      </p:to>
                                    </p:set>
                                    <p:animEffect transition="in" filter="fade">
                                      <p:cBhvr>
                                        <p:cTn id="101" dur="500"/>
                                        <p:tgtEl>
                                          <p:spTgt spid="252">
                                            <p:txEl>
                                              <p:pRg st="2" end="2"/>
                                            </p:txEl>
                                          </p:spTgt>
                                        </p:tgtEl>
                                      </p:cBhvr>
                                    </p:animEffect>
                                  </p:childTnLst>
                                </p:cTn>
                              </p:par>
                            </p:childTnLst>
                          </p:cTn>
                        </p:par>
                        <p:par>
                          <p:cTn id="102" fill="hold">
                            <p:stCondLst>
                              <p:cond delay="500"/>
                            </p:stCondLst>
                            <p:childTnLst>
                              <p:par>
                                <p:cTn id="103" presetID="10" presetClass="entr" fill="hold" grpId="0" nodeType="afterEffect">
                                  <p:stCondLst>
                                    <p:cond delay="0"/>
                                  </p:stCondLst>
                                  <p:iterate>
                                    <p:tmAbs val="0"/>
                                  </p:iterate>
                                  <p:childTnLst>
                                    <p:set>
                                      <p:cBhvr>
                                        <p:cTn id="104" fill="hold"/>
                                        <p:tgtEl>
                                          <p:spTgt spid="252">
                                            <p:txEl>
                                              <p:pRg st="3" end="3"/>
                                            </p:txEl>
                                          </p:spTgt>
                                        </p:tgtEl>
                                        <p:attrNameLst>
                                          <p:attrName>style.visibility</p:attrName>
                                        </p:attrNameLst>
                                      </p:cBhvr>
                                      <p:to>
                                        <p:strVal val="visible"/>
                                      </p:to>
                                    </p:set>
                                    <p:animEffect transition="in" filter="fade">
                                      <p:cBhvr>
                                        <p:cTn id="105" dur="500"/>
                                        <p:tgtEl>
                                          <p:spTgt spid="25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 grpId="0" animBg="1" advAuto="0"/>
      <p:bldP spid="249" grpId="0" animBg="1" advAuto="0"/>
      <p:bldP spid="250" grpId="0" animBg="1" advAuto="0"/>
      <p:bldP spid="251" grpId="0" animBg="1" advAuto="0"/>
      <p:bldP spid="252" grpId="0" build="p" bldLvl="5" animBg="1" advAuto="0"/>
      <p:bldP spid="255" grpId="0" animBg="1" advAuto="0"/>
      <p:bldP spid="256" grpId="0" animBg="1" advAuto="0"/>
      <p:bldP spid="257" grpId="0" build="p" bldLvl="5" animBg="1" advAuto="0"/>
      <p:bldP spid="258"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Rectangle"/>
          <p:cNvSpPr/>
          <p:nvPr/>
        </p:nvSpPr>
        <p:spPr>
          <a:xfrm>
            <a:off x="12401550" y="2495550"/>
            <a:ext cx="11849100" cy="5829300"/>
          </a:xfrm>
          <a:prstGeom prst="rect">
            <a:avLst/>
          </a:prstGeom>
          <a:solidFill>
            <a:srgbClr val="E5E6E1"/>
          </a:solidFill>
          <a:ln w="50800">
            <a:solidFill>
              <a:srgbClr val="941100"/>
            </a:solidFill>
            <a:miter lim="400000"/>
          </a:ln>
          <a:effectLst>
            <a:outerShdw blurRad="381000" dir="1980000" rotWithShape="0">
              <a:srgbClr val="000000"/>
            </a:outerShdw>
          </a:effectLst>
        </p:spPr>
        <p:txBody>
          <a:bodyPr lIns="76200" tIns="76200" rIns="76200" bIns="76200" anchor="ctr"/>
          <a:lstStyle/>
          <a:p>
            <a:pPr>
              <a:defRPr sz="5400">
                <a:solidFill>
                  <a:srgbClr val="FFFFFF"/>
                </a:solidFill>
                <a:effectLst>
                  <a:outerShdw blurRad="50800" dist="12700" dir="5400000" rotWithShape="0">
                    <a:srgbClr val="000000">
                      <a:alpha val="30000"/>
                    </a:srgbClr>
                  </a:outerShdw>
                </a:effectLst>
              </a:defRPr>
            </a:pPr>
            <a:endParaRPr/>
          </a:p>
        </p:txBody>
      </p:sp>
      <p:sp>
        <p:nvSpPr>
          <p:cNvPr id="263" name="Rectangle"/>
          <p:cNvSpPr/>
          <p:nvPr/>
        </p:nvSpPr>
        <p:spPr>
          <a:xfrm>
            <a:off x="18535650" y="8820150"/>
            <a:ext cx="3333750" cy="3733800"/>
          </a:xfrm>
          <a:prstGeom prst="rect">
            <a:avLst/>
          </a:prstGeom>
          <a:blipFill>
            <a:blip r:embed="rId3"/>
          </a:blipFill>
          <a:ln w="38100">
            <a:solidFill>
              <a:srgbClr val="000000"/>
            </a:solidFill>
            <a:miter lim="400000"/>
          </a:ln>
          <a:effectLst>
            <a:outerShdw blurRad="571500" dir="1980000" rotWithShape="0">
              <a:srgbClr val="000000"/>
            </a:outerShdw>
          </a:effectLst>
        </p:spPr>
        <p:txBody>
          <a:bodyPr lIns="76200" tIns="76200" rIns="76200" bIns="76200" anchor="ctr"/>
          <a:lstStyle/>
          <a:p>
            <a:pPr>
              <a:defRPr sz="5400">
                <a:solidFill>
                  <a:srgbClr val="76D6FF"/>
                </a:solidFill>
                <a:effectLst>
                  <a:outerShdw blurRad="50800" dist="12700" dir="5400000" rotWithShape="0">
                    <a:srgbClr val="000000">
                      <a:alpha val="30000"/>
                    </a:srgbClr>
                  </a:outerShdw>
                </a:effectLst>
              </a:defRPr>
            </a:pPr>
            <a:endParaRPr/>
          </a:p>
        </p:txBody>
      </p:sp>
      <p:sp>
        <p:nvSpPr>
          <p:cNvPr id="264" name="Stack"/>
          <p:cNvSpPr/>
          <p:nvPr/>
        </p:nvSpPr>
        <p:spPr>
          <a:xfrm>
            <a:off x="19157314" y="12687300"/>
            <a:ext cx="1968123" cy="10477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5000" i="0">
                <a:solidFill>
                  <a:srgbClr val="941100"/>
                </a:solidFill>
                <a:latin typeface="Comic Sans MS"/>
                <a:ea typeface="Comic Sans MS"/>
                <a:cs typeface="Comic Sans MS"/>
                <a:sym typeface="Comic Sans MS"/>
              </a:defRPr>
            </a:lvl1pPr>
          </a:lstStyle>
          <a:p>
            <a:r>
              <a:t>Stack</a:t>
            </a:r>
          </a:p>
        </p:txBody>
      </p:sp>
      <p:sp>
        <p:nvSpPr>
          <p:cNvPr id="265" name="The Class LinkedStack"/>
          <p:cNvSpPr txBox="1">
            <a:spLocks noGrp="1"/>
          </p:cNvSpPr>
          <p:nvPr>
            <p:ph type="title"/>
          </p:nvPr>
        </p:nvSpPr>
        <p:spPr>
          <a:prstGeom prst="rect">
            <a:avLst/>
          </a:prstGeom>
        </p:spPr>
        <p:txBody>
          <a:bodyPr/>
          <a:lstStyle/>
          <a:p>
            <a:r>
              <a:t>The Class LinkedStack</a:t>
            </a:r>
          </a:p>
        </p:txBody>
      </p:sp>
      <p:sp>
        <p:nvSpPr>
          <p:cNvPr id="266" name="Implementing the ADT Stack…"/>
          <p:cNvSpPr txBox="1">
            <a:spLocks noGrp="1"/>
          </p:cNvSpPr>
          <p:nvPr>
            <p:ph type="body" sz="half" idx="1"/>
          </p:nvPr>
        </p:nvSpPr>
        <p:spPr>
          <a:xfrm>
            <a:off x="-190500" y="2343150"/>
            <a:ext cx="12420600" cy="5886450"/>
          </a:xfrm>
          <a:prstGeom prst="rect">
            <a:avLst/>
          </a:prstGeom>
        </p:spPr>
        <p:txBody>
          <a:bodyPr/>
          <a:lstStyle/>
          <a:p>
            <a:pPr>
              <a:buBlip>
                <a:blip r:embed="rId4"/>
              </a:buBlip>
            </a:pPr>
            <a:r>
              <a:t>Implementing the ADT Stack</a:t>
            </a:r>
          </a:p>
          <a:p>
            <a:pPr lvl="1">
              <a:buBlip>
                <a:blip r:embed="rId4"/>
              </a:buBlip>
            </a:pPr>
            <a:r>
              <a:t>Using a linked chain</a:t>
            </a:r>
          </a:p>
          <a:p>
            <a:pPr>
              <a:buBlip>
                <a:blip r:embed="rId4"/>
              </a:buBlip>
            </a:pPr>
            <a:r>
              <a:t>Which end is the top of the stack?</a:t>
            </a:r>
          </a:p>
          <a:p>
            <a:pPr lvl="1">
              <a:buBlip>
                <a:blip r:embed="rId4"/>
              </a:buBlip>
            </a:pPr>
            <a:r>
              <a:t>Using the head is fast</a:t>
            </a:r>
          </a:p>
        </p:txBody>
      </p:sp>
      <p:grpSp>
        <p:nvGrpSpPr>
          <p:cNvPr id="269" name="Group"/>
          <p:cNvGrpSpPr/>
          <p:nvPr/>
        </p:nvGrpSpPr>
        <p:grpSpPr>
          <a:xfrm>
            <a:off x="89885" y="10626852"/>
            <a:ext cx="2057401" cy="1790700"/>
            <a:chOff x="0" y="0"/>
            <a:chExt cx="2057400" cy="1790700"/>
          </a:xfrm>
        </p:grpSpPr>
        <p:sp>
          <p:nvSpPr>
            <p:cNvPr id="267" name="topPtr"/>
            <p:cNvSpPr/>
            <p:nvPr/>
          </p:nvSpPr>
          <p:spPr>
            <a:xfrm>
              <a:off x="0" y="1009650"/>
              <a:ext cx="2057400"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i="0">
                  <a:latin typeface="Marker Felt"/>
                  <a:ea typeface="Marker Felt"/>
                  <a:cs typeface="Marker Felt"/>
                  <a:sym typeface="Marker Felt"/>
                </a:defRPr>
              </a:lvl1pPr>
            </a:lstStyle>
            <a:p>
              <a:r>
                <a:t>topPtr</a:t>
              </a:r>
            </a:p>
          </p:txBody>
        </p:sp>
        <p:sp>
          <p:nvSpPr>
            <p:cNvPr id="268" name="Rectangle"/>
            <p:cNvSpPr/>
            <p:nvPr/>
          </p:nvSpPr>
          <p:spPr>
            <a:xfrm>
              <a:off x="411341" y="0"/>
              <a:ext cx="1162051" cy="1104900"/>
            </a:xfrm>
            <a:prstGeom prst="rect">
              <a:avLst/>
            </a:prstGeom>
            <a:solidFill>
              <a:srgbClr val="FFFB00"/>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a:defRPr i="0">
                  <a:solidFill>
                    <a:srgbClr val="FFFFFF"/>
                  </a:solidFill>
                  <a:effectLst>
                    <a:outerShdw blurRad="50800" dist="12700" dir="5400000" rotWithShape="0">
                      <a:srgbClr val="000000">
                        <a:alpha val="30000"/>
                      </a:srgbClr>
                    </a:outerShdw>
                  </a:effectLst>
                  <a:latin typeface="Marker Felt"/>
                  <a:ea typeface="Marker Felt"/>
                  <a:cs typeface="Marker Felt"/>
                  <a:sym typeface="Marker Felt"/>
                </a:defRPr>
              </a:pPr>
              <a:endParaRPr/>
            </a:p>
          </p:txBody>
        </p:sp>
      </p:grpSp>
      <p:sp>
        <p:nvSpPr>
          <p:cNvPr id="270" name="/"/>
          <p:cNvSpPr/>
          <p:nvPr/>
        </p:nvSpPr>
        <p:spPr>
          <a:xfrm>
            <a:off x="742950" y="10779252"/>
            <a:ext cx="607305" cy="1066800"/>
          </a:xfrm>
          <a:prstGeom prst="rect">
            <a:avLst/>
          </a:prstGeom>
          <a:ln w="12700">
            <a:miter lim="400000"/>
          </a:ln>
          <a:effectLst>
            <a:outerShdw blurRad="266700" dir="30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i="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
        <p:nvSpPr>
          <p:cNvPr id="271" name="LinkedStack.h"/>
          <p:cNvSpPr/>
          <p:nvPr/>
        </p:nvSpPr>
        <p:spPr>
          <a:xfrm>
            <a:off x="19659600" y="1895475"/>
            <a:ext cx="4038600" cy="800100"/>
          </a:xfrm>
          <a:prstGeom prst="roundRect">
            <a:avLst>
              <a:gd name="adj" fmla="val 688"/>
            </a:avLst>
          </a:prstGeom>
          <a:solidFill>
            <a:srgbClr val="FFFB00"/>
          </a:solidFill>
          <a:ln w="50800">
            <a:solidFill>
              <a:srgbClr val="5E5E5E"/>
            </a:solidFill>
            <a:miter lim="400000"/>
          </a:ln>
          <a:effectLst>
            <a:outerShdw blurRad="228600" dir="1980000" rotWithShape="0">
              <a:srgbClr val="000000">
                <a:alpha val="82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lstStyle>
            <a:lvl1pPr>
              <a:defRPr sz="3600" b="1" i="0">
                <a:latin typeface="Courier New"/>
                <a:ea typeface="Courier New"/>
                <a:cs typeface="Courier New"/>
                <a:sym typeface="Courier New"/>
              </a:defRPr>
            </a:lvl1pPr>
          </a:lstStyle>
          <a:p>
            <a:r>
              <a:t>LinkedStack.h</a:t>
            </a:r>
          </a:p>
        </p:txBody>
      </p:sp>
      <p:sp>
        <p:nvSpPr>
          <p:cNvPr id="272" name="/* @file LinkedStack.cpp */…"/>
          <p:cNvSpPr/>
          <p:nvPr/>
        </p:nvSpPr>
        <p:spPr>
          <a:xfrm>
            <a:off x="12778382" y="2743200"/>
            <a:ext cx="11430001" cy="24511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p>
            <a:pPr algn="l" defTabSz="685800">
              <a:spcBef>
                <a:spcPts val="1700"/>
              </a:spcBef>
              <a:tabLst>
                <a:tab pos="368300" algn="l"/>
              </a:tabLst>
              <a:defRPr sz="2700" b="1" i="0">
                <a:latin typeface="Menlo Regular"/>
                <a:ea typeface="Menlo Regular"/>
                <a:cs typeface="Menlo Regular"/>
                <a:sym typeface="Menlo Regular"/>
              </a:defRPr>
            </a:pPr>
            <a:r>
              <a:rPr>
                <a:solidFill>
                  <a:srgbClr val="008F00"/>
                </a:solidFill>
              </a:rPr>
              <a:t>/* @file LinkedStack.cpp */</a:t>
            </a:r>
          </a:p>
          <a:p>
            <a:pPr algn="l" defTabSz="685800">
              <a:spcBef>
                <a:spcPts val="1700"/>
              </a:spcBef>
              <a:tabLst>
                <a:tab pos="368300" algn="l"/>
              </a:tabLst>
              <a:defRPr sz="2700" b="1" i="0">
                <a:latin typeface="Menlo Regular"/>
                <a:ea typeface="Menlo Regular"/>
                <a:cs typeface="Menlo Regular"/>
                <a:sym typeface="Menlo Regular"/>
              </a:defRPr>
            </a:pPr>
            <a:r>
              <a:rPr>
                <a:solidFill>
                  <a:srgbClr val="BB2CA2"/>
                </a:solidFill>
              </a:rPr>
              <a:t>template</a:t>
            </a:r>
            <a:r>
              <a:t>&lt;</a:t>
            </a:r>
            <a:r>
              <a:rPr>
                <a:solidFill>
                  <a:srgbClr val="BB2CA2"/>
                </a:solidFill>
              </a:rPr>
              <a:t>class</a:t>
            </a:r>
            <a:r>
              <a:t> ItemType&gt;</a:t>
            </a:r>
          </a:p>
          <a:p>
            <a:pPr algn="l" defTabSz="685800">
              <a:spcBef>
                <a:spcPts val="1700"/>
              </a:spcBef>
              <a:tabLst>
                <a:tab pos="368300" algn="l"/>
              </a:tabLst>
              <a:defRPr sz="2700" b="1" i="0">
                <a:latin typeface="Menlo Regular"/>
                <a:ea typeface="Menlo Regular"/>
                <a:cs typeface="Menlo Regular"/>
                <a:sym typeface="Menlo Regular"/>
              </a:defRPr>
            </a:pPr>
            <a:r>
              <a:t>LinkedStack&lt;ItemType&gt;::LinkedStack() : topPtr(</a:t>
            </a:r>
            <a:r>
              <a:rPr>
                <a:solidFill>
                  <a:srgbClr val="BB2CA2"/>
                </a:solidFill>
              </a:rPr>
              <a:t>nullptr</a:t>
            </a:r>
            <a:r>
              <a:t>)</a:t>
            </a:r>
          </a:p>
          <a:p>
            <a:pPr algn="l" defTabSz="685800">
              <a:spcBef>
                <a:spcPts val="1700"/>
              </a:spcBef>
              <a:tabLst>
                <a:tab pos="368300" algn="l"/>
              </a:tabLst>
              <a:defRPr sz="2700" b="1" i="0">
                <a:latin typeface="Menlo Regular"/>
                <a:ea typeface="Menlo Regular"/>
                <a:cs typeface="Menlo Regular"/>
                <a:sym typeface="Menlo Regular"/>
              </a:defRPr>
            </a:pPr>
            <a:r>
              <a:t>{  } </a:t>
            </a:r>
            <a:r>
              <a:rPr>
                <a:solidFill>
                  <a:srgbClr val="3E7321"/>
                </a:solidFill>
              </a:rPr>
              <a:t> // end default constructor</a:t>
            </a:r>
          </a:p>
        </p:txBody>
      </p:sp>
      <p:sp>
        <p:nvSpPr>
          <p:cNvPr id="273" name="LinkedBag.cpp"/>
          <p:cNvSpPr/>
          <p:nvPr/>
        </p:nvSpPr>
        <p:spPr>
          <a:xfrm>
            <a:off x="19669125" y="1933575"/>
            <a:ext cx="4038600" cy="800100"/>
          </a:xfrm>
          <a:prstGeom prst="roundRect">
            <a:avLst>
              <a:gd name="adj" fmla="val 688"/>
            </a:avLst>
          </a:prstGeom>
          <a:solidFill>
            <a:srgbClr val="FFFB00"/>
          </a:solidFill>
          <a:ln w="50800">
            <a:solidFill>
              <a:srgbClr val="5E5E5E"/>
            </a:solidFill>
            <a:miter lim="400000"/>
          </a:ln>
          <a:effectLst>
            <a:outerShdw blurRad="228600" dir="1980000" rotWithShape="0">
              <a:srgbClr val="000000">
                <a:alpha val="82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lstStyle>
            <a:lvl1pPr>
              <a:defRPr sz="3600" b="1" i="0">
                <a:latin typeface="Courier New"/>
                <a:ea typeface="Courier New"/>
                <a:cs typeface="Courier New"/>
                <a:sym typeface="Courier New"/>
              </a:defRPr>
            </a:lvl1pPr>
          </a:lstStyle>
          <a:p>
            <a:r>
              <a:t>LinkedBag.cpp</a:t>
            </a:r>
          </a:p>
        </p:txBody>
      </p:sp>
    </p:spTree>
  </p:cSld>
  <p:clrMapOvr>
    <a:masterClrMapping/>
  </p:clrMapOvr>
  <mc:AlternateContent xmlns:mc="http://schemas.openxmlformats.org/markup-compatibility/2006" xmlns:p14="http://schemas.microsoft.com/office/powerpoint/2010/main">
    <mc:Choice Requires="p14">
      <p:transition spd="slow" p14:dur="800">
        <p:wipe dir="d"/>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type="lt">
                                    <p:tmAbs val="0"/>
                                  </p:iterate>
                                  <p:childTnLst>
                                    <p:set>
                                      <p:cBhvr>
                                        <p:cTn id="6" fill="hold"/>
                                        <p:tgtEl>
                                          <p:spTgt spid="272">
                                            <p:bg/>
                                          </p:spTgt>
                                        </p:tgtEl>
                                        <p:attrNameLst>
                                          <p:attrName>style.visibility</p:attrName>
                                        </p:attrNameLst>
                                      </p:cBhvr>
                                      <p:to>
                                        <p:strVal val="visible"/>
                                      </p:to>
                                    </p:set>
                                    <p:animEffect transition="in" filter="fade">
                                      <p:cBhvr>
                                        <p:cTn id="7" dur="300"/>
                                        <p:tgtEl>
                                          <p:spTgt spid="272">
                                            <p:bg/>
                                          </p:spTgt>
                                        </p:tgtEl>
                                      </p:cBhvr>
                                    </p:animEffect>
                                  </p:childTnLst>
                                </p:cTn>
                              </p:par>
                              <p:par>
                                <p:cTn id="8" presetID="10" presetClass="entr" presetSubtype="0" fill="hold" grpId="0" nodeType="withEffect">
                                  <p:stCondLst>
                                    <p:cond delay="0"/>
                                  </p:stCondLst>
                                  <p:iterate type="lt">
                                    <p:tmAbs val="0"/>
                                  </p:iterate>
                                  <p:childTnLst>
                                    <p:set>
                                      <p:cBhvr>
                                        <p:cTn id="9" fill="hold"/>
                                        <p:tgtEl>
                                          <p:spTgt spid="272">
                                            <p:txEl>
                                              <p:pRg st="0" end="0"/>
                                            </p:txEl>
                                          </p:spTgt>
                                        </p:tgtEl>
                                        <p:attrNameLst>
                                          <p:attrName>style.visibility</p:attrName>
                                        </p:attrNameLst>
                                      </p:cBhvr>
                                      <p:to>
                                        <p:strVal val="visible"/>
                                      </p:to>
                                    </p:set>
                                    <p:animEffect transition="in" filter="fade">
                                      <p:cBhvr>
                                        <p:cTn id="10" dur="300"/>
                                        <p:tgtEl>
                                          <p:spTgt spid="272">
                                            <p:txEl>
                                              <p:pRg st="0" end="0"/>
                                            </p:txEl>
                                          </p:spTgt>
                                        </p:tgtEl>
                                      </p:cBhvr>
                                    </p:animEffect>
                                  </p:childTnLst>
                                </p:cTn>
                              </p:par>
                            </p:childTnLst>
                          </p:cTn>
                        </p:par>
                        <p:par>
                          <p:cTn id="11" fill="hold">
                            <p:stCondLst>
                              <p:cond delay="300"/>
                            </p:stCondLst>
                            <p:childTnLst>
                              <p:par>
                                <p:cTn id="12" presetID="10" presetClass="entr" fill="hold" grpId="0" nodeType="afterEffect">
                                  <p:stCondLst>
                                    <p:cond delay="0"/>
                                  </p:stCondLst>
                                  <p:iterate type="lt">
                                    <p:tmAbs val="0"/>
                                  </p:iterate>
                                  <p:childTnLst>
                                    <p:set>
                                      <p:cBhvr>
                                        <p:cTn id="13" fill="hold"/>
                                        <p:tgtEl>
                                          <p:spTgt spid="272">
                                            <p:txEl>
                                              <p:pRg st="1" end="1"/>
                                            </p:txEl>
                                          </p:spTgt>
                                        </p:tgtEl>
                                        <p:attrNameLst>
                                          <p:attrName>style.visibility</p:attrName>
                                        </p:attrNameLst>
                                      </p:cBhvr>
                                      <p:to>
                                        <p:strVal val="visible"/>
                                      </p:to>
                                    </p:set>
                                    <p:animEffect transition="in" filter="fade">
                                      <p:cBhvr>
                                        <p:cTn id="14" dur="300"/>
                                        <p:tgtEl>
                                          <p:spTgt spid="272">
                                            <p:txEl>
                                              <p:pRg st="1" end="1"/>
                                            </p:txEl>
                                          </p:spTgt>
                                        </p:tgtEl>
                                      </p:cBhvr>
                                    </p:animEffect>
                                  </p:childTnLst>
                                </p:cTn>
                              </p:par>
                            </p:childTnLst>
                          </p:cTn>
                        </p:par>
                        <p:par>
                          <p:cTn id="15" fill="hold">
                            <p:stCondLst>
                              <p:cond delay="600"/>
                            </p:stCondLst>
                            <p:childTnLst>
                              <p:par>
                                <p:cTn id="16" presetID="10" presetClass="entr" fill="hold" grpId="0" nodeType="afterEffect">
                                  <p:stCondLst>
                                    <p:cond delay="0"/>
                                  </p:stCondLst>
                                  <p:iterate type="lt">
                                    <p:tmAbs val="0"/>
                                  </p:iterate>
                                  <p:childTnLst>
                                    <p:set>
                                      <p:cBhvr>
                                        <p:cTn id="17" fill="hold"/>
                                        <p:tgtEl>
                                          <p:spTgt spid="272">
                                            <p:txEl>
                                              <p:pRg st="2" end="2"/>
                                            </p:txEl>
                                          </p:spTgt>
                                        </p:tgtEl>
                                        <p:attrNameLst>
                                          <p:attrName>style.visibility</p:attrName>
                                        </p:attrNameLst>
                                      </p:cBhvr>
                                      <p:to>
                                        <p:strVal val="visible"/>
                                      </p:to>
                                    </p:set>
                                    <p:animEffect transition="in" filter="fade">
                                      <p:cBhvr>
                                        <p:cTn id="18" dur="300"/>
                                        <p:tgtEl>
                                          <p:spTgt spid="272">
                                            <p:txEl>
                                              <p:pRg st="2" end="2"/>
                                            </p:txEl>
                                          </p:spTgt>
                                        </p:tgtEl>
                                      </p:cBhvr>
                                    </p:animEffect>
                                  </p:childTnLst>
                                </p:cTn>
                              </p:par>
                            </p:childTnLst>
                          </p:cTn>
                        </p:par>
                        <p:par>
                          <p:cTn id="19" fill="hold">
                            <p:stCondLst>
                              <p:cond delay="900"/>
                            </p:stCondLst>
                            <p:childTnLst>
                              <p:par>
                                <p:cTn id="20" presetID="10" presetClass="entr" fill="hold" grpId="0" nodeType="afterEffect">
                                  <p:stCondLst>
                                    <p:cond delay="0"/>
                                  </p:stCondLst>
                                  <p:iterate type="lt">
                                    <p:tmAbs val="0"/>
                                  </p:iterate>
                                  <p:childTnLst>
                                    <p:set>
                                      <p:cBhvr>
                                        <p:cTn id="21" fill="hold"/>
                                        <p:tgtEl>
                                          <p:spTgt spid="272">
                                            <p:txEl>
                                              <p:pRg st="3" end="3"/>
                                            </p:txEl>
                                          </p:spTgt>
                                        </p:tgtEl>
                                        <p:attrNameLst>
                                          <p:attrName>style.visibility</p:attrName>
                                        </p:attrNameLst>
                                      </p:cBhvr>
                                      <p:to>
                                        <p:strVal val="visible"/>
                                      </p:to>
                                    </p:set>
                                    <p:animEffect transition="in" filter="fade">
                                      <p:cBhvr>
                                        <p:cTn id="22" dur="300"/>
                                        <p:tgtEl>
                                          <p:spTgt spid="27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 grpId="0" build="p" bldLvl="5" animBg="1" advAuto="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Optima"/>
        <a:ea typeface="Optima"/>
        <a:cs typeface="Optima"/>
      </a:majorFont>
      <a:minorFont>
        <a:latin typeface="Optima"/>
        <a:ea typeface="Optima"/>
        <a:cs typeface="Opt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8100" cap="flat">
          <a:solidFill>
            <a:srgbClr val="000000"/>
          </a:solidFill>
          <a:prstDash val="solid"/>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19150" rtl="0" fontAlgn="auto" latinLnBrk="0" hangingPunct="0">
          <a:lnSpc>
            <a:spcPct val="100000"/>
          </a:lnSpc>
          <a:spcBef>
            <a:spcPts val="0"/>
          </a:spcBef>
          <a:spcAft>
            <a:spcPts val="0"/>
          </a:spcAft>
          <a:buClrTx/>
          <a:buSzTx/>
          <a:buFontTx/>
          <a:buNone/>
          <a:tabLst/>
          <a:defRPr kumimoji="0" sz="5400" b="0" i="1" u="none" strike="noStrike" cap="none" spc="0" normalizeH="0" baseline="0">
            <a:ln>
              <a:noFill/>
            </a:ln>
            <a:solidFill>
              <a:srgbClr val="FFFFFF"/>
            </a:solidFill>
            <a:effectLst>
              <a:outerShdw blurRad="50800" dist="12700" dir="5400000" rotWithShape="0">
                <a:srgbClr val="000000">
                  <a:alpha val="30000"/>
                </a:srgbClr>
              </a:outerShdw>
            </a:effectLst>
            <a:uFillTx/>
            <a:latin typeface="Times Roman"/>
            <a:ea typeface="Times Roman"/>
            <a:cs typeface="Times Roman"/>
            <a:sym typeface="Times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19150" rtl="0" fontAlgn="auto" latinLnBrk="0" hangingPunct="0">
          <a:lnSpc>
            <a:spcPct val="100000"/>
          </a:lnSpc>
          <a:spcBef>
            <a:spcPts val="0"/>
          </a:spcBef>
          <a:spcAft>
            <a:spcPts val="0"/>
          </a:spcAft>
          <a:buClrTx/>
          <a:buSzTx/>
          <a:buFontTx/>
          <a:buNone/>
          <a:tabLst/>
          <a:defRPr kumimoji="0" sz="6600" b="0" i="1" u="none" strike="noStrike" cap="none" spc="0" normalizeH="0" baseline="0">
            <a:ln>
              <a:noFill/>
            </a:ln>
            <a:solidFill>
              <a:srgbClr val="000000"/>
            </a:solidFill>
            <a:effectLst/>
            <a:uFillTx/>
            <a:latin typeface="Times Roman"/>
            <a:ea typeface="Times Roman"/>
            <a:cs typeface="Times Roman"/>
            <a:sym typeface="Times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Optima"/>
        <a:ea typeface="Optima"/>
        <a:cs typeface="Optima"/>
      </a:majorFont>
      <a:minorFont>
        <a:latin typeface="Optima"/>
        <a:ea typeface="Optima"/>
        <a:cs typeface="Opt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8100" cap="flat">
          <a:solidFill>
            <a:srgbClr val="000000"/>
          </a:solidFill>
          <a:prstDash val="solid"/>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19150" rtl="0" fontAlgn="auto" latinLnBrk="0" hangingPunct="0">
          <a:lnSpc>
            <a:spcPct val="100000"/>
          </a:lnSpc>
          <a:spcBef>
            <a:spcPts val="0"/>
          </a:spcBef>
          <a:spcAft>
            <a:spcPts val="0"/>
          </a:spcAft>
          <a:buClrTx/>
          <a:buSzTx/>
          <a:buFontTx/>
          <a:buNone/>
          <a:tabLst/>
          <a:defRPr kumimoji="0" sz="5400" b="0" i="1" u="none" strike="noStrike" cap="none" spc="0" normalizeH="0" baseline="0">
            <a:ln>
              <a:noFill/>
            </a:ln>
            <a:solidFill>
              <a:srgbClr val="FFFFFF"/>
            </a:solidFill>
            <a:effectLst>
              <a:outerShdw blurRad="50800" dist="12700" dir="5400000" rotWithShape="0">
                <a:srgbClr val="000000">
                  <a:alpha val="30000"/>
                </a:srgbClr>
              </a:outerShdw>
            </a:effectLst>
            <a:uFillTx/>
            <a:latin typeface="Times Roman"/>
            <a:ea typeface="Times Roman"/>
            <a:cs typeface="Times Roman"/>
            <a:sym typeface="Times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19150" rtl="0" fontAlgn="auto" latinLnBrk="0" hangingPunct="0">
          <a:lnSpc>
            <a:spcPct val="100000"/>
          </a:lnSpc>
          <a:spcBef>
            <a:spcPts val="0"/>
          </a:spcBef>
          <a:spcAft>
            <a:spcPts val="0"/>
          </a:spcAft>
          <a:buClrTx/>
          <a:buSzTx/>
          <a:buFontTx/>
          <a:buNone/>
          <a:tabLst/>
          <a:defRPr kumimoji="0" sz="6600" b="0" i="1" u="none" strike="noStrike" cap="none" spc="0" normalizeH="0" baseline="0">
            <a:ln>
              <a:noFill/>
            </a:ln>
            <a:solidFill>
              <a:srgbClr val="000000"/>
            </a:solidFill>
            <a:effectLst/>
            <a:uFillTx/>
            <a:latin typeface="Times Roman"/>
            <a:ea typeface="Times Roman"/>
            <a:cs typeface="Times Roman"/>
            <a:sym typeface="Times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TotalTime>
  <Words>2739</Words>
  <Application>Microsoft Office PowerPoint</Application>
  <PresentationFormat>Custom</PresentationFormat>
  <Paragraphs>441</Paragraphs>
  <Slides>13</Slides>
  <Notes>11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13</vt:i4>
      </vt:variant>
    </vt:vector>
  </HeadingPairs>
  <TitlesOfParts>
    <vt:vector size="27" baseType="lpstr">
      <vt:lpstr>Arial</vt:lpstr>
      <vt:lpstr>Bradley Hand ITC TT-Bold</vt:lpstr>
      <vt:lpstr>Comic Sans MS</vt:lpstr>
      <vt:lpstr>Courier New</vt:lpstr>
      <vt:lpstr>Helvetica</vt:lpstr>
      <vt:lpstr>Lucida Grande</vt:lpstr>
      <vt:lpstr>Marker Felt</vt:lpstr>
      <vt:lpstr>Menlo Regular</vt:lpstr>
      <vt:lpstr>Monaco</vt:lpstr>
      <vt:lpstr>Optima</vt:lpstr>
      <vt:lpstr>Times New Roman</vt:lpstr>
      <vt:lpstr>Times Roman</vt:lpstr>
      <vt:lpstr>Verdana</vt:lpstr>
      <vt:lpstr>White</vt:lpstr>
      <vt:lpstr>Overview of ArrayStack</vt:lpstr>
      <vt:lpstr>The Class ArrayStack</vt:lpstr>
      <vt:lpstr>The Class ArrayStack isEmpty</vt:lpstr>
      <vt:lpstr>The Class ArrayStack push</vt:lpstr>
      <vt:lpstr>The Class ArrayStack peek</vt:lpstr>
      <vt:lpstr>The Class ArrayStack  pop</vt:lpstr>
      <vt:lpstr>Overview of LinkedStack</vt:lpstr>
      <vt:lpstr>The Class LinkedStack</vt:lpstr>
      <vt:lpstr>The Class LinkedStack</vt:lpstr>
      <vt:lpstr>The Class LinkedStack  isEmpty</vt:lpstr>
      <vt:lpstr>The Class LinkedStack  push</vt:lpstr>
      <vt:lpstr>The Class LinkedStack  peek</vt:lpstr>
      <vt:lpstr>The Class LinkedStack  pop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ArrayStack</dc:title>
  <cp:lastModifiedBy>Anandaraj Jeeva Rathinam (Integra)</cp:lastModifiedBy>
  <cp:revision>4</cp:revision>
  <dcterms:modified xsi:type="dcterms:W3CDTF">2024-05-22T04:09:12Z</dcterms:modified>
</cp:coreProperties>
</file>