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7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28B305B4-6C7F-4352-9A2E-7344070E2091}"/>
    <pc:docChg chg="undo custSel delSld modSld">
      <pc:chgData name="K Madhusudhan" userId="0b39b63d-97d2-416c-a0dd-10dec61b2c53" providerId="ADAL" clId="{28B305B4-6C7F-4352-9A2E-7344070E2091}" dt="2024-05-17T12:03:13.288" v="7" actId="47"/>
      <pc:docMkLst>
        <pc:docMk/>
      </pc:docMkLst>
      <pc:sldChg chg="modSp mod">
        <pc:chgData name="K Madhusudhan" userId="0b39b63d-97d2-416c-a0dd-10dec61b2c53" providerId="ADAL" clId="{28B305B4-6C7F-4352-9A2E-7344070E2091}" dt="2024-05-13T11:21:05.575" v="5" actId="1076"/>
        <pc:sldMkLst>
          <pc:docMk/>
          <pc:sldMk cId="0" sldId="264"/>
        </pc:sldMkLst>
        <pc:spChg chg="mod">
          <ac:chgData name="K Madhusudhan" userId="0b39b63d-97d2-416c-a0dd-10dec61b2c53" providerId="ADAL" clId="{28B305B4-6C7F-4352-9A2E-7344070E2091}" dt="2024-05-13T11:21:05.575" v="5" actId="1076"/>
          <ac:spMkLst>
            <pc:docMk/>
            <pc:sldMk cId="0" sldId="264"/>
            <ac:spMk id="286" creationId="{00000000-0000-0000-0000-000000000000}"/>
          </ac:spMkLst>
        </pc:spChg>
        <pc:spChg chg="mod">
          <ac:chgData name="K Madhusudhan" userId="0b39b63d-97d2-416c-a0dd-10dec61b2c53" providerId="ADAL" clId="{28B305B4-6C7F-4352-9A2E-7344070E2091}" dt="2024-05-13T11:20:55.085" v="4" actId="1076"/>
          <ac:spMkLst>
            <pc:docMk/>
            <pc:sldMk cId="0" sldId="264"/>
            <ac:spMk id="290" creationId="{00000000-0000-0000-0000-000000000000}"/>
          </ac:spMkLst>
        </pc:spChg>
        <pc:spChg chg="mod">
          <ac:chgData name="K Madhusudhan" userId="0b39b63d-97d2-416c-a0dd-10dec61b2c53" providerId="ADAL" clId="{28B305B4-6C7F-4352-9A2E-7344070E2091}" dt="2024-05-13T11:20:48.497" v="3" actId="1076"/>
          <ac:spMkLst>
            <pc:docMk/>
            <pc:sldMk cId="0" sldId="264"/>
            <ac:spMk id="294" creationId="{00000000-0000-0000-0000-000000000000}"/>
          </ac:spMkLst>
        </pc:spChg>
        <pc:grpChg chg="mod">
          <ac:chgData name="K Madhusudhan" userId="0b39b63d-97d2-416c-a0dd-10dec61b2c53" providerId="ADAL" clId="{28B305B4-6C7F-4352-9A2E-7344070E2091}" dt="2024-05-13T11:20:41.041" v="1" actId="1076"/>
          <ac:grpSpMkLst>
            <pc:docMk/>
            <pc:sldMk cId="0" sldId="264"/>
            <ac:grpSpMk id="296" creationId="{00000000-0000-0000-0000-000000000000}"/>
          </ac:grpSpMkLst>
        </pc:grpChg>
      </pc:sldChg>
      <pc:sldChg chg="modSp mod">
        <pc:chgData name="K Madhusudhan" userId="0b39b63d-97d2-416c-a0dd-10dec61b2c53" providerId="ADAL" clId="{28B305B4-6C7F-4352-9A2E-7344070E2091}" dt="2024-05-13T11:21:37.683" v="6" actId="14100"/>
        <pc:sldMkLst>
          <pc:docMk/>
          <pc:sldMk cId="0" sldId="266"/>
        </pc:sldMkLst>
        <pc:spChg chg="mod">
          <ac:chgData name="K Madhusudhan" userId="0b39b63d-97d2-416c-a0dd-10dec61b2c53" providerId="ADAL" clId="{28B305B4-6C7F-4352-9A2E-7344070E2091}" dt="2024-05-13T11:21:37.683" v="6" actId="14100"/>
          <ac:spMkLst>
            <pc:docMk/>
            <pc:sldMk cId="0" sldId="266"/>
            <ac:spMk id="363" creationId="{00000000-0000-0000-0000-000000000000}"/>
          </ac:spMkLst>
        </pc:spChg>
      </pc:sldChg>
      <pc:sldChg chg="del">
        <pc:chgData name="K Madhusudhan" userId="0b39b63d-97d2-416c-a0dd-10dec61b2c53" providerId="ADAL" clId="{28B305B4-6C7F-4352-9A2E-7344070E2091}" dt="2024-05-17T12:03:13.288" v="7" actId="47"/>
        <pc:sldMkLst>
          <pc:docMk/>
          <pc:sldMk cId="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 name="Shape 53"/>
          <p:cNvSpPr>
            <a:spLocks noGrp="1" noRot="1" noChangeAspect="1"/>
          </p:cNvSpPr>
          <p:nvPr>
            <p:ph type="sldImg"/>
          </p:nvPr>
        </p:nvSpPr>
        <p:spPr>
          <a:xfrm>
            <a:off x="1143000" y="685800"/>
            <a:ext cx="4572000" cy="3429000"/>
          </a:xfrm>
          <a:prstGeom prst="rect">
            <a:avLst/>
          </a:prstGeom>
        </p:spPr>
        <p:txBody>
          <a:bodyPr/>
          <a:lstStyle/>
          <a:p>
            <a:endParaRPr/>
          </a:p>
        </p:txBody>
      </p:sp>
      <p:sp>
        <p:nvSpPr>
          <p:cNvPr id="54" name="Shape 5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381000" y="685800"/>
            <a:ext cx="6096000" cy="3429000"/>
          </a:xfrm>
          <a:prstGeom prst="rect">
            <a:avLst/>
          </a:prstGeom>
        </p:spPr>
        <p:txBody>
          <a:bodyPr/>
          <a:lstStyle/>
          <a:p>
            <a:endParaRPr/>
          </a:p>
        </p:txBody>
      </p:sp>
      <p:sp>
        <p:nvSpPr>
          <p:cNvPr id="115" name="Shape 11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This lecture presents an array-based implementation of the ADT Queue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If we use an array queue to contain the entries in a queue, we could let queue[0] be the queue’s front. Here, frontIndex and backIndex are the indices of the entries at the queue’s front and back, respectively.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As we enqueue items, they are placed in the element after backIndex and backIndex is incremented.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But what happens when we remove the front entry? If we insist that the new front entry be in queue[0], we would need to shift each array element by one position toward the beginning of the array. This arrangement would make the operation dequeue inefficient -especially for large queues.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Instead, To keep from copying the array entries each time we dequeue an item,  we can leave other array entries in their current positions when we remove the queue’s front entry. But as you can see in this example, after several additions and removals we run into two problems.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First, The queue entries have migrated to the end of the array. Our backIndex reaches the end of the array, so we are unable in enqueue any more items. The last available array location is allocated to the last entry added to the queue. We could expand the array, but the queue has only four entries.</a:t>
            </a:r>
          </a:p>
          <a:p>
            <a:pPr>
              <a:defRPr>
                <a:latin typeface="Times New Roman"/>
                <a:ea typeface="Times New Roman"/>
                <a:cs typeface="Times New Roman"/>
                <a:sym typeface="Times New Roman"/>
              </a:defRPr>
            </a:pPr>
            <a:r>
              <a:t>@@ The second issue is that we have several unused array elements at the beginning of the array and we have no way to reclaim or reuse these with our current algorithm. Since most of the array is unoccupied, why not use this space for future additions? In fact, that is just what we will do next.</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Shape 421"/>
          <p:cNvSpPr>
            <a:spLocks noGrp="1" noRot="1" noChangeAspect="1"/>
          </p:cNvSpPr>
          <p:nvPr>
            <p:ph type="sldImg"/>
          </p:nvPr>
        </p:nvSpPr>
        <p:spPr>
          <a:xfrm>
            <a:off x="381000" y="685800"/>
            <a:ext cx="6096000" cy="3429000"/>
          </a:xfrm>
          <a:prstGeom prst="rect">
            <a:avLst/>
          </a:prstGeom>
        </p:spPr>
        <p:txBody>
          <a:bodyPr/>
          <a:lstStyle/>
          <a:p>
            <a:endParaRPr/>
          </a:p>
        </p:txBody>
      </p:sp>
      <p:sp>
        <p:nvSpPr>
          <p:cNvPr id="422" name="Shape 422"/>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There are several ways we could implement our isEmpty method.  When the queue is empty, both frontPtr and backPtr should be nullptr so we only need to compare one or the other to nullptr and return the result.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But, if there is an error in our implementation and for some reason only one of these have been set to nullptr, a safer test is to compare both frontPtr and backPtr to null and if EITHER is null, return that the queue is empty.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a:spLocks noGrp="1" noRot="1" noChangeAspect="1"/>
          </p:cNvSpPr>
          <p:nvPr>
            <p:ph type="sldImg"/>
          </p:nvPr>
        </p:nvSpPr>
        <p:spPr>
          <a:xfrm>
            <a:off x="381000" y="685800"/>
            <a:ext cx="6096000" cy="3429000"/>
          </a:xfrm>
          <a:prstGeom prst="rect">
            <a:avLst/>
          </a:prstGeom>
        </p:spPr>
        <p:txBody>
          <a:bodyPr/>
          <a:lstStyle/>
          <a:p>
            <a:endParaRPr/>
          </a:p>
        </p:txBody>
      </p:sp>
      <p:sp>
        <p:nvSpPr>
          <p:cNvPr id="204" name="Shape 204"/>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Once the queue reaches the end of the array, we can add subsequent entries to the queue at the beginning of the array.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make the array </a:t>
            </a:r>
            <a:r>
              <a:rPr b="1"/>
              <a:t>behave</a:t>
            </a:r>
            <a:r>
              <a:t> as though it were circular, so that its first location follows its last one. To do this, we use modulo arithmetic on the indices. Specifically, when we add an entry to the queue, we first increment backIndex modulo the size of the array. </a:t>
            </a:r>
          </a:p>
          <a:p>
            <a:pPr>
              <a:defRPr>
                <a:latin typeface="Times New Roman"/>
                <a:ea typeface="Times New Roman"/>
                <a:cs typeface="Times New Roman"/>
                <a:sym typeface="Times New Roman"/>
              </a:defRPr>
            </a:pPr>
            <a:r>
              <a:t>@@ For example, if </a:t>
            </a:r>
            <a:r>
              <a:rPr b="1"/>
              <a:t>queue</a:t>
            </a:r>
            <a:r>
              <a:t> is the name of the array, we increment backIndex with the statement</a:t>
            </a:r>
          </a:p>
          <a:p>
            <a:pPr>
              <a:defRPr>
                <a:latin typeface="Times New Roman"/>
                <a:ea typeface="Times New Roman"/>
                <a:cs typeface="Times New Roman"/>
                <a:sym typeface="Times New Roman"/>
              </a:defRPr>
            </a:pPr>
            <a:r>
              <a:t>backIndex = (backIndex + 1) % queue.length;</a:t>
            </a:r>
            <a:br/>
            <a:r>
              <a:t>@@To remove an entry, we increment frontIndex modulo the size of the array in a similar fashion.</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Let’s see how this would work. Currently, our array QUEUE has seven elements, frontIndex is 3 and backIndex is 6.</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For next call to enqueue, we increment backIndex using our formula and so the item is added to array element 0.</a:t>
            </a:r>
          </a:p>
          <a:p>
            <a:pPr>
              <a:defRPr>
                <a:latin typeface="Times New Roman"/>
                <a:ea typeface="Times New Roman"/>
                <a:cs typeface="Times New Roman"/>
                <a:sym typeface="Times New Roman"/>
              </a:defRPr>
            </a:pPr>
            <a:r>
              <a:t>@@ Each call to enqueue uses the same formula to increment backIndex, but the “wrap-around only occurs when it reaches the end of the array. </a:t>
            </a:r>
          </a:p>
          <a:p>
            <a:pPr>
              <a:defRPr>
                <a:latin typeface="Times New Roman"/>
                <a:ea typeface="Times New Roman"/>
                <a:cs typeface="Times New Roman"/>
                <a:sym typeface="Times New Roman"/>
              </a:defRPr>
            </a:pPr>
            <a:r>
              <a:t>@@ FrontIndex will behave similarly with each call to dequeue.</a:t>
            </a:r>
          </a:p>
          <a:p>
            <a:pPr>
              <a:defRPr>
                <a:latin typeface="Times New Roman"/>
                <a:ea typeface="Times New Roman"/>
                <a:cs typeface="Times New Roman"/>
                <a:sym typeface="Times New Roman"/>
              </a:defRPr>
            </a:pPr>
            <a:r>
              <a:t>@@ Let’s enqueue one more item so we can look at how to determine full and empty queues. </a:t>
            </a:r>
          </a:p>
          <a:p>
            <a:pPr>
              <a:defRPr>
                <a:latin typeface="Times New Roman"/>
                <a:ea typeface="Times New Roman"/>
                <a:cs typeface="Times New Roman"/>
                <a:sym typeface="Times New Roman"/>
              </a:defRPr>
            </a:pPr>
            <a:r>
              <a:t>@@ Not using one array location allows us to distinguish between an empty queue and a full queue by examining only frontIndex and backIndex. In Java, each array location contains only a reference, so we waste very little memory by having an unused location. </a:t>
            </a:r>
          </a:p>
          <a:p>
            <a:pPr>
              <a:defRPr>
                <a:latin typeface="Times New Roman"/>
                <a:ea typeface="Times New Roman"/>
                <a:cs typeface="Times New Roman"/>
                <a:sym typeface="Times New Roman"/>
              </a:defRPr>
            </a:pPr>
            <a:r>
              <a:t>@@ Here we will leave unused the array location that follows the back of the queue - which in the queue’s current state is the array element 3. When the array is full, the index of this unused element is always one less that frontIndex and one more than backIndex. We can test for a full queue using the formula shown here.</a:t>
            </a:r>
          </a:p>
          <a:p>
            <a:pPr>
              <a:defRPr>
                <a:latin typeface="Times New Roman"/>
                <a:ea typeface="Times New Roman"/>
                <a:cs typeface="Times New Roman"/>
                <a:sym typeface="Times New Roman"/>
              </a:defRPr>
            </a:pPr>
            <a:r>
              <a:t>@@ Let’s empty the queue by dequeueing all of the entries.</a:t>
            </a:r>
          </a:p>
          <a:p>
            <a:pPr>
              <a:defRPr>
                <a:latin typeface="Times New Roman"/>
                <a:ea typeface="Times New Roman"/>
                <a:cs typeface="Times New Roman"/>
                <a:sym typeface="Times New Roman"/>
              </a:defRPr>
            </a:pPr>
            <a:r>
              <a:t>@@ We can see that after the last item was dequeued, frontIndex “crossed-over” backIndex and is now one greater than backIndex.</a:t>
            </a:r>
          </a:p>
          <a:p>
            <a:pPr>
              <a:defRPr>
                <a:latin typeface="Times New Roman"/>
                <a:ea typeface="Times New Roman"/>
                <a:cs typeface="Times New Roman"/>
                <a:sym typeface="Times New Roman"/>
              </a:defRPr>
            </a:pPr>
            <a:r>
              <a:t>@@ and we can use this formula to check for an empty queue.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Now let’s examine the details of implementing our queue with a circular array.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a:spLocks noGrp="1" noRot="1" noChangeAspect="1"/>
          </p:cNvSpPr>
          <p:nvPr>
            <p:ph type="sldImg"/>
          </p:nvPr>
        </p:nvSpPr>
        <p:spPr>
          <a:xfrm>
            <a:off x="381000" y="685800"/>
            <a:ext cx="6096000" cy="3429000"/>
          </a:xfrm>
          <a:prstGeom prst="rect">
            <a:avLst/>
          </a:prstGeom>
        </p:spPr>
        <p:txBody>
          <a:bodyPr/>
          <a:lstStyle/>
          <a:p>
            <a:endParaRPr/>
          </a:p>
        </p:txBody>
      </p:sp>
      <p:sp>
        <p:nvSpPr>
          <p:cNvPr id="215" name="Shape 215"/>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This array-based implementation of a queue begins with four data fields. The fields are the array of queue entries, called items,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indices to the front and back of the queue, </a:t>
            </a:r>
          </a:p>
          <a:p>
            <a:pPr>
              <a:defRPr>
                <a:latin typeface="Times New Roman"/>
                <a:ea typeface="Times New Roman"/>
                <a:cs typeface="Times New Roman"/>
                <a:sym typeface="Times New Roman"/>
              </a:defRPr>
            </a:pPr>
            <a:r>
              <a:t>in the constructor, we can initialize frontIndex to zero.</a:t>
            </a:r>
          </a:p>
          <a:p>
            <a:pPr>
              <a:defRPr>
                <a:latin typeface="Times New Roman"/>
                <a:ea typeface="Times New Roman"/>
                <a:cs typeface="Times New Roman"/>
                <a:sym typeface="Times New Roman"/>
              </a:defRPr>
            </a:pPr>
            <a:r>
              <a:t>backIndex is initialized to one less than the maximum capacity so that after incrementing, the first item enqueued is placed into element zero of the array.</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@@and count is the number of items stored in the queue and is initialized to zero. This ensures our “isEmpty” test returns true immediately after the queue is created.  Element zero will be the front of the queue immediately after the first item is enqueued, so we do not have to have a special case in our enqueue and dequeue methods to handle empty queues.</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then we have the constructor and the methods from the abstract base class QueueInterface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a:spLocks noGrp="1" noRot="1" noChangeAspect="1"/>
          </p:cNvSpPr>
          <p:nvPr>
            <p:ph type="sldImg"/>
          </p:nvPr>
        </p:nvSpPr>
        <p:spPr>
          <a:xfrm>
            <a:off x="381000" y="685800"/>
            <a:ext cx="6096000" cy="3429000"/>
          </a:xfrm>
          <a:prstGeom prst="rect">
            <a:avLst/>
          </a:prstGeom>
        </p:spPr>
        <p:txBody>
          <a:bodyPr/>
          <a:lstStyle/>
          <a:p>
            <a:endParaRPr/>
          </a:p>
        </p:txBody>
      </p:sp>
      <p:sp>
        <p:nvSpPr>
          <p:cNvPr id="223" name="Shape 223"/>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The method peekFront returns either the array element at frontIndex or throws an exception if the queue is empty: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The method enqueue first check to be sure there is space in the queue  and then places the new entry immediately after the last occupied location in the array. To determine the index of where the enqueue occurs, we increment backIndex. But since the array is circular, we use the modulus operator  to make backIndex zero after reaching its maximum value. </a:t>
            </a:r>
          </a:p>
          <a:p>
            <a:pPr>
              <a:defRPr>
                <a:latin typeface="Times New Roman"/>
                <a:ea typeface="Times New Roman"/>
                <a:cs typeface="Times New Roman"/>
                <a:sym typeface="Times New Roman"/>
              </a:defRPr>
            </a:pPr>
            <a:r>
              <a:t>After placing the item, we increment the count of items stored in the queue.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xfrm>
            <a:off x="381000" y="685800"/>
            <a:ext cx="6096000" cy="3429000"/>
          </a:xfrm>
          <a:prstGeom prst="rect">
            <a:avLst/>
          </a:prstGeom>
        </p:spPr>
        <p:txBody>
          <a:bodyPr/>
          <a:lstStyle/>
          <a:p>
            <a:endParaRPr/>
          </a:p>
        </p:txBody>
      </p:sp>
      <p:sp>
        <p:nvSpPr>
          <p:cNvPr id="230" name="Shape 230"/>
          <p:cNvSpPr>
            <a:spLocks noGrp="1"/>
          </p:cNvSpPr>
          <p:nvPr>
            <p:ph type="body" sz="quarter" idx="1"/>
          </p:nvPr>
        </p:nvSpPr>
        <p:spPr>
          <a:prstGeom prst="rect">
            <a:avLst/>
          </a:prstGeom>
        </p:spPr>
        <p:txBody>
          <a:bodyPr/>
          <a:lstStyle>
            <a:lvl1pPr>
              <a:defRPr>
                <a:latin typeface="Times New Roman"/>
                <a:ea typeface="Times New Roman"/>
                <a:cs typeface="Times New Roman"/>
                <a:sym typeface="Times New Roman"/>
              </a:defRPr>
            </a:lvl1pPr>
          </a:lstStyle>
          <a:p>
            <a:r>
              <a:t>The method dequeue, removes the entry at the front of the queue. To remove the front entry of the queue, We increment the frontIndex after the item is removed using the modulus operator to make frontIndex zero after reaching the end of the array.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a:spLocks noGrp="1" noRot="1" noChangeAspect="1"/>
          </p:cNvSpPr>
          <p:nvPr>
            <p:ph type="sldImg"/>
          </p:nvPr>
        </p:nvSpPr>
        <p:spPr>
          <a:xfrm>
            <a:off x="381000" y="685800"/>
            <a:ext cx="6096000" cy="3429000"/>
          </a:xfrm>
          <a:prstGeom prst="rect">
            <a:avLst/>
          </a:prstGeom>
        </p:spPr>
        <p:txBody>
          <a:bodyPr/>
          <a:lstStyle/>
          <a:p>
            <a:endParaRPr/>
          </a:p>
        </p:txBody>
      </p:sp>
      <p:sp>
        <p:nvSpPr>
          <p:cNvPr id="247" name="Shape 247"/>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In this lecture we implement the ADT queue using a linked chain. We’ll call our class “LinkedQueue”.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we are using a linked chain, we’ll need a node to reference the head of the chain - let’s call this frontPtr. so head of the linked Chain is the node at the front of the queue. This means that we can quickly dequeue items since the head of the chain can be accessed faster than any other nodes.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But if the head is the front of the queue, then the tail must be the back of the queue. If we only have a reference to the head of the chain, every enqueue will be order n as we iterate through the list to arrive at the end of the chain to link the new node.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can improve on this by implementing a node that references the last node or </a:t>
            </a:r>
            <a:r>
              <a:rPr b="1"/>
              <a:t>tail</a:t>
            </a:r>
            <a:r>
              <a:t> of the chain.  We can call this </a:t>
            </a:r>
            <a:r>
              <a:rPr b="1"/>
              <a:t>backPtr</a:t>
            </a:r>
            <a:r>
              <a:t>. By maintaining a reference to the last node, we can add new nodes to the tail of the chain in order of at most 1.</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When we first create our queue, it is empty so the references to frontPtr and backPtr should both be nullptr.</a:t>
            </a:r>
          </a:p>
          <a:p>
            <a:pPr>
              <a:defRPr sz="1800">
                <a:latin typeface="Times New Roman"/>
                <a:ea typeface="Times New Roman"/>
                <a:cs typeface="Times New Roman"/>
                <a:sym typeface="Times New Roman"/>
              </a:defRPr>
            </a:pPr>
            <a:r>
              <a:t>@@ For our ADT queue method </a:t>
            </a:r>
            <a:r>
              <a:rPr b="1"/>
              <a:t>enqueue</a:t>
            </a:r>
            <a:r>
              <a:t> which adds an entry to the back of the queue, we need to handle an empty queue as a special case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first allocate a new node  and add it to the end of the chain. </a:t>
            </a:r>
            <a:br/>
            <a:r>
              <a:t>@@ If the queue—and therefore the chain—is empty, we make both data fields, frontPtr and backPtr, reference the new node,  Otherwise, both the last node in the chain and the data field backPtr must reference the new node. Our enqueue method only sets the data field frontPtr when the queue is empty since when our queue has only a single node, that node is both the first (front) and last( back) node.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If the queue is not empty, enqueuing future items is straight forward. We create a new node to hold the item we are adding to the queue.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then backPtr is set to reference the new node.</a:t>
            </a:r>
          </a:p>
          <a:p>
            <a:pPr>
              <a:defRPr sz="1800">
                <a:latin typeface="Times New Roman"/>
                <a:ea typeface="Times New Roman"/>
                <a:cs typeface="Times New Roman"/>
                <a:sym typeface="Times New Roman"/>
              </a:defRPr>
            </a:pPr>
            <a:r>
              <a:t>@@ The process is then repeated for each following item that we enqueue in the queue.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operation is independent of the other entries in the queue. Its performance is thus Order of at most (1). Now let’s look at implementing getFront and dequeue.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Shape 307"/>
          <p:cNvSpPr>
            <a:spLocks noGrp="1" noRot="1" noChangeAspect="1"/>
          </p:cNvSpPr>
          <p:nvPr>
            <p:ph type="sldImg"/>
          </p:nvPr>
        </p:nvSpPr>
        <p:spPr>
          <a:xfrm>
            <a:off x="381000" y="685800"/>
            <a:ext cx="6096000" cy="3429000"/>
          </a:xfrm>
          <a:prstGeom prst="rect">
            <a:avLst/>
          </a:prstGeom>
        </p:spPr>
        <p:txBody>
          <a:bodyPr/>
          <a:lstStyle/>
          <a:p>
            <a:endParaRPr/>
          </a:p>
        </p:txBody>
      </p:sp>
      <p:sp>
        <p:nvSpPr>
          <p:cNvPr id="308" name="Shape 30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In this lecture we implement the ADT queue using a linked chain. We’ll call our class “LinkedQueue”.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we are using a linked chain, we’ll need a node to reference the head of the chain - let’s call this frontPtr. so head of the linked Chain is the node at the front of the queue. This means that we can quickly dequeue items since the head of the chain can be accessed faster than any other nodes.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But if the head is the front of the queue, then the tail must be the back of the queue. If we only have a reference to the head of the chain, every enqueue will be order n as we iterate through the list to arrive at the end of the chain to link the new node.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can improve on this by implementing a node that references the last node or </a:t>
            </a:r>
            <a:r>
              <a:rPr b="1"/>
              <a:t>tail</a:t>
            </a:r>
            <a:r>
              <a:t> of the chain.  We can call this </a:t>
            </a:r>
            <a:r>
              <a:rPr b="1"/>
              <a:t>backPtr</a:t>
            </a:r>
            <a:r>
              <a:t>. By maintaining a reference to the last node, we can add new nodes to the tail of the chain in order of at most 1.</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When we first create our queue, it is empty so the references to frontPtr and backPtr should both be nullptr.</a:t>
            </a:r>
          </a:p>
          <a:p>
            <a:pPr>
              <a:defRPr sz="1800">
                <a:latin typeface="Times New Roman"/>
                <a:ea typeface="Times New Roman"/>
                <a:cs typeface="Times New Roman"/>
                <a:sym typeface="Times New Roman"/>
              </a:defRPr>
            </a:pPr>
            <a:r>
              <a:t>@@ For our ADT queue method </a:t>
            </a:r>
            <a:r>
              <a:rPr b="1"/>
              <a:t>enqueue</a:t>
            </a:r>
            <a:r>
              <a:t> which adds an entry to the back of the queue, we need to handle an empty queue as a special case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we first allocate a new node  and add it to the end of the chain. </a:t>
            </a:r>
            <a:br/>
            <a:r>
              <a:t>@@ If the queue—and therefore the chain—is empty, we make both data fields, frontPtr and backPtr, reference the new node,  Otherwise, both the last node in the chain and the data field backPtr must reference the new node. Our enqueue method only sets the data field frontPtr when the queue is empty since when our queue has only a single node, that node is both the first (front) and last( back) node.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If the queue is not empty, enqueuing future items is straight forward. We create a new node to hold the item we are adding to the queue.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then backPtr is set to reference the new node.</a:t>
            </a:r>
          </a:p>
          <a:p>
            <a:pPr>
              <a:defRPr sz="1800">
                <a:latin typeface="Times New Roman"/>
                <a:ea typeface="Times New Roman"/>
                <a:cs typeface="Times New Roman"/>
                <a:sym typeface="Times New Roman"/>
              </a:defRPr>
            </a:pPr>
            <a:r>
              <a:t>@@ The process is then repeated for each following item that we enqueue in the queue.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operation is independent of the other entries in the queue. Its performance is thus Order of at most (1). Now let’s look at implementing getFront and dequeue.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Shape 359"/>
          <p:cNvSpPr>
            <a:spLocks noGrp="1" noRot="1" noChangeAspect="1"/>
          </p:cNvSpPr>
          <p:nvPr>
            <p:ph type="sldImg"/>
          </p:nvPr>
        </p:nvSpPr>
        <p:spPr>
          <a:xfrm>
            <a:off x="381000" y="685800"/>
            <a:ext cx="6096000" cy="3429000"/>
          </a:xfrm>
          <a:prstGeom prst="rect">
            <a:avLst/>
          </a:prstGeom>
        </p:spPr>
        <p:txBody>
          <a:bodyPr/>
          <a:lstStyle/>
          <a:p>
            <a:endParaRPr/>
          </a:p>
        </p:txBody>
      </p:sp>
      <p:sp>
        <p:nvSpPr>
          <p:cNvPr id="360" name="Shape 360"/>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Our peekFront method returns the item at the front of the queue. We get the front entry in the queue by accessing the data portion of the first node in the chain - Frontptr has a reference to that node.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Thus, peekFront, like enqueue, is an Order of at most (1) operation.  Note that if the queue is empty, peekFront throws an exception. Our client needs to call this method from within a try/catch block. peekFront does not change the structure of the queue.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xfrm>
            <a:off x="381000" y="685800"/>
            <a:ext cx="6096000" cy="3429000"/>
          </a:xfrm>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pPr>
              <a:defRPr>
                <a:latin typeface="Times New Roman"/>
                <a:ea typeface="Times New Roman"/>
                <a:cs typeface="Times New Roman"/>
                <a:sym typeface="Times New Roman"/>
              </a:defRPr>
            </a:pPr>
            <a:r>
              <a:t>Our dequeue method must handle the special case of when the queue has only a single item. Let’s how dequeue works and why we need that special case.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We set nodeToDeletePtr to the  first node int he chain that forms the queue.  </a:t>
            </a:r>
          </a:p>
          <a:p>
            <a:pPr>
              <a:defRPr>
                <a:latin typeface="Times New Roman"/>
                <a:ea typeface="Times New Roman"/>
                <a:cs typeface="Times New Roman"/>
                <a:sym typeface="Times New Roman"/>
              </a:defRPr>
            </a:pPr>
            <a:r>
              <a:t>@@ and increment frontPtr to reference the next node in the queue </a:t>
            </a:r>
          </a:p>
          <a:p>
            <a:pPr>
              <a:defRPr>
                <a:latin typeface="Times New Roman"/>
                <a:ea typeface="Times New Roman"/>
                <a:cs typeface="Times New Roman"/>
                <a:sym typeface="Times New Roman"/>
              </a:defRPr>
            </a:pPr>
            <a:r>
              <a:t>@@ and finally, we delete the node that was previously at the front of the queue.</a:t>
            </a:r>
          </a:p>
          <a:p>
            <a:pPr>
              <a:defRPr>
                <a:latin typeface="Times New Roman"/>
                <a:ea typeface="Times New Roman"/>
                <a:cs typeface="Times New Roman"/>
                <a:sym typeface="Times New Roman"/>
              </a:defRPr>
            </a:pPr>
            <a:r>
              <a:t>@@ Any other dequeue operations will function similarly until we are down to a single node in the queue.</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set nodeToDeletePtr to the  first node int he chain that forms the queue. </a:t>
            </a:r>
          </a:p>
          <a:p>
            <a:pPr>
              <a:defRPr>
                <a:latin typeface="Times New Roman"/>
                <a:ea typeface="Times New Roman"/>
                <a:cs typeface="Times New Roman"/>
                <a:sym typeface="Times New Roman"/>
              </a:defRPr>
            </a:pPr>
            <a:r>
              <a:t>@@ and then increment frontPtr to reference the next node in the queue as we did before, but now, there is no other node in the queue so frontPtr is set to nullptr, which was the value in first node’s next data field.</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At this point, backPtr still references the node that was at the front of the queue. This is not correct - there are currently no items in the queue </a:t>
            </a:r>
          </a:p>
          <a:p>
            <a:pPr>
              <a:defRPr>
                <a:latin typeface="Times New Roman"/>
                <a:ea typeface="Times New Roman"/>
                <a:cs typeface="Times New Roman"/>
                <a:sym typeface="Times New Roman"/>
              </a:defRPr>
            </a:pPr>
            <a:endParaRPr/>
          </a:p>
          <a:p>
            <a:pPr>
              <a:defRPr>
                <a:latin typeface="Times New Roman"/>
                <a:ea typeface="Times New Roman"/>
                <a:cs typeface="Times New Roman"/>
                <a:sym typeface="Times New Roman"/>
              </a:defRPr>
            </a:pPr>
            <a:r>
              <a:t>@@ so we set backPtr to nullptr to reflect this.  </a:t>
            </a:r>
          </a:p>
          <a:p>
            <a:pPr>
              <a:defRPr>
                <a:latin typeface="Times New Roman"/>
                <a:ea typeface="Times New Roman"/>
                <a:cs typeface="Times New Roman"/>
                <a:sym typeface="Times New Roman"/>
              </a:defRPr>
            </a:pPr>
            <a:r>
              <a:t>@@ ad then we delete the last node form the queue, freeing that memory.</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7" name="Title Text"/>
          <p:cNvSpPr txBox="1">
            <a:spLocks noGrp="1"/>
          </p:cNvSpPr>
          <p:nvPr>
            <p:ph type="title"/>
          </p:nvPr>
        </p:nvSpPr>
        <p:spPr>
          <a:xfrm>
            <a:off x="571500" y="1524000"/>
            <a:ext cx="17545050" cy="4629150"/>
          </a:xfrm>
          <a:prstGeom prst="rect">
            <a:avLst/>
          </a:prstGeom>
        </p:spPr>
        <p:txBody>
          <a:bodyPr anchor="b"/>
          <a:lstStyle/>
          <a:p>
            <a:r>
              <a:t>Title Text</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 name="Content Placeholder 7">
            <a:extLst>
              <a:ext uri="{FF2B5EF4-FFF2-40B4-BE49-F238E27FC236}">
                <a16:creationId xmlns:a16="http://schemas.microsoft.com/office/drawing/2014/main" id="{65AFA540-BB75-461D-965F-31D1F5611D00}"/>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5" name="Picture 4">
            <a:extLst>
              <a:ext uri="{FF2B5EF4-FFF2-40B4-BE49-F238E27FC236}">
                <a16:creationId xmlns:a16="http://schemas.microsoft.com/office/drawing/2014/main" id="{CDCD9D13-CBA5-46F1-9934-898C0655767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34"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35" name="Title Text"/>
          <p:cNvSpPr txBox="1">
            <a:spLocks noGrp="1"/>
          </p:cNvSpPr>
          <p:nvPr>
            <p:ph type="title"/>
          </p:nvPr>
        </p:nvSpPr>
        <p:spPr>
          <a:prstGeom prst="rect">
            <a:avLst/>
          </a:prstGeom>
        </p:spPr>
        <p:txBody>
          <a:bodyPr/>
          <a:lstStyle/>
          <a:p>
            <a:r>
              <a:t>Title Text</a:t>
            </a:r>
          </a:p>
        </p:txBody>
      </p:sp>
      <p:sp>
        <p:nvSpPr>
          <p:cNvPr id="36"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F00D748D-E4F1-4D66-B83D-5AD197CA8A13}"/>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F4AAC1A5-D40D-42B5-A272-B488D2F4BF1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opic Start copy">
    <p:spTree>
      <p:nvGrpSpPr>
        <p:cNvPr id="1" name=""/>
        <p:cNvGrpSpPr/>
        <p:nvPr/>
      </p:nvGrpSpPr>
      <p:grpSpPr>
        <a:xfrm>
          <a:off x="0" y="0"/>
          <a:ext cx="0" cy="0"/>
          <a:chOff x="0" y="0"/>
          <a:chExt cx="0" cy="0"/>
        </a:xfrm>
      </p:grpSpPr>
      <p:pic>
        <p:nvPicPr>
          <p:cNvPr id="44" name="W&amp;M Keynote Background.tiff" descr="W&amp;M Keynote Background.tiff"/>
          <p:cNvPicPr>
            <a:picLocks/>
          </p:cNvPicPr>
          <p:nvPr/>
        </p:nvPicPr>
        <p:blipFill>
          <a:blip r:embed="rId2"/>
          <a:srcRect t="36834" b="47633"/>
          <a:stretch>
            <a:fillRect/>
          </a:stretch>
        </p:blipFill>
        <p:spPr>
          <a:xfrm>
            <a:off x="0" y="0"/>
            <a:ext cx="24384000" cy="2128762"/>
          </a:xfrm>
          <a:prstGeom prst="rect">
            <a:avLst/>
          </a:prstGeom>
          <a:ln w="12700">
            <a:miter lim="400000"/>
          </a:ln>
          <a:effectLst>
            <a:outerShdw blurRad="190500" dist="114300" dir="5400000" rotWithShape="0">
              <a:srgbClr val="000000"/>
            </a:outerShdw>
          </a:effectLst>
        </p:spPr>
      </p:pic>
      <p:sp>
        <p:nvSpPr>
          <p:cNvPr id="45" name="Title Text"/>
          <p:cNvSpPr txBox="1">
            <a:spLocks noGrp="1"/>
          </p:cNvSpPr>
          <p:nvPr>
            <p:ph type="title"/>
          </p:nvPr>
        </p:nvSpPr>
        <p:spPr>
          <a:prstGeom prst="rect">
            <a:avLst/>
          </a:prstGeom>
        </p:spPr>
        <p:txBody>
          <a:bodyPr/>
          <a:lstStyle/>
          <a:p>
            <a:r>
              <a:t>Title Text</a:t>
            </a:r>
          </a:p>
        </p:txBody>
      </p:sp>
      <p:sp>
        <p:nvSpPr>
          <p:cNvPr id="46"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lvl3pPr>
            <a:lvl4pPr>
              <a:buBlip>
                <a:blip r:embed="rId3"/>
              </a:buBlip>
            </a:lvl4pPr>
            <a:lvl5pPr>
              <a:buBlip>
                <a:blip r:embed="rId3"/>
              </a:buBlip>
            </a:lvl5p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7D6A0771-65AF-42B8-8F52-90BAD82E4E25}"/>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3"/>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061BD529-1EA9-49B6-BBC3-B471A57FE19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tif"/><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1"/>
            <a:ext cx="24384000" cy="2133601"/>
            <a:chOff x="0" y="0"/>
            <a:chExt cx="24384000" cy="2133600"/>
          </a:xfrm>
        </p:grpSpPr>
        <p:grpSp>
          <p:nvGrpSpPr>
            <p:cNvPr id="4" name="Group"/>
            <p:cNvGrpSpPr/>
            <p:nvPr/>
          </p:nvGrpSpPr>
          <p:grpSpPr>
            <a:xfrm>
              <a:off x="0" y="0"/>
              <a:ext cx="24384000" cy="2128762"/>
              <a:chOff x="0" y="0"/>
              <a:chExt cx="24384000" cy="2128761"/>
            </a:xfrm>
          </p:grpSpPr>
          <p:pic>
            <p:nvPicPr>
              <p:cNvPr id="2" name="DSaAwJ Titles Frame no Book.png" descr="DSaAwJ Titles Frame no Book.png"/>
              <p:cNvPicPr>
                <a:picLocks/>
              </p:cNvPicPr>
              <p:nvPr/>
            </p:nvPicPr>
            <p:blipFill>
              <a:blip r:embed="rId7"/>
              <a:srcRect l="781" r="781" b="84722"/>
              <a:stretch>
                <a:fillRect/>
              </a:stretch>
            </p:blipFill>
            <p:spPr>
              <a:xfrm>
                <a:off x="0" y="0"/>
                <a:ext cx="24384000" cy="2128762"/>
              </a:xfrm>
              <a:prstGeom prst="rect">
                <a:avLst/>
              </a:prstGeom>
              <a:ln w="12700" cap="flat">
                <a:noFill/>
                <a:miter lim="400000"/>
              </a:ln>
              <a:effectLst>
                <a:outerShdw blurRad="190500" dist="114300" dir="5400000" rotWithShape="0">
                  <a:srgbClr val="000000"/>
                </a:outerShdw>
              </a:effectLst>
            </p:spPr>
          </p:pic>
          <p:sp>
            <p:nvSpPr>
              <p:cNvPr id="3" name="Line"/>
              <p:cNvSpPr/>
              <p:nvPr/>
            </p:nvSpPr>
            <p:spPr>
              <a:xfrm flipV="1">
                <a:off x="22686605" y="173353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5" name="Line"/>
            <p:cNvSpPr/>
            <p:nvPr/>
          </p:nvSpPr>
          <p:spPr>
            <a:xfrm flipV="1">
              <a:off x="22136100" y="0"/>
              <a:ext cx="0" cy="2133600"/>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7" name="W&amp;M Keynote Background.tiff" descr="W&amp;M Keynote Background.tiff"/>
          <p:cNvPicPr>
            <a:picLocks noChangeAspect="1"/>
          </p:cNvPicPr>
          <p:nvPr/>
        </p:nvPicPr>
        <p:blipFill>
          <a:blip r:embed="rId6"/>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8"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9" name="Body Level One…"/>
          <p:cNvSpPr txBox="1">
            <a:spLocks noGrp="1"/>
          </p:cNvSpPr>
          <p:nvPr>
            <p:ph type="body" idx="1"/>
          </p:nvPr>
        </p:nvSpPr>
        <p:spPr>
          <a:xfrm>
            <a:off x="190500" y="2343150"/>
            <a:ext cx="24003000" cy="11315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8"/>
              </a:buBlip>
            </a:lvl1pPr>
            <a:lvl2pPr marL="952500" indent="-571500">
              <a:buBlip>
                <a:blip r:embed="rId8"/>
              </a:buBlip>
              <a:defRPr sz="4800" b="0"/>
            </a:lvl2pPr>
            <a:lvl3pPr marL="1318846" indent="-556846">
              <a:buBlip>
                <a:blip r:embed="rId8"/>
              </a:buBlip>
              <a:defRPr sz="3800" b="0"/>
            </a:lvl3pPr>
            <a:lvl4pPr marL="1699846" indent="-556846">
              <a:buBlip>
                <a:blip r:embed="rId8"/>
              </a:buBlip>
              <a:defRPr sz="3800" b="0"/>
            </a:lvl4pPr>
            <a:lvl5pPr marL="2080846" indent="-556846">
              <a:buBlip>
                <a:blip r:embed="rId8"/>
              </a:buBlip>
              <a:defRPr sz="3800" b="0"/>
            </a:lvl5p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1" name="Content Placeholder 7">
            <a:extLst>
              <a:ext uri="{FF2B5EF4-FFF2-40B4-BE49-F238E27FC236}">
                <a16:creationId xmlns:a16="http://schemas.microsoft.com/office/drawing/2014/main" id="{4475DDA4-5FF6-44C9-B459-B44920FDF6F8}"/>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2" name="Picture 11">
            <a:extLst>
              <a:ext uri="{FF2B5EF4-FFF2-40B4-BE49-F238E27FC236}">
                <a16:creationId xmlns:a16="http://schemas.microsoft.com/office/drawing/2014/main" id="{1119D50E-5998-4C49-A58E-7105E9C45828}"/>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rtl="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he Class ArrayQueue"/>
          <p:cNvSpPr txBox="1">
            <a:spLocks noGrp="1"/>
          </p:cNvSpPr>
          <p:nvPr>
            <p:ph type="ctrTitle"/>
          </p:nvPr>
        </p:nvSpPr>
        <p:spPr>
          <a:xfrm>
            <a:off x="3594985" y="2930525"/>
            <a:ext cx="16592551" cy="4629150"/>
          </a:xfrm>
          <a:prstGeom prst="rect">
            <a:avLst/>
          </a:prstGeom>
        </p:spPr>
        <p:txBody>
          <a:bodyPr/>
          <a:lstStyle/>
          <a:p>
            <a:r>
              <a:t>The Class ArrayQueue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56"/>
                                        </p:tgtEl>
                                        <p:attrNameLst>
                                          <p:attrName>style.visibility</p:attrName>
                                        </p:attrNameLst>
                                      </p:cBhvr>
                                      <p:to>
                                        <p:strVal val="visible"/>
                                      </p:to>
                                    </p:set>
                                    <p:animEffect transition="in" filter="wipe(left)">
                                      <p:cBhvr>
                                        <p:cTn id="7" dur="75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2" name="Group"/>
          <p:cNvGrpSpPr/>
          <p:nvPr/>
        </p:nvGrpSpPr>
        <p:grpSpPr>
          <a:xfrm>
            <a:off x="14736942" y="10986516"/>
            <a:ext cx="3448051" cy="1790700"/>
            <a:chOff x="0" y="0"/>
            <a:chExt cx="3448050" cy="1790700"/>
          </a:xfrm>
        </p:grpSpPr>
        <p:sp>
          <p:nvSpPr>
            <p:cNvPr id="310" name="front"/>
            <p:cNvSpPr/>
            <p:nvPr/>
          </p:nvSpPr>
          <p:spPr>
            <a:xfrm>
              <a:off x="693558" y="1009650"/>
              <a:ext cx="2057401"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a:t>
              </a:r>
            </a:p>
          </p:txBody>
        </p:sp>
        <p:sp>
          <p:nvSpPr>
            <p:cNvPr id="311" name="Rectangle"/>
            <p:cNvSpPr/>
            <p:nvPr/>
          </p:nvSpPr>
          <p:spPr>
            <a:xfrm>
              <a:off x="0" y="0"/>
              <a:ext cx="3448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13" name="returned to client"/>
          <p:cNvSpPr/>
          <p:nvPr/>
        </p:nvSpPr>
        <p:spPr>
          <a:xfrm>
            <a:off x="19354800" y="10662666"/>
            <a:ext cx="4762500" cy="16764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70000"/>
              </a:lnSpc>
              <a:defRPr sz="5000" b="1">
                <a:solidFill>
                  <a:srgbClr val="FFFB00"/>
                </a:solidFill>
                <a:effectLst>
                  <a:outerShdw blurRad="177800" dir="3060000" rotWithShape="0">
                    <a:srgbClr val="000000"/>
                  </a:outerShdw>
                </a:effectLst>
                <a:latin typeface="Comic Sans MS"/>
                <a:ea typeface="Comic Sans MS"/>
                <a:cs typeface="Comic Sans MS"/>
                <a:sym typeface="Comic Sans MS"/>
              </a:defRPr>
            </a:lvl1pPr>
          </a:lstStyle>
          <a:p>
            <a:r>
              <a:t>returned to client</a:t>
            </a:r>
          </a:p>
        </p:txBody>
      </p:sp>
      <p:sp>
        <p:nvSpPr>
          <p:cNvPr id="314" name="Line"/>
          <p:cNvSpPr/>
          <p:nvPr/>
        </p:nvSpPr>
        <p:spPr>
          <a:xfrm>
            <a:off x="18211800" y="11386566"/>
            <a:ext cx="1545705" cy="1"/>
          </a:xfrm>
          <a:prstGeom prst="line">
            <a:avLst/>
          </a:prstGeom>
          <a:ln w="114300">
            <a:solidFill>
              <a:srgbClr val="FFFB00"/>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15" name="Rectangle"/>
          <p:cNvSpPr/>
          <p:nvPr/>
        </p:nvSpPr>
        <p:spPr>
          <a:xfrm>
            <a:off x="2781300" y="7824216"/>
            <a:ext cx="9105900" cy="1066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16" name="Rectangle"/>
          <p:cNvSpPr/>
          <p:nvPr/>
        </p:nvSpPr>
        <p:spPr>
          <a:xfrm>
            <a:off x="12401550" y="2495550"/>
            <a:ext cx="11849100" cy="5112254"/>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317" name="template&lt;class ItemType&gt;…"/>
          <p:cNvSpPr/>
          <p:nvPr/>
        </p:nvSpPr>
        <p:spPr>
          <a:xfrm>
            <a:off x="12457169" y="2505075"/>
            <a:ext cx="11887201" cy="44069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400"/>
              </a:spcBef>
              <a:tabLst>
                <a:tab pos="368300" algn="l"/>
              </a:tabLst>
              <a:defRPr sz="28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spcBef>
                <a:spcPts val="400"/>
              </a:spcBef>
              <a:tabLst>
                <a:tab pos="368300" algn="l"/>
              </a:tabLst>
              <a:defRPr sz="2800" b="1">
                <a:latin typeface="Menlo Regular"/>
                <a:ea typeface="Menlo Regular"/>
                <a:cs typeface="Menlo Regular"/>
                <a:sym typeface="Menlo Regular"/>
              </a:defRPr>
            </a:pPr>
            <a:r>
              <a:t>ItemType LinkedQueue&lt;ItemType&gt;::peekFront() </a:t>
            </a:r>
            <a:r>
              <a:rPr>
                <a:solidFill>
                  <a:srgbClr val="BB2CA2"/>
                </a:solidFill>
              </a:rPr>
              <a:t>const</a:t>
            </a:r>
          </a:p>
          <a:p>
            <a:pPr algn="l" defTabSz="685800">
              <a:spcBef>
                <a:spcPts val="400"/>
              </a:spcBef>
              <a:tabLst>
                <a:tab pos="368300" algn="l"/>
              </a:tabLst>
              <a:defRPr sz="2800" b="1">
                <a:latin typeface="Menlo Regular"/>
                <a:ea typeface="Menlo Regular"/>
                <a:cs typeface="Menlo Regular"/>
                <a:sym typeface="Menlo Regular"/>
              </a:defRPr>
            </a:pPr>
            <a:r>
              <a:t>{</a:t>
            </a:r>
          </a:p>
          <a:p>
            <a:pPr algn="l" defTabSz="685800">
              <a:spcBef>
                <a:spcPts val="400"/>
              </a:spcBef>
              <a:tabLst>
                <a:tab pos="368300" algn="l"/>
              </a:tabLst>
              <a:defRPr sz="2800" b="1">
                <a:latin typeface="Menlo Regular"/>
                <a:ea typeface="Menlo Regular"/>
                <a:cs typeface="Menlo Regular"/>
                <a:sym typeface="Menlo Regular"/>
              </a:defRPr>
            </a:pPr>
            <a:r>
              <a:t>   </a:t>
            </a:r>
            <a:r>
              <a:rPr>
                <a:solidFill>
                  <a:srgbClr val="BB2CA2"/>
                </a:solidFill>
              </a:rPr>
              <a:t>if</a:t>
            </a:r>
            <a:r>
              <a:t> (isEmpty())</a:t>
            </a:r>
          </a:p>
          <a:p>
            <a:pPr algn="l" defTabSz="685800">
              <a:spcBef>
                <a:spcPts val="400"/>
              </a:spcBef>
              <a:tabLst>
                <a:tab pos="368300" algn="l"/>
              </a:tabLst>
              <a:defRPr sz="2800" b="1">
                <a:solidFill>
                  <a:srgbClr val="D12F1B"/>
                </a:solidFill>
                <a:latin typeface="Menlo Regular"/>
                <a:ea typeface="Menlo Regular"/>
                <a:cs typeface="Menlo Regular"/>
                <a:sym typeface="Menlo Regular"/>
              </a:defRPr>
            </a:pPr>
            <a:r>
              <a:rPr>
                <a:solidFill>
                  <a:srgbClr val="000000"/>
                </a:solidFill>
              </a:rPr>
              <a:t>      </a:t>
            </a:r>
            <a:r>
              <a:rPr>
                <a:solidFill>
                  <a:srgbClr val="BB2CA2"/>
                </a:solidFill>
              </a:rPr>
              <a:t>throw</a:t>
            </a:r>
            <a:r>
              <a:rPr>
                <a:solidFill>
                  <a:srgbClr val="000000"/>
                </a:solidFill>
              </a:rPr>
              <a:t> PrecondViolatedExcep( </a:t>
            </a:r>
          </a:p>
          <a:p>
            <a:pPr lvl="4" indent="1828800" algn="l" defTabSz="685800">
              <a:spcBef>
                <a:spcPts val="400"/>
              </a:spcBef>
              <a:tabLst>
                <a:tab pos="368300" algn="l"/>
              </a:tabLst>
              <a:defRPr sz="2800" b="1">
                <a:solidFill>
                  <a:srgbClr val="D12F1B"/>
                </a:solidFill>
                <a:latin typeface="Menlo Regular"/>
                <a:ea typeface="Menlo Regular"/>
                <a:cs typeface="Menlo Regular"/>
                <a:sym typeface="Menlo Regular"/>
              </a:defRPr>
            </a:pPr>
            <a:r>
              <a:rPr>
                <a:solidFill>
                  <a:srgbClr val="000000"/>
                </a:solidFill>
              </a:rPr>
              <a:t>   </a:t>
            </a:r>
            <a:r>
              <a:t>"peekFront() called with empty queue."</a:t>
            </a:r>
            <a:r>
              <a:rPr>
                <a:solidFill>
                  <a:srgbClr val="000000"/>
                </a:solidFill>
              </a:rPr>
              <a:t>);</a:t>
            </a:r>
          </a:p>
          <a:p>
            <a:pPr algn="l" defTabSz="685800">
              <a:spcBef>
                <a:spcPts val="400"/>
              </a:spcBef>
              <a:tabLst>
                <a:tab pos="368300" algn="l"/>
              </a:tabLst>
              <a:defRPr sz="2800" b="1">
                <a:latin typeface="Menlo Regular"/>
                <a:ea typeface="Menlo Regular"/>
                <a:cs typeface="Menlo Regular"/>
                <a:sym typeface="Menlo Regular"/>
              </a:defRPr>
            </a:pPr>
            <a:endParaRPr>
              <a:solidFill>
                <a:srgbClr val="000000"/>
              </a:solidFill>
            </a:endParaRPr>
          </a:p>
          <a:p>
            <a:pPr algn="l" defTabSz="685800">
              <a:spcBef>
                <a:spcPts val="400"/>
              </a:spcBef>
              <a:tabLst>
                <a:tab pos="368300" algn="l"/>
              </a:tabLst>
              <a:defRPr sz="2800" b="1">
                <a:latin typeface="Menlo Regular"/>
                <a:ea typeface="Menlo Regular"/>
                <a:cs typeface="Menlo Regular"/>
                <a:sym typeface="Menlo Regular"/>
              </a:defRPr>
            </a:pPr>
            <a:r>
              <a:t>   </a:t>
            </a:r>
            <a:r>
              <a:rPr>
                <a:solidFill>
                  <a:srgbClr val="BB2CA2"/>
                </a:solidFill>
              </a:rPr>
              <a:t>return</a:t>
            </a:r>
            <a:r>
              <a:t> frontPtr-&gt;getItem();</a:t>
            </a:r>
          </a:p>
          <a:p>
            <a:pPr algn="l" defTabSz="685800">
              <a:spcBef>
                <a:spcPts val="400"/>
              </a:spcBef>
              <a:tabLst>
                <a:tab pos="368300" algn="l"/>
              </a:tabLst>
              <a:defRPr sz="2800" b="1">
                <a:solidFill>
                  <a:srgbClr val="008400"/>
                </a:solidFill>
                <a:latin typeface="Menlo Regular"/>
                <a:ea typeface="Menlo Regular"/>
                <a:cs typeface="Menlo Regular"/>
                <a:sym typeface="Menlo Regular"/>
              </a:defRPr>
            </a:pPr>
            <a:r>
              <a:rPr>
                <a:solidFill>
                  <a:srgbClr val="000000"/>
                </a:solidFill>
              </a:rPr>
              <a:t>}  </a:t>
            </a:r>
            <a:r>
              <a:t>// end peekFront</a:t>
            </a:r>
          </a:p>
        </p:txBody>
      </p:sp>
      <p:sp>
        <p:nvSpPr>
          <p:cNvPr id="318" name="The Class LinkedQueue -- peekFront"/>
          <p:cNvSpPr txBox="1">
            <a:spLocks noGrp="1"/>
          </p:cNvSpPr>
          <p:nvPr>
            <p:ph type="title"/>
          </p:nvPr>
        </p:nvSpPr>
        <p:spPr>
          <a:xfrm>
            <a:off x="361950" y="0"/>
            <a:ext cx="23982420" cy="2095500"/>
          </a:xfrm>
          <a:prstGeom prst="rect">
            <a:avLst/>
          </a:prstGeom>
        </p:spPr>
        <p:txBody>
          <a:bodyPr/>
          <a:lstStyle/>
          <a:p>
            <a:pPr>
              <a:defRPr sz="11000"/>
            </a:pPr>
            <a:r>
              <a:t>The Class LinkedQueue -- </a:t>
            </a:r>
            <a:r>
              <a:rPr cap="none">
                <a:latin typeface="Menlo Regular"/>
                <a:ea typeface="Menlo Regular"/>
                <a:cs typeface="Menlo Regular"/>
                <a:sym typeface="Menlo Regular"/>
              </a:rPr>
              <a:t>peekFront</a:t>
            </a:r>
          </a:p>
        </p:txBody>
      </p:sp>
      <p:sp>
        <p:nvSpPr>
          <p:cNvPr id="319" name="Implementing the ADT Queue…"/>
          <p:cNvSpPr txBox="1">
            <a:spLocks noGrp="1"/>
          </p:cNvSpPr>
          <p:nvPr>
            <p:ph type="body" sz="half" idx="1"/>
          </p:nvPr>
        </p:nvSpPr>
        <p:spPr>
          <a:xfrm>
            <a:off x="190500" y="2343150"/>
            <a:ext cx="11813395" cy="5194117"/>
          </a:xfrm>
          <a:prstGeom prst="rect">
            <a:avLst/>
          </a:prstGeom>
        </p:spPr>
        <p:txBody>
          <a:bodyPr/>
          <a:lstStyle/>
          <a:p>
            <a:pPr>
              <a:spcBef>
                <a:spcPts val="1000"/>
              </a:spcBef>
              <a:buBlip>
                <a:blip r:embed="rId4"/>
              </a:buBlip>
            </a:pPr>
            <a:r>
              <a:rPr dirty="0"/>
              <a:t>Implementing the ADT Queue</a:t>
            </a:r>
          </a:p>
          <a:p>
            <a:pPr lvl="1">
              <a:spcBef>
                <a:spcPts val="1000"/>
              </a:spcBef>
              <a:buBlip>
                <a:blip r:embed="rId4"/>
              </a:buBlip>
            </a:pPr>
            <a:r>
              <a:rPr dirty="0"/>
              <a:t>Using a linked chain</a:t>
            </a:r>
          </a:p>
          <a:p>
            <a:pPr>
              <a:spcBef>
                <a:spcPts val="1000"/>
              </a:spcBef>
              <a:buBlip>
                <a:blip r:embed="rId4"/>
              </a:buBlip>
            </a:pPr>
            <a:r>
              <a:rPr dirty="0"/>
              <a:t>How can we add and remove nodes efficiently?</a:t>
            </a:r>
          </a:p>
          <a:p>
            <a:pPr lvl="1">
              <a:spcBef>
                <a:spcPts val="1000"/>
              </a:spcBef>
              <a:buBlip>
                <a:blip r:embed="rId4"/>
              </a:buBlip>
            </a:pPr>
            <a:r>
              <a:rPr dirty="0"/>
              <a:t>dequeue at the head of the chain</a:t>
            </a:r>
          </a:p>
          <a:p>
            <a:pPr lvl="1">
              <a:spcBef>
                <a:spcPts val="1000"/>
              </a:spcBef>
              <a:buBlip>
                <a:blip r:embed="rId4"/>
              </a:buBlip>
            </a:pPr>
            <a:r>
              <a:rPr dirty="0"/>
              <a:t>enqueue at the tail of the chain</a:t>
            </a:r>
          </a:p>
        </p:txBody>
      </p:sp>
      <p:grpSp>
        <p:nvGrpSpPr>
          <p:cNvPr id="325" name="Group"/>
          <p:cNvGrpSpPr/>
          <p:nvPr/>
        </p:nvGrpSpPr>
        <p:grpSpPr>
          <a:xfrm>
            <a:off x="9410700" y="9519666"/>
            <a:ext cx="2593194" cy="1828800"/>
            <a:chOff x="0" y="0"/>
            <a:chExt cx="2593193" cy="1828800"/>
          </a:xfrm>
        </p:grpSpPr>
        <p:grpSp>
          <p:nvGrpSpPr>
            <p:cNvPr id="322" name="Group"/>
            <p:cNvGrpSpPr/>
            <p:nvPr/>
          </p:nvGrpSpPr>
          <p:grpSpPr>
            <a:xfrm>
              <a:off x="95250" y="0"/>
              <a:ext cx="2286000" cy="1104900"/>
              <a:chOff x="0" y="0"/>
              <a:chExt cx="2286000" cy="1104900"/>
            </a:xfrm>
          </p:grpSpPr>
          <p:sp>
            <p:nvSpPr>
              <p:cNvPr id="320"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21"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23" name="item"/>
            <p:cNvSpPr/>
            <p:nvPr/>
          </p:nvSpPr>
          <p:spPr>
            <a:xfrm>
              <a:off x="0" y="10477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24" name="next"/>
            <p:cNvSpPr/>
            <p:nvPr/>
          </p:nvSpPr>
          <p:spPr>
            <a:xfrm>
              <a:off x="10799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26" name="Giraffe"/>
          <p:cNvSpPr/>
          <p:nvPr/>
        </p:nvSpPr>
        <p:spPr>
          <a:xfrm>
            <a:off x="3314700" y="7840091"/>
            <a:ext cx="20584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327" name="Line"/>
          <p:cNvSpPr/>
          <p:nvPr/>
        </p:nvSpPr>
        <p:spPr>
          <a:xfrm>
            <a:off x="10115550" y="8681466"/>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33" name="Group"/>
          <p:cNvGrpSpPr/>
          <p:nvPr/>
        </p:nvGrpSpPr>
        <p:grpSpPr>
          <a:xfrm>
            <a:off x="5981700" y="9481566"/>
            <a:ext cx="2669394" cy="1790700"/>
            <a:chOff x="0" y="0"/>
            <a:chExt cx="2669393" cy="1790700"/>
          </a:xfrm>
        </p:grpSpPr>
        <p:grpSp>
          <p:nvGrpSpPr>
            <p:cNvPr id="330" name="Group"/>
            <p:cNvGrpSpPr/>
            <p:nvPr/>
          </p:nvGrpSpPr>
          <p:grpSpPr>
            <a:xfrm>
              <a:off x="171450" y="0"/>
              <a:ext cx="2286000" cy="1104900"/>
              <a:chOff x="0" y="0"/>
              <a:chExt cx="2286000" cy="1104900"/>
            </a:xfrm>
          </p:grpSpPr>
          <p:sp>
            <p:nvSpPr>
              <p:cNvPr id="328"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29"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31" name="item"/>
            <p:cNvSpPr/>
            <p:nvPr/>
          </p:nvSpPr>
          <p:spPr>
            <a:xfrm>
              <a:off x="0" y="1009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32" name="next"/>
            <p:cNvSpPr/>
            <p:nvPr/>
          </p:nvSpPr>
          <p:spPr>
            <a:xfrm>
              <a:off x="11561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34" name="Elephant"/>
          <p:cNvSpPr/>
          <p:nvPr/>
        </p:nvSpPr>
        <p:spPr>
          <a:xfrm>
            <a:off x="6438900" y="7840091"/>
            <a:ext cx="2542952"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335" name="Line"/>
          <p:cNvSpPr/>
          <p:nvPr/>
        </p:nvSpPr>
        <p:spPr>
          <a:xfrm>
            <a:off x="6705600" y="8624316"/>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41" name="Group"/>
          <p:cNvGrpSpPr/>
          <p:nvPr/>
        </p:nvGrpSpPr>
        <p:grpSpPr>
          <a:xfrm>
            <a:off x="3009900" y="9557766"/>
            <a:ext cx="2707494" cy="1790700"/>
            <a:chOff x="0" y="0"/>
            <a:chExt cx="2707493" cy="1790700"/>
          </a:xfrm>
        </p:grpSpPr>
        <p:grpSp>
          <p:nvGrpSpPr>
            <p:cNvPr id="338" name="Group"/>
            <p:cNvGrpSpPr/>
            <p:nvPr/>
          </p:nvGrpSpPr>
          <p:grpSpPr>
            <a:xfrm>
              <a:off x="209550" y="0"/>
              <a:ext cx="2286000" cy="1104900"/>
              <a:chOff x="0" y="0"/>
              <a:chExt cx="2286000" cy="1104900"/>
            </a:xfrm>
          </p:grpSpPr>
          <p:sp>
            <p:nvSpPr>
              <p:cNvPr id="336"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37"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39" name="item"/>
            <p:cNvSpPr/>
            <p:nvPr/>
          </p:nvSpPr>
          <p:spPr>
            <a:xfrm>
              <a:off x="0" y="9715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40" name="next"/>
            <p:cNvSpPr/>
            <p:nvPr/>
          </p:nvSpPr>
          <p:spPr>
            <a:xfrm>
              <a:off x="11942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42" name="Turtle"/>
          <p:cNvSpPr/>
          <p:nvPr/>
        </p:nvSpPr>
        <p:spPr>
          <a:xfrm>
            <a:off x="9486900" y="7840091"/>
            <a:ext cx="18250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43" name="Line"/>
          <p:cNvSpPr/>
          <p:nvPr/>
        </p:nvSpPr>
        <p:spPr>
          <a:xfrm>
            <a:off x="3790950" y="8700516"/>
            <a:ext cx="0" cy="13946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4" name="Line"/>
          <p:cNvSpPr/>
          <p:nvPr/>
        </p:nvSpPr>
        <p:spPr>
          <a:xfrm flipH="1" flipV="1">
            <a:off x="4895850" y="10072116"/>
            <a:ext cx="1266130" cy="239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47" name="Group"/>
          <p:cNvGrpSpPr/>
          <p:nvPr/>
        </p:nvGrpSpPr>
        <p:grpSpPr>
          <a:xfrm>
            <a:off x="89885" y="11138916"/>
            <a:ext cx="2343151" cy="1790700"/>
            <a:chOff x="0" y="0"/>
            <a:chExt cx="2343150" cy="1790700"/>
          </a:xfrm>
        </p:grpSpPr>
        <p:sp>
          <p:nvSpPr>
            <p:cNvPr id="345" name="frontPtr"/>
            <p:cNvSpPr/>
            <p:nvPr/>
          </p:nvSpPr>
          <p:spPr>
            <a:xfrm>
              <a:off x="0" y="1009650"/>
              <a:ext cx="23431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frontPtr</a:t>
              </a:r>
            </a:p>
          </p:txBody>
        </p:sp>
        <p:sp>
          <p:nvSpPr>
            <p:cNvPr id="346"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48" name="Line"/>
          <p:cNvSpPr/>
          <p:nvPr/>
        </p:nvSpPr>
        <p:spPr>
          <a:xfrm flipH="1">
            <a:off x="7905750" y="10052272"/>
            <a:ext cx="1575793" cy="1985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49" name="Line"/>
          <p:cNvSpPr/>
          <p:nvPr/>
        </p:nvSpPr>
        <p:spPr>
          <a:xfrm>
            <a:off x="1009650" y="10645591"/>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50" name="Giraffe"/>
          <p:cNvSpPr/>
          <p:nvPr/>
        </p:nvSpPr>
        <p:spPr>
          <a:xfrm>
            <a:off x="3314700" y="7840091"/>
            <a:ext cx="20584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grpSp>
        <p:nvGrpSpPr>
          <p:cNvPr id="353" name="Group"/>
          <p:cNvGrpSpPr/>
          <p:nvPr/>
        </p:nvGrpSpPr>
        <p:grpSpPr>
          <a:xfrm>
            <a:off x="11310335" y="11138916"/>
            <a:ext cx="2362201" cy="1790700"/>
            <a:chOff x="0" y="0"/>
            <a:chExt cx="2362200" cy="1790700"/>
          </a:xfrm>
        </p:grpSpPr>
        <p:sp>
          <p:nvSpPr>
            <p:cNvPr id="351" name="backPtr"/>
            <p:cNvSpPr/>
            <p:nvPr/>
          </p:nvSpPr>
          <p:spPr>
            <a:xfrm>
              <a:off x="0" y="1009650"/>
              <a:ext cx="23622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backPtr</a:t>
              </a:r>
            </a:p>
          </p:txBody>
        </p:sp>
        <p:sp>
          <p:nvSpPr>
            <p:cNvPr id="352"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54" name="Line"/>
          <p:cNvSpPr/>
          <p:nvPr/>
        </p:nvSpPr>
        <p:spPr>
          <a:xfrm flipH="1">
            <a:off x="10172700" y="10702741"/>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55" name="Giraffe"/>
          <p:cNvSpPr/>
          <p:nvPr/>
        </p:nvSpPr>
        <p:spPr>
          <a:xfrm>
            <a:off x="3314700" y="7840091"/>
            <a:ext cx="20584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356" name="Elephant"/>
          <p:cNvSpPr/>
          <p:nvPr/>
        </p:nvSpPr>
        <p:spPr>
          <a:xfrm>
            <a:off x="6438900" y="7840091"/>
            <a:ext cx="2542952"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357" name="Turtle"/>
          <p:cNvSpPr/>
          <p:nvPr/>
        </p:nvSpPr>
        <p:spPr>
          <a:xfrm>
            <a:off x="9492468" y="7829176"/>
            <a:ext cx="1825006"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58" name="/"/>
          <p:cNvSpPr/>
          <p:nvPr/>
        </p:nvSpPr>
        <p:spPr>
          <a:xfrm>
            <a:off x="10934700" y="9633966"/>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317">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317">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317">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317">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317">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317">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type="lt">
                                    <p:tmAbs val="100"/>
                                  </p:iterate>
                                  <p:childTnLst>
                                    <p:set>
                                      <p:cBhvr>
                                        <p:cTn id="23" fill="hold"/>
                                        <p:tgtEl>
                                          <p:spTgt spid="317">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fill="hold"/>
                                        <p:tgtEl>
                                          <p:spTgt spid="317">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type="lt">
                                    <p:tmAbs val="100"/>
                                  </p:iterate>
                                  <p:childTnLst>
                                    <p:set>
                                      <p:cBhvr>
                                        <p:cTn id="29" fill="hold"/>
                                        <p:tgtEl>
                                          <p:spTgt spid="317">
                                            <p:txEl>
                                              <p:pRg st="7" end="7"/>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type="lt">
                                    <p:tmAbs val="100"/>
                                  </p:iterate>
                                  <p:childTnLst>
                                    <p:set>
                                      <p:cBhvr>
                                        <p:cTn id="32" fill="hold"/>
                                        <p:tgtEl>
                                          <p:spTgt spid="317">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fill="hold" grpId="0" nodeType="clickEffect">
                                  <p:stCondLst>
                                    <p:cond delay="0"/>
                                  </p:stCondLst>
                                  <p:iterate>
                                    <p:tmAbs val="0"/>
                                  </p:iterate>
                                  <p:childTnLst>
                                    <p:set>
                                      <p:cBhvr>
                                        <p:cTn id="36" fill="hold"/>
                                        <p:tgtEl>
                                          <p:spTgt spid="312"/>
                                        </p:tgtEl>
                                        <p:attrNameLst>
                                          <p:attrName>style.visibility</p:attrName>
                                        </p:attrNameLst>
                                      </p:cBhvr>
                                      <p:to>
                                        <p:strVal val="visible"/>
                                      </p:to>
                                    </p:set>
                                    <p:animEffect transition="in" filter="fade">
                                      <p:cBhvr>
                                        <p:cTn id="37" dur="500"/>
                                        <p:tgtEl>
                                          <p:spTgt spid="312"/>
                                        </p:tgtEl>
                                      </p:cBhvr>
                                    </p:animEffect>
                                  </p:childTnLst>
                                </p:cTn>
                              </p:par>
                            </p:childTnLst>
                          </p:cTn>
                        </p:par>
                        <p:par>
                          <p:cTn id="38" fill="hold">
                            <p:stCondLst>
                              <p:cond delay="0"/>
                            </p:stCondLst>
                            <p:childTnLst>
                              <p:par>
                                <p:cTn id="39" presetID="-1" presetClass="path" presetSubtype="0" accel="50000" decel="50000" fill="hold" nodeType="afterEffect">
                                  <p:stCondLst>
                                    <p:cond delay="0"/>
                                  </p:stCondLst>
                                  <p:childTnLst>
                                    <p:animMotion origin="layout" path="M 0.000000 0.000000 C 0.000000 0.000000 0.007076 -0.094857 0.042167 -0.098083 C 0.091698 -0.102637 0.335763 -0.137454 0.394511 -0.087507 C 0.464697 -0.027836 0.502295 0.234049 0.502295 0.234049" pathEditMode="relative">
                                      <p:cBhvr>
                                        <p:cTn id="40" dur="1000" fill="hold"/>
                                        <p:tgtEl>
                                          <p:spTgt spid="350"/>
                                        </p:tgtEl>
                                        <p:attrNameLst>
                                          <p:attrName>ppt_x</p:attrName>
                                          <p:attrName>ppt_y</p:attrName>
                                        </p:attrNameLst>
                                      </p:cBhvr>
                                    </p:animMotion>
                                  </p:childTnLst>
                                </p:cTn>
                              </p:par>
                            </p:childTnLst>
                          </p:cTn>
                        </p:par>
                        <p:par>
                          <p:cTn id="41" fill="hold">
                            <p:stCondLst>
                              <p:cond delay="1000"/>
                            </p:stCondLst>
                            <p:childTnLst>
                              <p:par>
                                <p:cTn id="42" presetID="10" presetClass="entr" fill="hold" grpId="0" nodeType="afterEffect">
                                  <p:stCondLst>
                                    <p:cond delay="0"/>
                                  </p:stCondLst>
                                  <p:iterate>
                                    <p:tmAbs val="0"/>
                                  </p:iterate>
                                  <p:childTnLst>
                                    <p:set>
                                      <p:cBhvr>
                                        <p:cTn id="43" fill="hold"/>
                                        <p:tgtEl>
                                          <p:spTgt spid="313"/>
                                        </p:tgtEl>
                                        <p:attrNameLst>
                                          <p:attrName>style.visibility</p:attrName>
                                        </p:attrNameLst>
                                      </p:cBhvr>
                                      <p:to>
                                        <p:strVal val="visible"/>
                                      </p:to>
                                    </p:set>
                                    <p:animEffect transition="in" filter="fade">
                                      <p:cBhvr>
                                        <p:cTn id="44" dur="750"/>
                                        <p:tgtEl>
                                          <p:spTgt spid="313"/>
                                        </p:tgtEl>
                                      </p:cBhvr>
                                    </p:animEffect>
                                  </p:childTnLst>
                                </p:cTn>
                              </p:par>
                            </p:childTnLst>
                          </p:cTn>
                        </p:par>
                        <p:par>
                          <p:cTn id="45" fill="hold">
                            <p:stCondLst>
                              <p:cond delay="1750"/>
                            </p:stCondLst>
                            <p:childTnLst>
                              <p:par>
                                <p:cTn id="46" presetID="10" presetClass="entr" fill="hold" grpId="0" nodeType="afterEffect">
                                  <p:stCondLst>
                                    <p:cond delay="0"/>
                                  </p:stCondLst>
                                  <p:iterate>
                                    <p:tmAbs val="0"/>
                                  </p:iterate>
                                  <p:childTnLst>
                                    <p:set>
                                      <p:cBhvr>
                                        <p:cTn id="47" fill="hold"/>
                                        <p:tgtEl>
                                          <p:spTgt spid="314"/>
                                        </p:tgtEl>
                                        <p:attrNameLst>
                                          <p:attrName>style.visibility</p:attrName>
                                        </p:attrNameLst>
                                      </p:cBhvr>
                                      <p:to>
                                        <p:strVal val="visible"/>
                                      </p:to>
                                    </p:set>
                                    <p:animEffect transition="in" filter="fade">
                                      <p:cBhvr>
                                        <p:cTn id="48" dur="750"/>
                                        <p:tgtEl>
                                          <p:spTgt spid="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animBg="1" advAuto="0"/>
      <p:bldP spid="313" grpId="0" animBg="1" advAuto="0"/>
      <p:bldP spid="314" grpId="0" animBg="1" advAuto="0"/>
      <p:bldP spid="317" grpId="0" build="p" bldLvl="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Rectangle"/>
          <p:cNvSpPr/>
          <p:nvPr/>
        </p:nvSpPr>
        <p:spPr>
          <a:xfrm>
            <a:off x="2781300" y="7824216"/>
            <a:ext cx="9105900" cy="1066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63" name="Rectangle"/>
          <p:cNvSpPr/>
          <p:nvPr/>
        </p:nvSpPr>
        <p:spPr>
          <a:xfrm>
            <a:off x="12401550" y="2495550"/>
            <a:ext cx="11849100" cy="7626995"/>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364" name="template&lt;class ItemType&gt;…"/>
          <p:cNvSpPr/>
          <p:nvPr/>
        </p:nvSpPr>
        <p:spPr>
          <a:xfrm>
            <a:off x="12457169" y="2505075"/>
            <a:ext cx="11887201" cy="76174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368300" algn="l"/>
              </a:tabLst>
              <a:defRPr sz="2800" b="1">
                <a:latin typeface="Menlo Regular"/>
                <a:ea typeface="Menlo Regular"/>
                <a:cs typeface="Menlo Regular"/>
                <a:sym typeface="Menlo Regular"/>
              </a:defRPr>
            </a:pPr>
            <a:r>
              <a:rPr sz="2400" dirty="0">
                <a:solidFill>
                  <a:srgbClr val="BB2CA2"/>
                </a:solidFill>
              </a:rPr>
              <a:t>template</a:t>
            </a:r>
            <a:r>
              <a:rPr sz="2400" dirty="0"/>
              <a:t>&lt;</a:t>
            </a:r>
            <a:r>
              <a:rPr sz="2400" dirty="0">
                <a:solidFill>
                  <a:srgbClr val="BB2CA2"/>
                </a:solidFill>
              </a:rPr>
              <a:t>class</a:t>
            </a:r>
            <a:r>
              <a:rPr sz="2400" dirty="0"/>
              <a:t> ItemType&gt;</a:t>
            </a:r>
          </a:p>
          <a:p>
            <a:pPr algn="l" defTabSz="685800">
              <a:tabLst>
                <a:tab pos="368300" algn="l"/>
              </a:tabLst>
              <a:defRPr sz="2800" b="1">
                <a:latin typeface="Menlo Regular"/>
                <a:ea typeface="Menlo Regular"/>
                <a:cs typeface="Menlo Regular"/>
                <a:sym typeface="Menlo Regular"/>
              </a:defRPr>
            </a:pPr>
            <a:r>
              <a:rPr sz="2400" dirty="0">
                <a:solidFill>
                  <a:srgbClr val="BB2CA2"/>
                </a:solidFill>
              </a:rPr>
              <a:t>bool</a:t>
            </a:r>
            <a:r>
              <a:rPr sz="2400" dirty="0"/>
              <a:t> </a:t>
            </a:r>
            <a:r>
              <a:rPr sz="2400" dirty="0" err="1"/>
              <a:t>LinkedQueue</a:t>
            </a:r>
            <a:r>
              <a:rPr sz="2400" dirty="0"/>
              <a:t>&lt;ItemType&gt;::dequeue()</a:t>
            </a:r>
          </a:p>
          <a:p>
            <a:pPr algn="l" defTabSz="685800">
              <a:tabLst>
                <a:tab pos="368300" algn="l"/>
              </a:tabLst>
              <a:defRPr sz="2800" b="1">
                <a:latin typeface="Menlo Regular"/>
                <a:ea typeface="Menlo Regular"/>
                <a:cs typeface="Menlo Regular"/>
                <a:sym typeface="Menlo Regular"/>
              </a:defRPr>
            </a:pPr>
            <a:r>
              <a:rPr sz="2400" dirty="0"/>
              <a:t>{</a:t>
            </a:r>
          </a:p>
          <a:p>
            <a:pPr algn="l" defTabSz="685800">
              <a:tabLst>
                <a:tab pos="368300" algn="l"/>
              </a:tabLst>
              <a:defRPr sz="2800" b="1">
                <a:latin typeface="Menlo Regular"/>
                <a:ea typeface="Menlo Regular"/>
                <a:cs typeface="Menlo Regular"/>
                <a:sym typeface="Menlo Regular"/>
              </a:defRPr>
            </a:pPr>
            <a:r>
              <a:rPr sz="2400" dirty="0"/>
              <a:t>	</a:t>
            </a:r>
            <a:r>
              <a:rPr sz="2400" dirty="0">
                <a:solidFill>
                  <a:srgbClr val="BB2CA2"/>
                </a:solidFill>
              </a:rPr>
              <a:t>bool</a:t>
            </a:r>
            <a:r>
              <a:rPr sz="2400" dirty="0"/>
              <a:t> result = </a:t>
            </a:r>
            <a:r>
              <a:rPr sz="2400" dirty="0">
                <a:solidFill>
                  <a:srgbClr val="BB2CA2"/>
                </a:solidFill>
              </a:rPr>
              <a:t>false</a:t>
            </a:r>
            <a:r>
              <a:rPr sz="2400" dirty="0"/>
              <a:t>;</a:t>
            </a:r>
          </a:p>
          <a:p>
            <a:pPr algn="l" defTabSz="685800">
              <a:tabLst>
                <a:tab pos="368300" algn="l"/>
              </a:tabLst>
              <a:defRPr sz="2800" b="1">
                <a:latin typeface="Menlo Regular"/>
                <a:ea typeface="Menlo Regular"/>
                <a:cs typeface="Menlo Regular"/>
                <a:sym typeface="Menlo Regular"/>
              </a:defRPr>
            </a:pPr>
            <a:r>
              <a:rPr sz="2400" dirty="0"/>
              <a:t>	</a:t>
            </a:r>
            <a:r>
              <a:rPr sz="2400" dirty="0">
                <a:solidFill>
                  <a:srgbClr val="BB2CA2"/>
                </a:solidFill>
              </a:rPr>
              <a:t>if</a:t>
            </a:r>
            <a:r>
              <a:rPr sz="2400" dirty="0"/>
              <a:t> (!</a:t>
            </a:r>
            <a:r>
              <a:rPr sz="2400" dirty="0" err="1"/>
              <a:t>isEmpty</a:t>
            </a:r>
            <a:r>
              <a:rPr sz="2400" dirty="0"/>
              <a:t>())</a:t>
            </a:r>
          </a:p>
          <a:p>
            <a:pPr algn="l" defTabSz="685800">
              <a:tabLst>
                <a:tab pos="368300" algn="l"/>
              </a:tabLst>
              <a:defRPr sz="2800" b="1">
                <a:latin typeface="Menlo Regular"/>
                <a:ea typeface="Menlo Regular"/>
                <a:cs typeface="Menlo Regular"/>
                <a:sym typeface="Menlo Regular"/>
              </a:defRPr>
            </a:pPr>
            <a:r>
              <a:rPr sz="2400" dirty="0"/>
              <a:t>	{</a:t>
            </a:r>
          </a:p>
          <a:p>
            <a:pPr algn="l" defTabSz="685800">
              <a:tabLst>
                <a:tab pos="368300" algn="l"/>
              </a:tabLst>
              <a:defRPr sz="2800" b="1">
                <a:latin typeface="Menlo Regular"/>
                <a:ea typeface="Menlo Regular"/>
                <a:cs typeface="Menlo Regular"/>
                <a:sym typeface="Menlo Regular"/>
              </a:defRPr>
            </a:pPr>
            <a:r>
              <a:rPr sz="2400" dirty="0"/>
              <a:t>     </a:t>
            </a:r>
          </a:p>
          <a:p>
            <a:pPr algn="l" defTabSz="685800">
              <a:tabLst>
                <a:tab pos="368300" algn="l"/>
              </a:tabLst>
              <a:defRPr sz="2800" b="1">
                <a:latin typeface="Menlo Regular"/>
                <a:ea typeface="Menlo Regular"/>
                <a:cs typeface="Menlo Regular"/>
                <a:sym typeface="Menlo Regular"/>
              </a:defRPr>
            </a:pPr>
            <a:r>
              <a:rPr sz="2400" dirty="0"/>
              <a:t>      </a:t>
            </a:r>
            <a:r>
              <a:rPr sz="2400" dirty="0" err="1"/>
              <a:t>frontPtr</a:t>
            </a:r>
            <a:r>
              <a:rPr sz="2400" dirty="0"/>
              <a:t> = </a:t>
            </a:r>
            <a:r>
              <a:rPr sz="2400" dirty="0" err="1"/>
              <a:t>frontPtr</a:t>
            </a:r>
            <a:r>
              <a:rPr sz="2400" dirty="0"/>
              <a:t>-&gt;</a:t>
            </a:r>
            <a:r>
              <a:rPr sz="2400" dirty="0" err="1"/>
              <a:t>getNext</a:t>
            </a:r>
            <a:r>
              <a:rPr sz="2400" dirty="0"/>
              <a:t>();</a:t>
            </a:r>
          </a:p>
          <a:p>
            <a:pPr algn="l" defTabSz="685800">
              <a:tabLst>
                <a:tab pos="368300" algn="l"/>
              </a:tabLst>
              <a:defRPr sz="2800" b="1">
                <a:latin typeface="Menlo Regular"/>
                <a:ea typeface="Menlo Regular"/>
                <a:cs typeface="Menlo Regular"/>
                <a:sym typeface="Menlo Regular"/>
              </a:defRPr>
            </a:pPr>
            <a:endParaRPr sz="2400" dirty="0"/>
          </a:p>
          <a:p>
            <a:pPr algn="l" defTabSz="685800">
              <a:tabLst>
                <a:tab pos="368300" algn="l"/>
              </a:tabLst>
              <a:defRPr sz="2800" b="1">
                <a:latin typeface="Menlo Regular"/>
                <a:ea typeface="Menlo Regular"/>
                <a:cs typeface="Menlo Regular"/>
                <a:sym typeface="Menlo Regular"/>
              </a:defRPr>
            </a:pPr>
            <a:r>
              <a:rPr sz="2400" dirty="0"/>
              <a:t>      </a:t>
            </a:r>
            <a:r>
              <a:rPr sz="2400" dirty="0">
                <a:solidFill>
                  <a:srgbClr val="BB2CA2"/>
                </a:solidFill>
              </a:rPr>
              <a:t>if</a:t>
            </a:r>
            <a:r>
              <a:rPr sz="2400" dirty="0"/>
              <a:t> (</a:t>
            </a:r>
            <a:r>
              <a:rPr sz="2400" dirty="0" err="1"/>
              <a:t>frontPtr</a:t>
            </a:r>
            <a:r>
              <a:rPr sz="2400" dirty="0"/>
              <a:t> == </a:t>
            </a:r>
            <a:r>
              <a:rPr sz="2400" dirty="0" err="1"/>
              <a:t>backPtr</a:t>
            </a:r>
            <a:r>
              <a:rPr sz="2400" dirty="0"/>
              <a:t>)</a:t>
            </a:r>
          </a:p>
          <a:p>
            <a:pPr algn="l" defTabSz="685800">
              <a:tabLst>
                <a:tab pos="368300" algn="l"/>
              </a:tabLst>
              <a:defRPr sz="2800" b="1">
                <a:solidFill>
                  <a:srgbClr val="008400"/>
                </a:solidFill>
                <a:latin typeface="Menlo Regular"/>
                <a:ea typeface="Menlo Regular"/>
                <a:cs typeface="Menlo Regular"/>
                <a:sym typeface="Menlo Regular"/>
              </a:defRPr>
            </a:pPr>
            <a:r>
              <a:rPr sz="2400" dirty="0">
                <a:solidFill>
                  <a:srgbClr val="000000"/>
                </a:solidFill>
              </a:rPr>
              <a:t>      {  </a:t>
            </a:r>
          </a:p>
          <a:p>
            <a:pPr algn="l" defTabSz="685800">
              <a:tabLst>
                <a:tab pos="368300" algn="l"/>
              </a:tabLst>
              <a:defRPr sz="2800" b="1">
                <a:latin typeface="Menlo Regular"/>
                <a:ea typeface="Menlo Regular"/>
                <a:cs typeface="Menlo Regular"/>
                <a:sym typeface="Menlo Regular"/>
              </a:defRPr>
            </a:pPr>
            <a:r>
              <a:rPr sz="2400" dirty="0"/>
              <a:t>        </a:t>
            </a:r>
            <a:r>
              <a:rPr sz="2400" dirty="0" err="1"/>
              <a:t>backPtr</a:t>
            </a:r>
            <a:r>
              <a:rPr sz="2400" dirty="0"/>
              <a:t> = </a:t>
            </a:r>
            <a:r>
              <a:rPr sz="2400" dirty="0" err="1">
                <a:solidFill>
                  <a:srgbClr val="BB2CA2"/>
                </a:solidFill>
              </a:rPr>
              <a:t>nullptr</a:t>
            </a:r>
            <a:r>
              <a:rPr sz="2400" dirty="0"/>
              <a:t>;</a:t>
            </a:r>
          </a:p>
          <a:p>
            <a:pPr algn="l" defTabSz="685800">
              <a:tabLst>
                <a:tab pos="368300" algn="l"/>
              </a:tabLst>
              <a:defRPr sz="2800" b="1">
                <a:latin typeface="Menlo Regular"/>
                <a:ea typeface="Menlo Regular"/>
                <a:cs typeface="Menlo Regular"/>
                <a:sym typeface="Menlo Regular"/>
              </a:defRPr>
            </a:pPr>
            <a:r>
              <a:rPr sz="2400" dirty="0"/>
              <a:t>      }</a:t>
            </a:r>
          </a:p>
          <a:p>
            <a:pPr algn="l" defTabSz="685800">
              <a:tabLst>
                <a:tab pos="368300" algn="l"/>
              </a:tabLst>
              <a:defRPr sz="2800" b="1">
                <a:latin typeface="Menlo Regular"/>
                <a:ea typeface="Menlo Regular"/>
                <a:cs typeface="Menlo Regular"/>
                <a:sym typeface="Menlo Regular"/>
              </a:defRPr>
            </a:pPr>
            <a:endParaRPr sz="2400" dirty="0"/>
          </a:p>
          <a:p>
            <a:pPr algn="l" defTabSz="685800">
              <a:tabLst>
                <a:tab pos="368300" algn="l"/>
              </a:tabLst>
              <a:defRPr sz="2800" b="1">
                <a:latin typeface="Menlo Regular"/>
                <a:ea typeface="Menlo Regular"/>
                <a:cs typeface="Menlo Regular"/>
                <a:sym typeface="Menlo Regular"/>
              </a:defRPr>
            </a:pPr>
            <a:r>
              <a:rPr sz="2400" dirty="0"/>
              <a:t>     </a:t>
            </a:r>
          </a:p>
          <a:p>
            <a:pPr algn="l" defTabSz="685800">
              <a:tabLst>
                <a:tab pos="368300" algn="l"/>
              </a:tabLst>
              <a:defRPr sz="2800" b="1">
                <a:latin typeface="Menlo Regular"/>
                <a:ea typeface="Menlo Regular"/>
                <a:cs typeface="Menlo Regular"/>
                <a:sym typeface="Menlo Regular"/>
              </a:defRPr>
            </a:pPr>
            <a:r>
              <a:rPr sz="2400" dirty="0"/>
              <a:t>      result = </a:t>
            </a:r>
            <a:r>
              <a:rPr sz="2400" dirty="0">
                <a:solidFill>
                  <a:srgbClr val="BB2CA2"/>
                </a:solidFill>
              </a:rPr>
              <a:t>true</a:t>
            </a:r>
            <a:r>
              <a:rPr sz="2400" dirty="0"/>
              <a:t>;</a:t>
            </a:r>
          </a:p>
          <a:p>
            <a:pPr algn="l" defTabSz="685800">
              <a:tabLst>
                <a:tab pos="368300" algn="l"/>
              </a:tabLst>
              <a:defRPr sz="2800" b="1">
                <a:latin typeface="Menlo Regular"/>
                <a:ea typeface="Menlo Regular"/>
                <a:cs typeface="Menlo Regular"/>
                <a:sym typeface="Menlo Regular"/>
              </a:defRPr>
            </a:pPr>
            <a:endParaRPr sz="2400" dirty="0"/>
          </a:p>
          <a:p>
            <a:pPr algn="l" defTabSz="685800">
              <a:tabLst>
                <a:tab pos="368300" algn="l"/>
              </a:tabLst>
              <a:defRPr sz="2800" b="1">
                <a:latin typeface="Menlo Regular"/>
                <a:ea typeface="Menlo Regular"/>
                <a:cs typeface="Menlo Regular"/>
                <a:sym typeface="Menlo Regular"/>
              </a:defRPr>
            </a:pPr>
            <a:r>
              <a:rPr sz="2400" dirty="0"/>
              <a:t>     </a:t>
            </a:r>
          </a:p>
          <a:p>
            <a:pPr algn="l" defTabSz="685800">
              <a:tabLst>
                <a:tab pos="368300" algn="l"/>
              </a:tabLst>
              <a:defRPr sz="2800" b="1">
                <a:solidFill>
                  <a:srgbClr val="008400"/>
                </a:solidFill>
                <a:latin typeface="Menlo Regular"/>
                <a:ea typeface="Menlo Regular"/>
                <a:cs typeface="Menlo Regular"/>
                <a:sym typeface="Menlo Regular"/>
              </a:defRPr>
            </a:pPr>
            <a:r>
              <a:rPr sz="2400" dirty="0">
                <a:solidFill>
                  <a:srgbClr val="000000"/>
                </a:solidFill>
              </a:rPr>
              <a:t>	}  </a:t>
            </a:r>
            <a:r>
              <a:rPr sz="2400" dirty="0"/>
              <a:t>// end if</a:t>
            </a:r>
          </a:p>
          <a:p>
            <a:pPr algn="l" defTabSz="685800">
              <a:tabLst>
                <a:tab pos="368300" algn="l"/>
              </a:tabLst>
              <a:defRPr sz="2800" b="1">
                <a:solidFill>
                  <a:srgbClr val="008400"/>
                </a:solidFill>
                <a:latin typeface="Menlo Regular"/>
                <a:ea typeface="Menlo Regular"/>
                <a:cs typeface="Menlo Regular"/>
                <a:sym typeface="Menlo Regular"/>
              </a:defRPr>
            </a:pPr>
            <a:r>
              <a:rPr sz="2400" dirty="0">
                <a:solidFill>
                  <a:srgbClr val="000000"/>
                </a:solidFill>
              </a:rPr>
              <a:t>}  </a:t>
            </a:r>
            <a:r>
              <a:rPr sz="2400" dirty="0"/>
              <a:t>// end dequeue</a:t>
            </a:r>
          </a:p>
        </p:txBody>
      </p:sp>
      <p:sp>
        <p:nvSpPr>
          <p:cNvPr id="365" name="The Class LinkedQueue -- dequeue"/>
          <p:cNvSpPr txBox="1">
            <a:spLocks noGrp="1"/>
          </p:cNvSpPr>
          <p:nvPr>
            <p:ph type="title"/>
          </p:nvPr>
        </p:nvSpPr>
        <p:spPr>
          <a:xfrm>
            <a:off x="361950" y="0"/>
            <a:ext cx="23914100" cy="2095500"/>
          </a:xfrm>
          <a:prstGeom prst="rect">
            <a:avLst/>
          </a:prstGeom>
        </p:spPr>
        <p:txBody>
          <a:bodyPr/>
          <a:lstStyle/>
          <a:p>
            <a:r>
              <a:t>The Class LinkedQueue -- </a:t>
            </a:r>
            <a:r>
              <a:rPr cap="none">
                <a:latin typeface="Menlo Regular"/>
                <a:ea typeface="Menlo Regular"/>
                <a:cs typeface="Menlo Regular"/>
                <a:sym typeface="Menlo Regular"/>
              </a:rPr>
              <a:t>dequeue</a:t>
            </a:r>
          </a:p>
        </p:txBody>
      </p:sp>
      <p:sp>
        <p:nvSpPr>
          <p:cNvPr id="366" name="Implementing the ADT Queue…"/>
          <p:cNvSpPr txBox="1">
            <a:spLocks noGrp="1"/>
          </p:cNvSpPr>
          <p:nvPr>
            <p:ph type="body" sz="half" idx="1"/>
          </p:nvPr>
        </p:nvSpPr>
        <p:spPr>
          <a:xfrm>
            <a:off x="190500" y="2343150"/>
            <a:ext cx="12192000" cy="5366766"/>
          </a:xfrm>
          <a:prstGeom prst="rect">
            <a:avLst/>
          </a:prstGeom>
        </p:spPr>
        <p:txBody>
          <a:bodyPr/>
          <a:lstStyle/>
          <a:p>
            <a:pPr>
              <a:spcBef>
                <a:spcPts val="1600"/>
              </a:spcBef>
              <a:buBlip>
                <a:blip r:embed="rId4"/>
              </a:buBlip>
            </a:pPr>
            <a:r>
              <a:rPr sz="4800" dirty="0"/>
              <a:t>Implementing the ADT Queue</a:t>
            </a:r>
          </a:p>
          <a:p>
            <a:pPr lvl="1">
              <a:spcBef>
                <a:spcPts val="1600"/>
              </a:spcBef>
              <a:buBlip>
                <a:blip r:embed="rId4"/>
              </a:buBlip>
            </a:pPr>
            <a:r>
              <a:rPr dirty="0"/>
              <a:t>Using a linked chain</a:t>
            </a:r>
          </a:p>
          <a:p>
            <a:pPr>
              <a:spcBef>
                <a:spcPts val="1600"/>
              </a:spcBef>
              <a:buBlip>
                <a:blip r:embed="rId4"/>
              </a:buBlip>
            </a:pPr>
            <a:r>
              <a:rPr sz="4800" dirty="0"/>
              <a:t>How can we add and remove nodes efficiently?</a:t>
            </a:r>
          </a:p>
          <a:p>
            <a:pPr lvl="1">
              <a:spcBef>
                <a:spcPts val="1600"/>
              </a:spcBef>
              <a:buBlip>
                <a:blip r:embed="rId4"/>
              </a:buBlip>
            </a:pPr>
            <a:r>
              <a:rPr dirty="0"/>
              <a:t>dequeue at the head of the chain</a:t>
            </a:r>
          </a:p>
          <a:p>
            <a:pPr lvl="1">
              <a:spcBef>
                <a:spcPts val="1600"/>
              </a:spcBef>
              <a:buBlip>
                <a:blip r:embed="rId4"/>
              </a:buBlip>
            </a:pPr>
            <a:r>
              <a:rPr dirty="0"/>
              <a:t>enqueue at the tail of the chain</a:t>
            </a:r>
          </a:p>
        </p:txBody>
      </p:sp>
      <p:grpSp>
        <p:nvGrpSpPr>
          <p:cNvPr id="372" name="Group"/>
          <p:cNvGrpSpPr/>
          <p:nvPr/>
        </p:nvGrpSpPr>
        <p:grpSpPr>
          <a:xfrm>
            <a:off x="9410700" y="9519666"/>
            <a:ext cx="2593194" cy="1828800"/>
            <a:chOff x="0" y="0"/>
            <a:chExt cx="2593193" cy="1828800"/>
          </a:xfrm>
        </p:grpSpPr>
        <p:grpSp>
          <p:nvGrpSpPr>
            <p:cNvPr id="369" name="Group"/>
            <p:cNvGrpSpPr/>
            <p:nvPr/>
          </p:nvGrpSpPr>
          <p:grpSpPr>
            <a:xfrm>
              <a:off x="95250" y="0"/>
              <a:ext cx="2286000" cy="1104900"/>
              <a:chOff x="0" y="0"/>
              <a:chExt cx="2286000" cy="1104900"/>
            </a:xfrm>
          </p:grpSpPr>
          <p:sp>
            <p:nvSpPr>
              <p:cNvPr id="367"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68"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70" name="item"/>
            <p:cNvSpPr/>
            <p:nvPr/>
          </p:nvSpPr>
          <p:spPr>
            <a:xfrm>
              <a:off x="0" y="10477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71" name="next"/>
            <p:cNvSpPr/>
            <p:nvPr/>
          </p:nvSpPr>
          <p:spPr>
            <a:xfrm>
              <a:off x="10799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73" name="Giraffe"/>
          <p:cNvSpPr/>
          <p:nvPr/>
        </p:nvSpPr>
        <p:spPr>
          <a:xfrm>
            <a:off x="3314700" y="7840091"/>
            <a:ext cx="20584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374" name="Line"/>
          <p:cNvSpPr/>
          <p:nvPr/>
        </p:nvSpPr>
        <p:spPr>
          <a:xfrm>
            <a:off x="10115550" y="8681466"/>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80" name="Group"/>
          <p:cNvGrpSpPr/>
          <p:nvPr/>
        </p:nvGrpSpPr>
        <p:grpSpPr>
          <a:xfrm>
            <a:off x="5981700" y="9481566"/>
            <a:ext cx="2669394" cy="1790700"/>
            <a:chOff x="0" y="0"/>
            <a:chExt cx="2669393" cy="1790700"/>
          </a:xfrm>
        </p:grpSpPr>
        <p:grpSp>
          <p:nvGrpSpPr>
            <p:cNvPr id="377" name="Group"/>
            <p:cNvGrpSpPr/>
            <p:nvPr/>
          </p:nvGrpSpPr>
          <p:grpSpPr>
            <a:xfrm>
              <a:off x="171450" y="0"/>
              <a:ext cx="2286000" cy="1104900"/>
              <a:chOff x="0" y="0"/>
              <a:chExt cx="2286000" cy="1104900"/>
            </a:xfrm>
          </p:grpSpPr>
          <p:sp>
            <p:nvSpPr>
              <p:cNvPr id="375"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76"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78" name="item"/>
            <p:cNvSpPr/>
            <p:nvPr/>
          </p:nvSpPr>
          <p:spPr>
            <a:xfrm>
              <a:off x="0" y="1009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79" name="next"/>
            <p:cNvSpPr/>
            <p:nvPr/>
          </p:nvSpPr>
          <p:spPr>
            <a:xfrm>
              <a:off x="11561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81" name="Elephant"/>
          <p:cNvSpPr/>
          <p:nvPr/>
        </p:nvSpPr>
        <p:spPr>
          <a:xfrm>
            <a:off x="6438900" y="7840091"/>
            <a:ext cx="2542952"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382" name="Line"/>
          <p:cNvSpPr/>
          <p:nvPr/>
        </p:nvSpPr>
        <p:spPr>
          <a:xfrm>
            <a:off x="6705600" y="8624316"/>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88" name="Group"/>
          <p:cNvGrpSpPr/>
          <p:nvPr/>
        </p:nvGrpSpPr>
        <p:grpSpPr>
          <a:xfrm>
            <a:off x="3009900" y="9557766"/>
            <a:ext cx="2707494" cy="1790700"/>
            <a:chOff x="0" y="0"/>
            <a:chExt cx="2707493" cy="1790700"/>
          </a:xfrm>
        </p:grpSpPr>
        <p:grpSp>
          <p:nvGrpSpPr>
            <p:cNvPr id="385" name="Group"/>
            <p:cNvGrpSpPr/>
            <p:nvPr/>
          </p:nvGrpSpPr>
          <p:grpSpPr>
            <a:xfrm>
              <a:off x="209550" y="0"/>
              <a:ext cx="2286000" cy="1104900"/>
              <a:chOff x="0" y="0"/>
              <a:chExt cx="2286000" cy="1104900"/>
            </a:xfrm>
          </p:grpSpPr>
          <p:sp>
            <p:nvSpPr>
              <p:cNvPr id="383"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384"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86" name="item"/>
            <p:cNvSpPr/>
            <p:nvPr/>
          </p:nvSpPr>
          <p:spPr>
            <a:xfrm>
              <a:off x="0" y="9715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387" name="next"/>
            <p:cNvSpPr/>
            <p:nvPr/>
          </p:nvSpPr>
          <p:spPr>
            <a:xfrm>
              <a:off x="11942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389" name="Turtle"/>
          <p:cNvSpPr/>
          <p:nvPr/>
        </p:nvSpPr>
        <p:spPr>
          <a:xfrm>
            <a:off x="9486900" y="7840091"/>
            <a:ext cx="18250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390" name="Line"/>
          <p:cNvSpPr/>
          <p:nvPr/>
        </p:nvSpPr>
        <p:spPr>
          <a:xfrm>
            <a:off x="3790950" y="8700516"/>
            <a:ext cx="0" cy="13946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91" name="Line"/>
          <p:cNvSpPr/>
          <p:nvPr/>
        </p:nvSpPr>
        <p:spPr>
          <a:xfrm flipH="1" flipV="1">
            <a:off x="4895850" y="10072116"/>
            <a:ext cx="1266130" cy="239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394" name="Group"/>
          <p:cNvGrpSpPr/>
          <p:nvPr/>
        </p:nvGrpSpPr>
        <p:grpSpPr>
          <a:xfrm>
            <a:off x="89885" y="11138916"/>
            <a:ext cx="2343151" cy="1790700"/>
            <a:chOff x="0" y="0"/>
            <a:chExt cx="2343150" cy="1790700"/>
          </a:xfrm>
        </p:grpSpPr>
        <p:sp>
          <p:nvSpPr>
            <p:cNvPr id="392" name="frontPtr"/>
            <p:cNvSpPr/>
            <p:nvPr/>
          </p:nvSpPr>
          <p:spPr>
            <a:xfrm>
              <a:off x="0" y="1009650"/>
              <a:ext cx="23431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frontPtr</a:t>
              </a:r>
            </a:p>
          </p:txBody>
        </p:sp>
        <p:sp>
          <p:nvSpPr>
            <p:cNvPr id="393"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95" name="Line"/>
          <p:cNvSpPr/>
          <p:nvPr/>
        </p:nvSpPr>
        <p:spPr>
          <a:xfrm flipH="1">
            <a:off x="7905750" y="10052272"/>
            <a:ext cx="1575793" cy="1985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396" name="Line"/>
          <p:cNvSpPr/>
          <p:nvPr/>
        </p:nvSpPr>
        <p:spPr>
          <a:xfrm>
            <a:off x="1009650" y="10609183"/>
            <a:ext cx="5162550" cy="1257301"/>
          </a:xfrm>
          <a:custGeom>
            <a:avLst/>
            <a:gdLst/>
            <a:ahLst/>
            <a:cxnLst>
              <a:cxn ang="0">
                <a:pos x="wd2" y="hd2"/>
              </a:cxn>
              <a:cxn ang="5400000">
                <a:pos x="wd2" y="hd2"/>
              </a:cxn>
              <a:cxn ang="10800000">
                <a:pos x="wd2" y="hd2"/>
              </a:cxn>
              <a:cxn ang="16200000">
                <a:pos x="wd2" y="hd2"/>
              </a:cxn>
            </a:cxnLst>
            <a:rect l="0" t="0" r="r" b="b"/>
            <a:pathLst>
              <a:path w="21600" h="20512" extrusionOk="0">
                <a:moveTo>
                  <a:pt x="21600" y="0"/>
                </a:moveTo>
                <a:cubicBezTo>
                  <a:pt x="21600" y="0"/>
                  <a:pt x="19453" y="18126"/>
                  <a:pt x="13697" y="20085"/>
                </a:cubicBezTo>
                <a:cubicBezTo>
                  <a:pt x="9243" y="21600"/>
                  <a:pt x="0" y="18604"/>
                  <a:pt x="0" y="18604"/>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97" name="Line"/>
          <p:cNvSpPr/>
          <p:nvPr/>
        </p:nvSpPr>
        <p:spPr>
          <a:xfrm>
            <a:off x="1009650" y="10645591"/>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grpSp>
        <p:nvGrpSpPr>
          <p:cNvPr id="400" name="Group"/>
          <p:cNvGrpSpPr/>
          <p:nvPr/>
        </p:nvGrpSpPr>
        <p:grpSpPr>
          <a:xfrm>
            <a:off x="11310335" y="11138916"/>
            <a:ext cx="2362201" cy="1790700"/>
            <a:chOff x="0" y="0"/>
            <a:chExt cx="2362200" cy="1790700"/>
          </a:xfrm>
        </p:grpSpPr>
        <p:sp>
          <p:nvSpPr>
            <p:cNvPr id="398" name="backPtr"/>
            <p:cNvSpPr/>
            <p:nvPr/>
          </p:nvSpPr>
          <p:spPr>
            <a:xfrm>
              <a:off x="0" y="1009650"/>
              <a:ext cx="23622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backPtr</a:t>
              </a:r>
            </a:p>
          </p:txBody>
        </p:sp>
        <p:sp>
          <p:nvSpPr>
            <p:cNvPr id="399"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401" name="Line"/>
          <p:cNvSpPr/>
          <p:nvPr/>
        </p:nvSpPr>
        <p:spPr>
          <a:xfrm flipH="1">
            <a:off x="10172700" y="10702741"/>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402" name="Line"/>
          <p:cNvSpPr/>
          <p:nvPr/>
        </p:nvSpPr>
        <p:spPr>
          <a:xfrm>
            <a:off x="1009650" y="10609183"/>
            <a:ext cx="8705850" cy="1257301"/>
          </a:xfrm>
          <a:custGeom>
            <a:avLst/>
            <a:gdLst/>
            <a:ahLst/>
            <a:cxnLst>
              <a:cxn ang="0">
                <a:pos x="wd2" y="hd2"/>
              </a:cxn>
              <a:cxn ang="5400000">
                <a:pos x="wd2" y="hd2"/>
              </a:cxn>
              <a:cxn ang="10800000">
                <a:pos x="wd2" y="hd2"/>
              </a:cxn>
              <a:cxn ang="16200000">
                <a:pos x="wd2" y="hd2"/>
              </a:cxn>
            </a:cxnLst>
            <a:rect l="0" t="0" r="r" b="b"/>
            <a:pathLst>
              <a:path w="21600" h="20512" extrusionOk="0">
                <a:moveTo>
                  <a:pt x="21600" y="0"/>
                </a:moveTo>
                <a:cubicBezTo>
                  <a:pt x="21600" y="0"/>
                  <a:pt x="19453" y="18126"/>
                  <a:pt x="13697" y="20085"/>
                </a:cubicBezTo>
                <a:cubicBezTo>
                  <a:pt x="9243" y="21600"/>
                  <a:pt x="0" y="18604"/>
                  <a:pt x="0" y="18604"/>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403" name="/"/>
          <p:cNvSpPr/>
          <p:nvPr/>
        </p:nvSpPr>
        <p:spPr>
          <a:xfrm>
            <a:off x="742950" y="11291316"/>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04" name="/"/>
          <p:cNvSpPr/>
          <p:nvPr/>
        </p:nvSpPr>
        <p:spPr>
          <a:xfrm>
            <a:off x="10934700" y="9633966"/>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05" name="/"/>
          <p:cNvSpPr/>
          <p:nvPr/>
        </p:nvSpPr>
        <p:spPr>
          <a:xfrm>
            <a:off x="12058650" y="11272266"/>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364">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364">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364">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364">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364">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364">
                                            <p:txEl>
                                              <p:pRg st="4" end="4"/>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type="lt">
                                    <p:tmAbs val="100"/>
                                  </p:iterate>
                                  <p:childTnLst>
                                    <p:set>
                                      <p:cBhvr>
                                        <p:cTn id="23" fill="hold"/>
                                        <p:tgtEl>
                                          <p:spTgt spid="364">
                                            <p:txEl>
                                              <p:pRg st="5" end="5"/>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type="lt">
                                    <p:tmAbs val="100"/>
                                  </p:iterate>
                                  <p:childTnLst>
                                    <p:set>
                                      <p:cBhvr>
                                        <p:cTn id="26" fill="hold"/>
                                        <p:tgtEl>
                                          <p:spTgt spid="364">
                                            <p:txEl>
                                              <p:pRg st="6" end="6"/>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type="lt">
                                    <p:tmAbs val="100"/>
                                  </p:iterate>
                                  <p:childTnLst>
                                    <p:set>
                                      <p:cBhvr>
                                        <p:cTn id="29" fill="hold"/>
                                        <p:tgtEl>
                                          <p:spTgt spid="364">
                                            <p:txEl>
                                              <p:pRg st="7" end="7"/>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iterate type="lt">
                                    <p:tmAbs val="100"/>
                                  </p:iterate>
                                  <p:childTnLst>
                                    <p:set>
                                      <p:cBhvr>
                                        <p:cTn id="32" fill="hold"/>
                                        <p:tgtEl>
                                          <p:spTgt spid="364">
                                            <p:txEl>
                                              <p:pRg st="8" end="8"/>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iterate type="lt">
                                    <p:tmAbs val="100"/>
                                  </p:iterate>
                                  <p:childTnLst>
                                    <p:set>
                                      <p:cBhvr>
                                        <p:cTn id="35" fill="hold"/>
                                        <p:tgtEl>
                                          <p:spTgt spid="364">
                                            <p:txEl>
                                              <p:pRg st="9" end="9"/>
                                            </p:txEl>
                                          </p:spTgt>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iterate type="lt">
                                    <p:tmAbs val="100"/>
                                  </p:iterate>
                                  <p:childTnLst>
                                    <p:set>
                                      <p:cBhvr>
                                        <p:cTn id="38" fill="hold"/>
                                        <p:tgtEl>
                                          <p:spTgt spid="364">
                                            <p:txEl>
                                              <p:pRg st="10" end="10"/>
                                            </p:txEl>
                                          </p:spTgt>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0" nodeType="afterEffect">
                                  <p:stCondLst>
                                    <p:cond delay="0"/>
                                  </p:stCondLst>
                                  <p:iterate type="lt">
                                    <p:tmAbs val="100"/>
                                  </p:iterate>
                                  <p:childTnLst>
                                    <p:set>
                                      <p:cBhvr>
                                        <p:cTn id="41" fill="hold"/>
                                        <p:tgtEl>
                                          <p:spTgt spid="364">
                                            <p:txEl>
                                              <p:pRg st="11" end="11"/>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iterate type="lt">
                                    <p:tmAbs val="100"/>
                                  </p:iterate>
                                  <p:childTnLst>
                                    <p:set>
                                      <p:cBhvr>
                                        <p:cTn id="44" fill="hold"/>
                                        <p:tgtEl>
                                          <p:spTgt spid="364">
                                            <p:txEl>
                                              <p:pRg st="12" end="12"/>
                                            </p:txEl>
                                          </p:spTgt>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iterate type="lt">
                                    <p:tmAbs val="100"/>
                                  </p:iterate>
                                  <p:childTnLst>
                                    <p:set>
                                      <p:cBhvr>
                                        <p:cTn id="47" fill="hold"/>
                                        <p:tgtEl>
                                          <p:spTgt spid="364">
                                            <p:txEl>
                                              <p:pRg st="13" end="13"/>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iterate type="lt">
                                    <p:tmAbs val="100"/>
                                  </p:iterate>
                                  <p:childTnLst>
                                    <p:set>
                                      <p:cBhvr>
                                        <p:cTn id="50" fill="hold"/>
                                        <p:tgtEl>
                                          <p:spTgt spid="364">
                                            <p:txEl>
                                              <p:pRg st="14" end="14"/>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0" nodeType="afterEffect">
                                  <p:stCondLst>
                                    <p:cond delay="0"/>
                                  </p:stCondLst>
                                  <p:iterate type="lt">
                                    <p:tmAbs val="100"/>
                                  </p:iterate>
                                  <p:childTnLst>
                                    <p:set>
                                      <p:cBhvr>
                                        <p:cTn id="53" fill="hold"/>
                                        <p:tgtEl>
                                          <p:spTgt spid="364">
                                            <p:txEl>
                                              <p:pRg st="15" end="15"/>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0" nodeType="afterEffect">
                                  <p:stCondLst>
                                    <p:cond delay="0"/>
                                  </p:stCondLst>
                                  <p:iterate type="lt">
                                    <p:tmAbs val="100"/>
                                  </p:iterate>
                                  <p:childTnLst>
                                    <p:set>
                                      <p:cBhvr>
                                        <p:cTn id="56" fill="hold"/>
                                        <p:tgtEl>
                                          <p:spTgt spid="364">
                                            <p:txEl>
                                              <p:pRg st="16" end="16"/>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iterate type="lt">
                                    <p:tmAbs val="100"/>
                                  </p:iterate>
                                  <p:childTnLst>
                                    <p:set>
                                      <p:cBhvr>
                                        <p:cTn id="59" fill="hold"/>
                                        <p:tgtEl>
                                          <p:spTgt spid="364">
                                            <p:txEl>
                                              <p:pRg st="17" end="17"/>
                                            </p:txEl>
                                          </p:spTgt>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iterate type="lt">
                                    <p:tmAbs val="100"/>
                                  </p:iterate>
                                  <p:childTnLst>
                                    <p:set>
                                      <p:cBhvr>
                                        <p:cTn id="62" fill="hold"/>
                                        <p:tgtEl>
                                          <p:spTgt spid="364">
                                            <p:txEl>
                                              <p:pRg st="18" end="18"/>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iterate type="lt">
                                    <p:tmAbs val="100"/>
                                  </p:iterate>
                                  <p:childTnLst>
                                    <p:set>
                                      <p:cBhvr>
                                        <p:cTn id="65" fill="hold"/>
                                        <p:tgtEl>
                                          <p:spTgt spid="364">
                                            <p:txEl>
                                              <p:pRg st="19" end="19"/>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iterate>
                                    <p:tmAbs val="0"/>
                                  </p:iterate>
                                  <p:childTnLst>
                                    <p:set>
                                      <p:cBhvr>
                                        <p:cTn id="69" fill="hold"/>
                                        <p:tgtEl>
                                          <p:spTgt spid="396"/>
                                        </p:tgtEl>
                                        <p:attrNameLst>
                                          <p:attrName>style.visibility</p:attrName>
                                        </p:attrNameLst>
                                      </p:cBhvr>
                                      <p:to>
                                        <p:strVal val="visible"/>
                                      </p:to>
                                    </p:set>
                                    <p:animEffect transition="in" filter="wipe(left)">
                                      <p:cBhvr>
                                        <p:cTn id="70" dur="500"/>
                                        <p:tgtEl>
                                          <p:spTgt spid="396"/>
                                        </p:tgtEl>
                                      </p:cBhvr>
                                    </p:animEffect>
                                  </p:childTnLst>
                                </p:cTn>
                              </p:par>
                            </p:childTnLst>
                          </p:cTn>
                        </p:par>
                        <p:par>
                          <p:cTn id="71" fill="hold">
                            <p:stCondLst>
                              <p:cond delay="500"/>
                            </p:stCondLst>
                            <p:childTnLst>
                              <p:par>
                                <p:cTn id="72" presetID="22" presetClass="exit" presetSubtype="8" fill="hold" grpId="0" nodeType="afterEffect">
                                  <p:stCondLst>
                                    <p:cond delay="0"/>
                                  </p:stCondLst>
                                  <p:iterate>
                                    <p:tmAbs val="0"/>
                                  </p:iterate>
                                  <p:childTnLst>
                                    <p:animEffect transition="out" filter="wipe(left)">
                                      <p:cBhvr>
                                        <p:cTn id="73" dur="500" fill="hold"/>
                                        <p:tgtEl>
                                          <p:spTgt spid="397"/>
                                        </p:tgtEl>
                                      </p:cBhvr>
                                    </p:animEffect>
                                    <p:set>
                                      <p:cBhvr>
                                        <p:cTn id="74" fill="hold">
                                          <p:stCondLst>
                                            <p:cond delay="499"/>
                                          </p:stCondLst>
                                        </p:cTn>
                                        <p:tgtEl>
                                          <p:spTgt spid="397"/>
                                        </p:tgtEl>
                                        <p:attrNameLst>
                                          <p:attrName>style.visibility</p:attrName>
                                        </p:attrNameLst>
                                      </p:cBhvr>
                                      <p:to>
                                        <p:strVal val="hidden"/>
                                      </p:to>
                                    </p:set>
                                  </p:childTnLst>
                                </p:cTn>
                              </p:par>
                            </p:childTnLst>
                          </p:cTn>
                        </p:par>
                        <p:par>
                          <p:cTn id="75" fill="hold">
                            <p:stCondLst>
                              <p:cond delay="1000"/>
                            </p:stCondLst>
                            <p:childTnLst>
                              <p:par>
                                <p:cTn id="76" presetID="9" presetClass="exit" fill="hold" grpId="0" nodeType="afterEffect">
                                  <p:stCondLst>
                                    <p:cond delay="0"/>
                                  </p:stCondLst>
                                  <p:iterate>
                                    <p:tmAbs val="0"/>
                                  </p:iterate>
                                  <p:childTnLst>
                                    <p:animEffect transition="out" filter="dissolve">
                                      <p:cBhvr>
                                        <p:cTn id="77" dur="500" fill="hold"/>
                                        <p:tgtEl>
                                          <p:spTgt spid="388"/>
                                        </p:tgtEl>
                                      </p:cBhvr>
                                    </p:animEffect>
                                    <p:set>
                                      <p:cBhvr>
                                        <p:cTn id="78" fill="hold">
                                          <p:stCondLst>
                                            <p:cond delay="499"/>
                                          </p:stCondLst>
                                        </p:cTn>
                                        <p:tgtEl>
                                          <p:spTgt spid="388"/>
                                        </p:tgtEl>
                                        <p:attrNameLst>
                                          <p:attrName>style.visibility</p:attrName>
                                        </p:attrNameLst>
                                      </p:cBhvr>
                                      <p:to>
                                        <p:strVal val="hidden"/>
                                      </p:to>
                                    </p:set>
                                  </p:childTnLst>
                                </p:cTn>
                              </p:par>
                            </p:childTnLst>
                          </p:cTn>
                        </p:par>
                        <p:par>
                          <p:cTn id="79" fill="hold">
                            <p:stCondLst>
                              <p:cond delay="1500"/>
                            </p:stCondLst>
                            <p:childTnLst>
                              <p:par>
                                <p:cTn id="80" presetID="9" presetClass="exit" fill="hold" grpId="0" nodeType="afterEffect">
                                  <p:stCondLst>
                                    <p:cond delay="0"/>
                                  </p:stCondLst>
                                  <p:iterate>
                                    <p:tmAbs val="0"/>
                                  </p:iterate>
                                  <p:childTnLst>
                                    <p:animEffect transition="out" filter="dissolve">
                                      <p:cBhvr>
                                        <p:cTn id="81" dur="500" fill="hold"/>
                                        <p:tgtEl>
                                          <p:spTgt spid="390"/>
                                        </p:tgtEl>
                                      </p:cBhvr>
                                    </p:animEffect>
                                    <p:set>
                                      <p:cBhvr>
                                        <p:cTn id="82" fill="hold">
                                          <p:stCondLst>
                                            <p:cond delay="499"/>
                                          </p:stCondLst>
                                        </p:cTn>
                                        <p:tgtEl>
                                          <p:spTgt spid="390"/>
                                        </p:tgtEl>
                                        <p:attrNameLst>
                                          <p:attrName>style.visibility</p:attrName>
                                        </p:attrNameLst>
                                      </p:cBhvr>
                                      <p:to>
                                        <p:strVal val="hidden"/>
                                      </p:to>
                                    </p:set>
                                  </p:childTnLst>
                                </p:cTn>
                              </p:par>
                            </p:childTnLst>
                          </p:cTn>
                        </p:par>
                        <p:par>
                          <p:cTn id="83" fill="hold">
                            <p:stCondLst>
                              <p:cond delay="2000"/>
                            </p:stCondLst>
                            <p:childTnLst>
                              <p:par>
                                <p:cTn id="84" presetID="9" presetClass="exit" fill="hold" grpId="0" nodeType="afterEffect">
                                  <p:stCondLst>
                                    <p:cond delay="0"/>
                                  </p:stCondLst>
                                  <p:iterate>
                                    <p:tmAbs val="0"/>
                                  </p:iterate>
                                  <p:childTnLst>
                                    <p:animEffect transition="out" filter="dissolve">
                                      <p:cBhvr>
                                        <p:cTn id="85" dur="500" fill="hold"/>
                                        <p:tgtEl>
                                          <p:spTgt spid="391"/>
                                        </p:tgtEl>
                                      </p:cBhvr>
                                    </p:animEffect>
                                    <p:set>
                                      <p:cBhvr>
                                        <p:cTn id="86" fill="hold">
                                          <p:stCondLst>
                                            <p:cond delay="499"/>
                                          </p:stCondLst>
                                        </p:cTn>
                                        <p:tgtEl>
                                          <p:spTgt spid="391"/>
                                        </p:tgtEl>
                                        <p:attrNameLst>
                                          <p:attrName>style.visibility</p:attrName>
                                        </p:attrNameLst>
                                      </p:cBhvr>
                                      <p:to>
                                        <p:strVal val="hidden"/>
                                      </p:to>
                                    </p:set>
                                  </p:childTnLst>
                                </p:cTn>
                              </p:par>
                            </p:childTnLst>
                          </p:cTn>
                        </p:par>
                        <p:par>
                          <p:cTn id="87" fill="hold">
                            <p:stCondLst>
                              <p:cond delay="2500"/>
                            </p:stCondLst>
                            <p:childTnLst>
                              <p:par>
                                <p:cTn id="88" presetID="23" presetClass="exit" presetSubtype="32" fill="hold" grpId="0" nodeType="afterEffect">
                                  <p:stCondLst>
                                    <p:cond delay="0"/>
                                  </p:stCondLst>
                                  <p:iterate>
                                    <p:tmAbs val="0"/>
                                  </p:iterate>
                                  <p:childTnLst>
                                    <p:anim calcmode="lin" valueType="num">
                                      <p:cBhvr>
                                        <p:cTn id="89" dur="500" fill="hold"/>
                                        <p:tgtEl>
                                          <p:spTgt spid="373"/>
                                        </p:tgtEl>
                                        <p:attrNameLst>
                                          <p:attrName>ppt_w</p:attrName>
                                        </p:attrNameLst>
                                      </p:cBhvr>
                                      <p:tavLst>
                                        <p:tav tm="0">
                                          <p:val>
                                            <p:strVal val="ppt_w"/>
                                          </p:val>
                                        </p:tav>
                                        <p:tav tm="100000">
                                          <p:val>
                                            <p:fltVal val="0"/>
                                          </p:val>
                                        </p:tav>
                                      </p:tavLst>
                                    </p:anim>
                                    <p:anim calcmode="lin" valueType="num">
                                      <p:cBhvr>
                                        <p:cTn id="90" dur="500" fill="hold"/>
                                        <p:tgtEl>
                                          <p:spTgt spid="373"/>
                                        </p:tgtEl>
                                        <p:attrNameLst>
                                          <p:attrName>ppt_h</p:attrName>
                                        </p:attrNameLst>
                                      </p:cBhvr>
                                      <p:tavLst>
                                        <p:tav tm="0">
                                          <p:val>
                                            <p:strVal val="ppt_h"/>
                                          </p:val>
                                        </p:tav>
                                        <p:tav tm="100000">
                                          <p:val>
                                            <p:fltVal val="0"/>
                                          </p:val>
                                        </p:tav>
                                      </p:tavLst>
                                    </p:anim>
                                    <p:set>
                                      <p:cBhvr>
                                        <p:cTn id="91" fill="hold">
                                          <p:stCondLst>
                                            <p:cond delay="499"/>
                                          </p:stCondLst>
                                        </p:cTn>
                                        <p:tgtEl>
                                          <p:spTgt spid="3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grpId="0" nodeType="clickEffect">
                                  <p:stCondLst>
                                    <p:cond delay="0"/>
                                  </p:stCondLst>
                                  <p:iterate>
                                    <p:tmAbs val="0"/>
                                  </p:iterate>
                                  <p:childTnLst>
                                    <p:set>
                                      <p:cBhvr>
                                        <p:cTn id="95" fill="hold"/>
                                        <p:tgtEl>
                                          <p:spTgt spid="402"/>
                                        </p:tgtEl>
                                        <p:attrNameLst>
                                          <p:attrName>style.visibility</p:attrName>
                                        </p:attrNameLst>
                                      </p:cBhvr>
                                      <p:to>
                                        <p:strVal val="visible"/>
                                      </p:to>
                                    </p:set>
                                    <p:animEffect transition="in" filter="wipe(left)">
                                      <p:cBhvr>
                                        <p:cTn id="96" dur="500"/>
                                        <p:tgtEl>
                                          <p:spTgt spid="402"/>
                                        </p:tgtEl>
                                      </p:cBhvr>
                                    </p:animEffect>
                                  </p:childTnLst>
                                </p:cTn>
                              </p:par>
                            </p:childTnLst>
                          </p:cTn>
                        </p:par>
                        <p:par>
                          <p:cTn id="97" fill="hold">
                            <p:stCondLst>
                              <p:cond delay="500"/>
                            </p:stCondLst>
                            <p:childTnLst>
                              <p:par>
                                <p:cTn id="98" presetID="22" presetClass="exit" presetSubtype="8" fill="hold" grpId="1" nodeType="afterEffect">
                                  <p:stCondLst>
                                    <p:cond delay="0"/>
                                  </p:stCondLst>
                                  <p:iterate>
                                    <p:tmAbs val="0"/>
                                  </p:iterate>
                                  <p:childTnLst>
                                    <p:animEffect transition="out" filter="wipe(left)">
                                      <p:cBhvr>
                                        <p:cTn id="99" dur="500" fill="hold"/>
                                        <p:tgtEl>
                                          <p:spTgt spid="396"/>
                                        </p:tgtEl>
                                      </p:cBhvr>
                                    </p:animEffect>
                                    <p:set>
                                      <p:cBhvr>
                                        <p:cTn id="100" fill="hold">
                                          <p:stCondLst>
                                            <p:cond delay="499"/>
                                          </p:stCondLst>
                                        </p:cTn>
                                        <p:tgtEl>
                                          <p:spTgt spid="396"/>
                                        </p:tgtEl>
                                        <p:attrNameLst>
                                          <p:attrName>style.visibility</p:attrName>
                                        </p:attrNameLst>
                                      </p:cBhvr>
                                      <p:to>
                                        <p:strVal val="hidden"/>
                                      </p:to>
                                    </p:set>
                                  </p:childTnLst>
                                </p:cTn>
                              </p:par>
                            </p:childTnLst>
                          </p:cTn>
                        </p:par>
                        <p:par>
                          <p:cTn id="101" fill="hold">
                            <p:stCondLst>
                              <p:cond delay="1000"/>
                            </p:stCondLst>
                            <p:childTnLst>
                              <p:par>
                                <p:cTn id="102" presetID="23" presetClass="exit" presetSubtype="32" fill="hold" grpId="0" nodeType="afterEffect">
                                  <p:stCondLst>
                                    <p:cond delay="0"/>
                                  </p:stCondLst>
                                  <p:iterate>
                                    <p:tmAbs val="0"/>
                                  </p:iterate>
                                  <p:childTnLst>
                                    <p:anim calcmode="lin" valueType="num">
                                      <p:cBhvr>
                                        <p:cTn id="103" dur="500" fill="hold"/>
                                        <p:tgtEl>
                                          <p:spTgt spid="381"/>
                                        </p:tgtEl>
                                        <p:attrNameLst>
                                          <p:attrName>ppt_w</p:attrName>
                                        </p:attrNameLst>
                                      </p:cBhvr>
                                      <p:tavLst>
                                        <p:tav tm="0">
                                          <p:val>
                                            <p:strVal val="ppt_w"/>
                                          </p:val>
                                        </p:tav>
                                        <p:tav tm="100000">
                                          <p:val>
                                            <p:fltVal val="0"/>
                                          </p:val>
                                        </p:tav>
                                      </p:tavLst>
                                    </p:anim>
                                    <p:anim calcmode="lin" valueType="num">
                                      <p:cBhvr>
                                        <p:cTn id="104" dur="500" fill="hold"/>
                                        <p:tgtEl>
                                          <p:spTgt spid="381"/>
                                        </p:tgtEl>
                                        <p:attrNameLst>
                                          <p:attrName>ppt_h</p:attrName>
                                        </p:attrNameLst>
                                      </p:cBhvr>
                                      <p:tavLst>
                                        <p:tav tm="0">
                                          <p:val>
                                            <p:strVal val="ppt_h"/>
                                          </p:val>
                                        </p:tav>
                                        <p:tav tm="100000">
                                          <p:val>
                                            <p:fltVal val="0"/>
                                          </p:val>
                                        </p:tav>
                                      </p:tavLst>
                                    </p:anim>
                                    <p:set>
                                      <p:cBhvr>
                                        <p:cTn id="105" fill="hold">
                                          <p:stCondLst>
                                            <p:cond delay="499"/>
                                          </p:stCondLst>
                                        </p:cTn>
                                        <p:tgtEl>
                                          <p:spTgt spid="381"/>
                                        </p:tgtEl>
                                        <p:attrNameLst>
                                          <p:attrName>style.visibility</p:attrName>
                                        </p:attrNameLst>
                                      </p:cBhvr>
                                      <p:to>
                                        <p:strVal val="hidden"/>
                                      </p:to>
                                    </p:set>
                                  </p:childTnLst>
                                </p:cTn>
                              </p:par>
                            </p:childTnLst>
                          </p:cTn>
                        </p:par>
                        <p:par>
                          <p:cTn id="106" fill="hold">
                            <p:stCondLst>
                              <p:cond delay="1500"/>
                            </p:stCondLst>
                            <p:childTnLst>
                              <p:par>
                                <p:cTn id="107" presetID="9" presetClass="exit" fill="hold" grpId="0" nodeType="afterEffect">
                                  <p:stCondLst>
                                    <p:cond delay="0"/>
                                  </p:stCondLst>
                                  <p:iterate>
                                    <p:tmAbs val="0"/>
                                  </p:iterate>
                                  <p:childTnLst>
                                    <p:animEffect transition="out" filter="dissolve">
                                      <p:cBhvr>
                                        <p:cTn id="108" dur="500" fill="hold"/>
                                        <p:tgtEl>
                                          <p:spTgt spid="380"/>
                                        </p:tgtEl>
                                      </p:cBhvr>
                                    </p:animEffect>
                                    <p:set>
                                      <p:cBhvr>
                                        <p:cTn id="109" fill="hold">
                                          <p:stCondLst>
                                            <p:cond delay="499"/>
                                          </p:stCondLst>
                                        </p:cTn>
                                        <p:tgtEl>
                                          <p:spTgt spid="380"/>
                                        </p:tgtEl>
                                        <p:attrNameLst>
                                          <p:attrName>style.visibility</p:attrName>
                                        </p:attrNameLst>
                                      </p:cBhvr>
                                      <p:to>
                                        <p:strVal val="hidden"/>
                                      </p:to>
                                    </p:set>
                                  </p:childTnLst>
                                </p:cTn>
                              </p:par>
                            </p:childTnLst>
                          </p:cTn>
                        </p:par>
                        <p:par>
                          <p:cTn id="110" fill="hold">
                            <p:stCondLst>
                              <p:cond delay="2000"/>
                            </p:stCondLst>
                            <p:childTnLst>
                              <p:par>
                                <p:cTn id="111" presetID="9" presetClass="exit" fill="hold" grpId="0" nodeType="afterEffect">
                                  <p:stCondLst>
                                    <p:cond delay="0"/>
                                  </p:stCondLst>
                                  <p:iterate>
                                    <p:tmAbs val="0"/>
                                  </p:iterate>
                                  <p:childTnLst>
                                    <p:animEffect transition="out" filter="dissolve">
                                      <p:cBhvr>
                                        <p:cTn id="112" dur="500" fill="hold"/>
                                        <p:tgtEl>
                                          <p:spTgt spid="382"/>
                                        </p:tgtEl>
                                      </p:cBhvr>
                                    </p:animEffect>
                                    <p:set>
                                      <p:cBhvr>
                                        <p:cTn id="113" fill="hold">
                                          <p:stCondLst>
                                            <p:cond delay="499"/>
                                          </p:stCondLst>
                                        </p:cTn>
                                        <p:tgtEl>
                                          <p:spTgt spid="382"/>
                                        </p:tgtEl>
                                        <p:attrNameLst>
                                          <p:attrName>style.visibility</p:attrName>
                                        </p:attrNameLst>
                                      </p:cBhvr>
                                      <p:to>
                                        <p:strVal val="hidden"/>
                                      </p:to>
                                    </p:set>
                                  </p:childTnLst>
                                </p:cTn>
                              </p:par>
                            </p:childTnLst>
                          </p:cTn>
                        </p:par>
                        <p:par>
                          <p:cTn id="114" fill="hold">
                            <p:stCondLst>
                              <p:cond delay="2500"/>
                            </p:stCondLst>
                            <p:childTnLst>
                              <p:par>
                                <p:cTn id="115" presetID="9" presetClass="exit" fill="hold" grpId="0" nodeType="afterEffect">
                                  <p:stCondLst>
                                    <p:cond delay="0"/>
                                  </p:stCondLst>
                                  <p:iterate>
                                    <p:tmAbs val="0"/>
                                  </p:iterate>
                                  <p:childTnLst>
                                    <p:animEffect transition="out" filter="dissolve">
                                      <p:cBhvr>
                                        <p:cTn id="116" dur="500" fill="hold"/>
                                        <p:tgtEl>
                                          <p:spTgt spid="395"/>
                                        </p:tgtEl>
                                      </p:cBhvr>
                                    </p:animEffect>
                                    <p:set>
                                      <p:cBhvr>
                                        <p:cTn id="117" fill="hold">
                                          <p:stCondLst>
                                            <p:cond delay="499"/>
                                          </p:stCondLst>
                                        </p:cTn>
                                        <p:tgtEl>
                                          <p:spTgt spid="39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22" presetClass="exit" presetSubtype="2" fill="hold" grpId="1" nodeType="clickEffect">
                                  <p:stCondLst>
                                    <p:cond delay="0"/>
                                  </p:stCondLst>
                                  <p:iterate>
                                    <p:tmAbs val="0"/>
                                  </p:iterate>
                                  <p:childTnLst>
                                    <p:animEffect transition="out" filter="wipe(right)">
                                      <p:cBhvr>
                                        <p:cTn id="121" dur="500" fill="hold"/>
                                        <p:tgtEl>
                                          <p:spTgt spid="402"/>
                                        </p:tgtEl>
                                      </p:cBhvr>
                                    </p:animEffect>
                                    <p:set>
                                      <p:cBhvr>
                                        <p:cTn id="122" fill="hold">
                                          <p:stCondLst>
                                            <p:cond delay="499"/>
                                          </p:stCondLst>
                                        </p:cTn>
                                        <p:tgtEl>
                                          <p:spTgt spid="402"/>
                                        </p:tgtEl>
                                        <p:attrNameLst>
                                          <p:attrName>style.visibility</p:attrName>
                                        </p:attrNameLst>
                                      </p:cBhvr>
                                      <p:to>
                                        <p:strVal val="hidden"/>
                                      </p:to>
                                    </p:set>
                                  </p:childTnLst>
                                </p:cTn>
                              </p:par>
                            </p:childTnLst>
                          </p:cTn>
                        </p:par>
                        <p:par>
                          <p:cTn id="123" fill="hold">
                            <p:stCondLst>
                              <p:cond delay="500"/>
                            </p:stCondLst>
                            <p:childTnLst>
                              <p:par>
                                <p:cTn id="124" presetID="10" presetClass="entr" fill="hold" grpId="0" nodeType="afterEffect">
                                  <p:stCondLst>
                                    <p:cond delay="0"/>
                                  </p:stCondLst>
                                  <p:iterate>
                                    <p:tmAbs val="0"/>
                                  </p:iterate>
                                  <p:childTnLst>
                                    <p:set>
                                      <p:cBhvr>
                                        <p:cTn id="125" fill="hold"/>
                                        <p:tgtEl>
                                          <p:spTgt spid="403"/>
                                        </p:tgtEl>
                                        <p:attrNameLst>
                                          <p:attrName>style.visibility</p:attrName>
                                        </p:attrNameLst>
                                      </p:cBhvr>
                                      <p:to>
                                        <p:strVal val="visible"/>
                                      </p:to>
                                    </p:set>
                                    <p:animEffect transition="in" filter="fade">
                                      <p:cBhvr>
                                        <p:cTn id="126" dur="500"/>
                                        <p:tgtEl>
                                          <p:spTgt spid="403"/>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xit" presetSubtype="8" fill="hold" grpId="0" nodeType="clickEffect">
                                  <p:stCondLst>
                                    <p:cond delay="0"/>
                                  </p:stCondLst>
                                  <p:iterate>
                                    <p:tmAbs val="0"/>
                                  </p:iterate>
                                  <p:childTnLst>
                                    <p:animEffect transition="out" filter="wipe(left)">
                                      <p:cBhvr>
                                        <p:cTn id="130" dur="500" fill="hold"/>
                                        <p:tgtEl>
                                          <p:spTgt spid="401"/>
                                        </p:tgtEl>
                                      </p:cBhvr>
                                    </p:animEffect>
                                    <p:set>
                                      <p:cBhvr>
                                        <p:cTn id="131" fill="hold">
                                          <p:stCondLst>
                                            <p:cond delay="499"/>
                                          </p:stCondLst>
                                        </p:cTn>
                                        <p:tgtEl>
                                          <p:spTgt spid="401"/>
                                        </p:tgtEl>
                                        <p:attrNameLst>
                                          <p:attrName>style.visibility</p:attrName>
                                        </p:attrNameLst>
                                      </p:cBhvr>
                                      <p:to>
                                        <p:strVal val="hidden"/>
                                      </p:to>
                                    </p:set>
                                  </p:childTnLst>
                                </p:cTn>
                              </p:par>
                            </p:childTnLst>
                          </p:cTn>
                        </p:par>
                        <p:par>
                          <p:cTn id="132" fill="hold">
                            <p:stCondLst>
                              <p:cond delay="500"/>
                            </p:stCondLst>
                            <p:childTnLst>
                              <p:par>
                                <p:cTn id="133" presetID="10" presetClass="entr" fill="hold" grpId="0" nodeType="afterEffect">
                                  <p:stCondLst>
                                    <p:cond delay="0"/>
                                  </p:stCondLst>
                                  <p:iterate>
                                    <p:tmAbs val="0"/>
                                  </p:iterate>
                                  <p:childTnLst>
                                    <p:set>
                                      <p:cBhvr>
                                        <p:cTn id="134" fill="hold"/>
                                        <p:tgtEl>
                                          <p:spTgt spid="405"/>
                                        </p:tgtEl>
                                        <p:attrNameLst>
                                          <p:attrName>style.visibility</p:attrName>
                                        </p:attrNameLst>
                                      </p:cBhvr>
                                      <p:to>
                                        <p:strVal val="visible"/>
                                      </p:to>
                                    </p:set>
                                    <p:animEffect transition="in" filter="fade">
                                      <p:cBhvr>
                                        <p:cTn id="135" dur="500"/>
                                        <p:tgtEl>
                                          <p:spTgt spid="405"/>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xit" fill="hold" grpId="0" nodeType="clickEffect">
                                  <p:stCondLst>
                                    <p:cond delay="0"/>
                                  </p:stCondLst>
                                  <p:iterate>
                                    <p:tmAbs val="0"/>
                                  </p:iterate>
                                  <p:childTnLst>
                                    <p:animEffect transition="out" filter="dissolve">
                                      <p:cBhvr>
                                        <p:cTn id="139" dur="500" fill="hold"/>
                                        <p:tgtEl>
                                          <p:spTgt spid="389"/>
                                        </p:tgtEl>
                                      </p:cBhvr>
                                    </p:animEffect>
                                    <p:set>
                                      <p:cBhvr>
                                        <p:cTn id="140" fill="hold">
                                          <p:stCondLst>
                                            <p:cond delay="499"/>
                                          </p:stCondLst>
                                        </p:cTn>
                                        <p:tgtEl>
                                          <p:spTgt spid="389"/>
                                        </p:tgtEl>
                                        <p:attrNameLst>
                                          <p:attrName>style.visibility</p:attrName>
                                        </p:attrNameLst>
                                      </p:cBhvr>
                                      <p:to>
                                        <p:strVal val="hidden"/>
                                      </p:to>
                                    </p:set>
                                  </p:childTnLst>
                                </p:cTn>
                              </p:par>
                            </p:childTnLst>
                          </p:cTn>
                        </p:par>
                        <p:par>
                          <p:cTn id="141" fill="hold">
                            <p:stCondLst>
                              <p:cond delay="500"/>
                            </p:stCondLst>
                            <p:childTnLst>
                              <p:par>
                                <p:cTn id="142" presetID="9" presetClass="exit" fill="hold" grpId="0" nodeType="afterEffect">
                                  <p:stCondLst>
                                    <p:cond delay="0"/>
                                  </p:stCondLst>
                                  <p:iterate>
                                    <p:tmAbs val="0"/>
                                  </p:iterate>
                                  <p:childTnLst>
                                    <p:animEffect transition="out" filter="dissolve">
                                      <p:cBhvr>
                                        <p:cTn id="143" dur="500" fill="hold"/>
                                        <p:tgtEl>
                                          <p:spTgt spid="372"/>
                                        </p:tgtEl>
                                      </p:cBhvr>
                                    </p:animEffect>
                                    <p:set>
                                      <p:cBhvr>
                                        <p:cTn id="144" fill="hold">
                                          <p:stCondLst>
                                            <p:cond delay="499"/>
                                          </p:stCondLst>
                                        </p:cTn>
                                        <p:tgtEl>
                                          <p:spTgt spid="372"/>
                                        </p:tgtEl>
                                        <p:attrNameLst>
                                          <p:attrName>style.visibility</p:attrName>
                                        </p:attrNameLst>
                                      </p:cBhvr>
                                      <p:to>
                                        <p:strVal val="hidden"/>
                                      </p:to>
                                    </p:set>
                                  </p:childTnLst>
                                </p:cTn>
                              </p:par>
                            </p:childTnLst>
                          </p:cTn>
                        </p:par>
                        <p:par>
                          <p:cTn id="145" fill="hold">
                            <p:stCondLst>
                              <p:cond delay="1000"/>
                            </p:stCondLst>
                            <p:childTnLst>
                              <p:par>
                                <p:cTn id="146" presetID="9" presetClass="exit" fill="hold" grpId="0" nodeType="afterEffect">
                                  <p:stCondLst>
                                    <p:cond delay="0"/>
                                  </p:stCondLst>
                                  <p:iterate>
                                    <p:tmAbs val="0"/>
                                  </p:iterate>
                                  <p:childTnLst>
                                    <p:animEffect transition="out" filter="dissolve">
                                      <p:cBhvr>
                                        <p:cTn id="147" dur="500" fill="hold"/>
                                        <p:tgtEl>
                                          <p:spTgt spid="374"/>
                                        </p:tgtEl>
                                      </p:cBhvr>
                                    </p:animEffect>
                                    <p:set>
                                      <p:cBhvr>
                                        <p:cTn id="148" fill="hold">
                                          <p:stCondLst>
                                            <p:cond delay="499"/>
                                          </p:stCondLst>
                                        </p:cTn>
                                        <p:tgtEl>
                                          <p:spTgt spid="374"/>
                                        </p:tgtEl>
                                        <p:attrNameLst>
                                          <p:attrName>style.visibility</p:attrName>
                                        </p:attrNameLst>
                                      </p:cBhvr>
                                      <p:to>
                                        <p:strVal val="hidden"/>
                                      </p:to>
                                    </p:set>
                                  </p:childTnLst>
                                </p:cTn>
                              </p:par>
                            </p:childTnLst>
                          </p:cTn>
                        </p:par>
                        <p:par>
                          <p:cTn id="149" fill="hold">
                            <p:stCondLst>
                              <p:cond delay="1500"/>
                            </p:stCondLst>
                            <p:childTnLst>
                              <p:par>
                                <p:cTn id="150" presetID="9" presetClass="exit" fill="hold" grpId="0" nodeType="afterEffect">
                                  <p:stCondLst>
                                    <p:cond delay="0"/>
                                  </p:stCondLst>
                                  <p:iterate>
                                    <p:tmAbs val="0"/>
                                  </p:iterate>
                                  <p:childTnLst>
                                    <p:animEffect transition="out" filter="dissolve">
                                      <p:cBhvr>
                                        <p:cTn id="151" dur="500" fill="hold"/>
                                        <p:tgtEl>
                                          <p:spTgt spid="404"/>
                                        </p:tgtEl>
                                      </p:cBhvr>
                                    </p:animEffect>
                                    <p:set>
                                      <p:cBhvr>
                                        <p:cTn id="152" fill="hold">
                                          <p:stCondLst>
                                            <p:cond delay="499"/>
                                          </p:stCondLst>
                                        </p:cTn>
                                        <p:tgtEl>
                                          <p:spTgt spid="4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build="p" bldLvl="5" animBg="1" advAuto="0"/>
      <p:bldP spid="372" grpId="0" animBg="1" advAuto="0"/>
      <p:bldP spid="373" grpId="0" animBg="1" advAuto="0"/>
      <p:bldP spid="374" grpId="0" animBg="1" advAuto="0"/>
      <p:bldP spid="380" grpId="0" animBg="1" advAuto="0"/>
      <p:bldP spid="381" grpId="0" animBg="1" advAuto="0"/>
      <p:bldP spid="382" grpId="0" animBg="1" advAuto="0"/>
      <p:bldP spid="388" grpId="0" animBg="1" advAuto="0"/>
      <p:bldP spid="389" grpId="0" animBg="1" advAuto="0"/>
      <p:bldP spid="390" grpId="0" animBg="1" advAuto="0"/>
      <p:bldP spid="391" grpId="0" animBg="1" advAuto="0"/>
      <p:bldP spid="395" grpId="0" animBg="1" advAuto="0"/>
      <p:bldP spid="396" grpId="0" animBg="1" advAuto="0"/>
      <p:bldP spid="396" grpId="1" animBg="1" advAuto="0"/>
      <p:bldP spid="397" grpId="0" animBg="1" advAuto="0"/>
      <p:bldP spid="401" grpId="0" animBg="1" advAuto="0"/>
      <p:bldP spid="402" grpId="0" animBg="1" advAuto="0"/>
      <p:bldP spid="402" grpId="1" animBg="1" advAuto="0"/>
      <p:bldP spid="403" grpId="0" animBg="1" advAuto="0"/>
      <p:bldP spid="404" grpId="0" animBg="1" advAuto="0"/>
      <p:bldP spid="405"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Rectangle"/>
          <p:cNvSpPr/>
          <p:nvPr/>
        </p:nvSpPr>
        <p:spPr>
          <a:xfrm>
            <a:off x="12401550" y="2495550"/>
            <a:ext cx="11849100" cy="58293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410" name="template&lt;class ItemType&gt;…"/>
          <p:cNvSpPr/>
          <p:nvPr/>
        </p:nvSpPr>
        <p:spPr>
          <a:xfrm>
            <a:off x="12457169" y="2505075"/>
            <a:ext cx="11887201" cy="2235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368300" algn="l"/>
              </a:tabLst>
              <a:defRPr sz="2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tabLst>
                <a:tab pos="368300" algn="l"/>
              </a:tabLst>
              <a:defRPr sz="2600" b="1">
                <a:latin typeface="Menlo Regular"/>
                <a:ea typeface="Menlo Regular"/>
                <a:cs typeface="Menlo Regular"/>
                <a:sym typeface="Menlo Regular"/>
              </a:defRPr>
            </a:pPr>
            <a:r>
              <a:rPr>
                <a:solidFill>
                  <a:srgbClr val="BB2CA2"/>
                </a:solidFill>
              </a:rPr>
              <a:t>bool</a:t>
            </a:r>
            <a:r>
              <a:t> LinkedQueue&lt;ItemType&gt;::isEmpty() </a:t>
            </a:r>
            <a:r>
              <a:rPr>
                <a:solidFill>
                  <a:srgbClr val="BB2CA2"/>
                </a:solidFill>
              </a:rPr>
              <a:t>const</a:t>
            </a:r>
          </a:p>
          <a:p>
            <a:pPr algn="l" defTabSz="685800">
              <a:tabLst>
                <a:tab pos="368300" algn="l"/>
              </a:tabLst>
              <a:defRPr sz="2600" b="1">
                <a:latin typeface="Menlo Regular"/>
                <a:ea typeface="Menlo Regular"/>
                <a:cs typeface="Menlo Regular"/>
                <a:sym typeface="Menlo Regular"/>
              </a:defRPr>
            </a:pPr>
            <a:r>
              <a:t>{</a:t>
            </a:r>
          </a:p>
          <a:p>
            <a:pPr algn="l" defTabSz="685800">
              <a:tabLst>
                <a:tab pos="368300" algn="l"/>
              </a:tabLst>
              <a:defRPr sz="2600" b="1">
                <a:latin typeface="Menlo Regular"/>
                <a:ea typeface="Menlo Regular"/>
                <a:cs typeface="Menlo Regular"/>
                <a:sym typeface="Menlo Regular"/>
              </a:defRPr>
            </a:pPr>
            <a:r>
              <a:t>   </a:t>
            </a:r>
            <a:r>
              <a:rPr>
                <a:solidFill>
                  <a:srgbClr val="BB2CA2"/>
                </a:solidFill>
              </a:rPr>
              <a:t>return</a:t>
            </a:r>
            <a:r>
              <a:t> (backPtr == </a:t>
            </a:r>
            <a:r>
              <a:rPr>
                <a:solidFill>
                  <a:srgbClr val="BB2CA2"/>
                </a:solidFill>
              </a:rPr>
              <a:t>nullptr</a:t>
            </a:r>
            <a:r>
              <a:t>) ||</a:t>
            </a:r>
            <a:r>
              <a:rPr>
                <a:solidFill>
                  <a:srgbClr val="BB2CA2"/>
                </a:solidFill>
              </a:rPr>
              <a:t> </a:t>
            </a:r>
            <a:r>
              <a:t>(frontPtr == </a:t>
            </a:r>
            <a:r>
              <a:rPr>
                <a:solidFill>
                  <a:srgbClr val="BB2CA2"/>
                </a:solidFill>
              </a:rPr>
              <a:t>nullptr</a:t>
            </a:r>
            <a:r>
              <a:t>);</a:t>
            </a:r>
          </a:p>
          <a:p>
            <a:pPr algn="l" defTabSz="685800">
              <a:tabLst>
                <a:tab pos="368300" algn="l"/>
              </a:tabLst>
              <a:defRPr sz="2600" b="1">
                <a:solidFill>
                  <a:srgbClr val="008400"/>
                </a:solidFill>
                <a:latin typeface="Menlo Regular"/>
                <a:ea typeface="Menlo Regular"/>
                <a:cs typeface="Menlo Regular"/>
                <a:sym typeface="Menlo Regular"/>
              </a:defRPr>
            </a:pPr>
            <a:r>
              <a:rPr>
                <a:solidFill>
                  <a:srgbClr val="000000"/>
                </a:solidFill>
              </a:rPr>
              <a:t>}  </a:t>
            </a:r>
            <a:r>
              <a:t>// end isEmpty</a:t>
            </a:r>
          </a:p>
        </p:txBody>
      </p:sp>
      <p:sp>
        <p:nvSpPr>
          <p:cNvPr id="411" name="The Class LinkedStack -- isEmpty"/>
          <p:cNvSpPr txBox="1">
            <a:spLocks noGrp="1"/>
          </p:cNvSpPr>
          <p:nvPr>
            <p:ph type="title"/>
          </p:nvPr>
        </p:nvSpPr>
        <p:spPr>
          <a:xfrm>
            <a:off x="361950" y="0"/>
            <a:ext cx="23660100" cy="2095500"/>
          </a:xfrm>
          <a:prstGeom prst="rect">
            <a:avLst/>
          </a:prstGeom>
        </p:spPr>
        <p:txBody>
          <a:bodyPr/>
          <a:lstStyle/>
          <a:p>
            <a:r>
              <a:t>The Class LinkedStack -- </a:t>
            </a:r>
            <a:r>
              <a:rPr cap="none">
                <a:latin typeface="Menlo Regular"/>
                <a:ea typeface="Menlo Regular"/>
                <a:cs typeface="Menlo Regular"/>
                <a:sym typeface="Menlo Regular"/>
              </a:rPr>
              <a:t>isEmpty</a:t>
            </a:r>
          </a:p>
        </p:txBody>
      </p:sp>
      <p:sp>
        <p:nvSpPr>
          <p:cNvPr id="412" name="Implementing the ADT Stack…"/>
          <p:cNvSpPr txBox="1">
            <a:spLocks noGrp="1"/>
          </p:cNvSpPr>
          <p:nvPr>
            <p:ph type="body" sz="quarter" idx="1"/>
          </p:nvPr>
        </p:nvSpPr>
        <p:spPr>
          <a:xfrm>
            <a:off x="190500" y="2343150"/>
            <a:ext cx="12192000" cy="4514850"/>
          </a:xfrm>
          <a:prstGeom prst="rect">
            <a:avLst/>
          </a:prstGeom>
        </p:spPr>
        <p:txBody>
          <a:bodyPr/>
          <a:lstStyle/>
          <a:p>
            <a:pPr>
              <a:spcBef>
                <a:spcPts val="1600"/>
              </a:spcBef>
              <a:buBlip>
                <a:blip r:embed="rId3"/>
              </a:buBlip>
            </a:pPr>
            <a:r>
              <a:t>Implementing the ADT Stack</a:t>
            </a:r>
          </a:p>
          <a:p>
            <a:pPr lvl="1">
              <a:spcBef>
                <a:spcPts val="1600"/>
              </a:spcBef>
              <a:buBlip>
                <a:blip r:embed="rId3"/>
              </a:buBlip>
            </a:pPr>
            <a:r>
              <a:t>Using a linked chain</a:t>
            </a:r>
          </a:p>
          <a:p>
            <a:pPr>
              <a:spcBef>
                <a:spcPts val="1600"/>
              </a:spcBef>
              <a:buBlip>
                <a:blip r:embed="rId3"/>
              </a:buBlip>
            </a:pPr>
            <a:r>
              <a:t>Which end is the top of the stack?</a:t>
            </a:r>
          </a:p>
          <a:p>
            <a:pPr lvl="1">
              <a:spcBef>
                <a:spcPts val="1600"/>
              </a:spcBef>
              <a:buBlip>
                <a:blip r:embed="rId3"/>
              </a:buBlip>
            </a:pPr>
            <a:r>
              <a:t>Using the head is faster than other nodes</a:t>
            </a:r>
          </a:p>
        </p:txBody>
      </p:sp>
      <p:grpSp>
        <p:nvGrpSpPr>
          <p:cNvPr id="415" name="Group"/>
          <p:cNvGrpSpPr/>
          <p:nvPr/>
        </p:nvGrpSpPr>
        <p:grpSpPr>
          <a:xfrm>
            <a:off x="89885" y="10498836"/>
            <a:ext cx="2343151" cy="1790700"/>
            <a:chOff x="0" y="0"/>
            <a:chExt cx="2343150" cy="1790700"/>
          </a:xfrm>
        </p:grpSpPr>
        <p:sp>
          <p:nvSpPr>
            <p:cNvPr id="413" name="frontPtr"/>
            <p:cNvSpPr/>
            <p:nvPr/>
          </p:nvSpPr>
          <p:spPr>
            <a:xfrm>
              <a:off x="0" y="1009650"/>
              <a:ext cx="23431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frontPtr</a:t>
              </a:r>
            </a:p>
          </p:txBody>
        </p:sp>
        <p:sp>
          <p:nvSpPr>
            <p:cNvPr id="414"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418" name="Group"/>
          <p:cNvGrpSpPr/>
          <p:nvPr/>
        </p:nvGrpSpPr>
        <p:grpSpPr>
          <a:xfrm>
            <a:off x="11310335" y="10498836"/>
            <a:ext cx="2362201" cy="1790700"/>
            <a:chOff x="0" y="0"/>
            <a:chExt cx="2362200" cy="1790700"/>
          </a:xfrm>
        </p:grpSpPr>
        <p:sp>
          <p:nvSpPr>
            <p:cNvPr id="416" name="backPtr"/>
            <p:cNvSpPr/>
            <p:nvPr/>
          </p:nvSpPr>
          <p:spPr>
            <a:xfrm>
              <a:off x="0" y="1009650"/>
              <a:ext cx="23622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backPtr</a:t>
              </a:r>
            </a:p>
          </p:txBody>
        </p:sp>
        <p:sp>
          <p:nvSpPr>
            <p:cNvPr id="417"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419" name="/"/>
          <p:cNvSpPr/>
          <p:nvPr/>
        </p:nvSpPr>
        <p:spPr>
          <a:xfrm>
            <a:off x="742950" y="10651236"/>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420" name="/"/>
          <p:cNvSpPr/>
          <p:nvPr/>
        </p:nvSpPr>
        <p:spPr>
          <a:xfrm>
            <a:off x="12058650" y="10632186"/>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410">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41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410">
                                            <p:txEl>
                                              <p:pRg st="1" end="1"/>
                                            </p:txEl>
                                          </p:spTgt>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iterate type="lt">
                                    <p:tmAbs val="100"/>
                                  </p:iterate>
                                  <p:childTnLst>
                                    <p:set>
                                      <p:cBhvr>
                                        <p:cTn id="14" fill="hold"/>
                                        <p:tgtEl>
                                          <p:spTgt spid="410">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iterate type="lt">
                                    <p:tmAbs val="100"/>
                                  </p:iterate>
                                  <p:childTnLst>
                                    <p:set>
                                      <p:cBhvr>
                                        <p:cTn id="17" fill="hold"/>
                                        <p:tgtEl>
                                          <p:spTgt spid="410">
                                            <p:txEl>
                                              <p:pRg st="3" end="3"/>
                                            </p:txEl>
                                          </p:spTgt>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iterate type="lt">
                                    <p:tmAbs val="100"/>
                                  </p:iterate>
                                  <p:childTnLst>
                                    <p:set>
                                      <p:cBhvr>
                                        <p:cTn id="20" fill="hold"/>
                                        <p:tgtEl>
                                          <p:spTgt spid="4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ounded Rectangle"/>
          <p:cNvSpPr/>
          <p:nvPr/>
        </p:nvSpPr>
        <p:spPr>
          <a:xfrm>
            <a:off x="495300" y="10328910"/>
            <a:ext cx="6096000" cy="2171700"/>
          </a:xfrm>
          <a:prstGeom prst="roundRect">
            <a:avLst>
              <a:gd name="adj" fmla="val 13158"/>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59" name="Rounded Rectangle"/>
          <p:cNvSpPr/>
          <p:nvPr/>
        </p:nvSpPr>
        <p:spPr>
          <a:xfrm>
            <a:off x="12372975" y="8538210"/>
            <a:ext cx="2705100" cy="3962400"/>
          </a:xfrm>
          <a:prstGeom prst="roundRect">
            <a:avLst>
              <a:gd name="adj" fmla="val 10563"/>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60" name="The Class ArrayQueue"/>
          <p:cNvSpPr txBox="1">
            <a:spLocks noGrp="1"/>
          </p:cNvSpPr>
          <p:nvPr>
            <p:ph type="title"/>
          </p:nvPr>
        </p:nvSpPr>
        <p:spPr>
          <a:prstGeom prst="rect">
            <a:avLst/>
          </a:prstGeom>
        </p:spPr>
        <p:txBody>
          <a:bodyPr/>
          <a:lstStyle/>
          <a:p>
            <a:r>
              <a:t>The Class ArrayQueue</a:t>
            </a:r>
          </a:p>
        </p:txBody>
      </p:sp>
      <p:sp>
        <p:nvSpPr>
          <p:cNvPr id="61" name="Efficiently using an array"/>
          <p:cNvSpPr txBox="1">
            <a:spLocks noGrp="1"/>
          </p:cNvSpPr>
          <p:nvPr>
            <p:ph type="body" sz="quarter" idx="1"/>
          </p:nvPr>
        </p:nvSpPr>
        <p:spPr>
          <a:xfrm>
            <a:off x="190500" y="2343150"/>
            <a:ext cx="11029950" cy="1524000"/>
          </a:xfrm>
          <a:prstGeom prst="rect">
            <a:avLst/>
          </a:prstGeom>
        </p:spPr>
        <p:txBody>
          <a:bodyPr/>
          <a:lstStyle>
            <a:lvl1pPr>
              <a:buBlip>
                <a:blip r:embed="rId3"/>
              </a:buBlip>
            </a:lvl1pPr>
          </a:lstStyle>
          <a:p>
            <a:r>
              <a:t>Efficiently using an array</a:t>
            </a:r>
          </a:p>
        </p:txBody>
      </p:sp>
      <p:grpSp>
        <p:nvGrpSpPr>
          <p:cNvPr id="83" name="Group"/>
          <p:cNvGrpSpPr/>
          <p:nvPr/>
        </p:nvGrpSpPr>
        <p:grpSpPr>
          <a:xfrm>
            <a:off x="666750" y="10857547"/>
            <a:ext cx="13887452" cy="1657351"/>
            <a:chOff x="0" y="0"/>
            <a:chExt cx="13887451" cy="1657350"/>
          </a:xfrm>
        </p:grpSpPr>
        <p:grpSp>
          <p:nvGrpSpPr>
            <p:cNvPr id="64" name="Group"/>
            <p:cNvGrpSpPr/>
            <p:nvPr/>
          </p:nvGrpSpPr>
          <p:grpSpPr>
            <a:xfrm>
              <a:off x="0" y="0"/>
              <a:ext cx="1673934" cy="1657350"/>
              <a:chOff x="0" y="0"/>
              <a:chExt cx="1673933" cy="1657350"/>
            </a:xfrm>
          </p:grpSpPr>
          <p:sp>
            <p:nvSpPr>
              <p:cNvPr id="62"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63"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67" name="Group"/>
            <p:cNvGrpSpPr/>
            <p:nvPr/>
          </p:nvGrpSpPr>
          <p:grpSpPr>
            <a:xfrm>
              <a:off x="2045919" y="0"/>
              <a:ext cx="1673934" cy="1657350"/>
              <a:chOff x="0" y="0"/>
              <a:chExt cx="1673933" cy="1657350"/>
            </a:xfrm>
          </p:grpSpPr>
          <p:sp>
            <p:nvSpPr>
              <p:cNvPr id="65"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66"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70" name="Group"/>
            <p:cNvGrpSpPr/>
            <p:nvPr/>
          </p:nvGrpSpPr>
          <p:grpSpPr>
            <a:xfrm>
              <a:off x="4060840" y="0"/>
              <a:ext cx="1673935" cy="1657350"/>
              <a:chOff x="0" y="0"/>
              <a:chExt cx="1673933" cy="1657350"/>
            </a:xfrm>
          </p:grpSpPr>
          <p:sp>
            <p:nvSpPr>
              <p:cNvPr id="68"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69"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73" name="Group"/>
            <p:cNvGrpSpPr/>
            <p:nvPr/>
          </p:nvGrpSpPr>
          <p:grpSpPr>
            <a:xfrm>
              <a:off x="6106759" y="0"/>
              <a:ext cx="1673934" cy="1657350"/>
              <a:chOff x="0" y="0"/>
              <a:chExt cx="1673933" cy="1657350"/>
            </a:xfrm>
          </p:grpSpPr>
          <p:sp>
            <p:nvSpPr>
              <p:cNvPr id="71"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72"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76" name="Group"/>
            <p:cNvGrpSpPr/>
            <p:nvPr/>
          </p:nvGrpSpPr>
          <p:grpSpPr>
            <a:xfrm>
              <a:off x="8152677" y="0"/>
              <a:ext cx="1673935" cy="1657350"/>
              <a:chOff x="0" y="0"/>
              <a:chExt cx="1673933" cy="1657350"/>
            </a:xfrm>
          </p:grpSpPr>
          <p:sp>
            <p:nvSpPr>
              <p:cNvPr id="74"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75"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79" name="Group"/>
            <p:cNvGrpSpPr/>
            <p:nvPr/>
          </p:nvGrpSpPr>
          <p:grpSpPr>
            <a:xfrm>
              <a:off x="10167597" y="0"/>
              <a:ext cx="1673935" cy="1657350"/>
              <a:chOff x="0" y="0"/>
              <a:chExt cx="1673933" cy="1657350"/>
            </a:xfrm>
          </p:grpSpPr>
          <p:sp>
            <p:nvSpPr>
              <p:cNvPr id="77"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78"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nvGrpSpPr>
            <p:cNvPr id="82" name="Group"/>
            <p:cNvGrpSpPr/>
            <p:nvPr/>
          </p:nvGrpSpPr>
          <p:grpSpPr>
            <a:xfrm>
              <a:off x="12213518" y="0"/>
              <a:ext cx="1673934" cy="1657350"/>
              <a:chOff x="0" y="0"/>
              <a:chExt cx="1673933" cy="1657350"/>
            </a:xfrm>
          </p:grpSpPr>
          <p:sp>
            <p:nvSpPr>
              <p:cNvPr id="80" name="Rectangle"/>
              <p:cNvSpPr/>
              <p:nvPr/>
            </p:nvSpPr>
            <p:spPr>
              <a:xfrm>
                <a:off x="0" y="0"/>
                <a:ext cx="1673934" cy="1034647"/>
              </a:xfrm>
              <a:prstGeom prst="rect">
                <a:avLst/>
              </a:prstGeom>
              <a:blipFill rotWithShape="1">
                <a:blip r:embed="rId4"/>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1"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6</a:t>
                </a:r>
              </a:p>
            </p:txBody>
          </p:sp>
        </p:grpSp>
      </p:grpSp>
      <p:sp>
        <p:nvSpPr>
          <p:cNvPr id="84" name="Doug"/>
          <p:cNvSpPr/>
          <p:nvPr/>
        </p:nvSpPr>
        <p:spPr>
          <a:xfrm>
            <a:off x="781050" y="1092640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Doug</a:t>
            </a:r>
          </a:p>
        </p:txBody>
      </p:sp>
      <p:sp>
        <p:nvSpPr>
          <p:cNvPr id="85" name="Jose"/>
          <p:cNvSpPr/>
          <p:nvPr/>
        </p:nvSpPr>
        <p:spPr>
          <a:xfrm>
            <a:off x="2882168" y="10982960"/>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Jose</a:t>
            </a:r>
          </a:p>
        </p:txBody>
      </p:sp>
      <p:sp>
        <p:nvSpPr>
          <p:cNvPr id="86" name="Sam"/>
          <p:cNvSpPr/>
          <p:nvPr/>
        </p:nvSpPr>
        <p:spPr>
          <a:xfrm>
            <a:off x="7086600" y="10935335"/>
            <a:ext cx="1063136"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Sam</a:t>
            </a:r>
          </a:p>
        </p:txBody>
      </p:sp>
      <p:sp>
        <p:nvSpPr>
          <p:cNvPr id="87" name="Maria"/>
          <p:cNvSpPr/>
          <p:nvPr/>
        </p:nvSpPr>
        <p:spPr>
          <a:xfrm>
            <a:off x="4743450" y="10983555"/>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Maria</a:t>
            </a:r>
          </a:p>
        </p:txBody>
      </p:sp>
      <p:sp>
        <p:nvSpPr>
          <p:cNvPr id="88" name="Li"/>
          <p:cNvSpPr/>
          <p:nvPr/>
        </p:nvSpPr>
        <p:spPr>
          <a:xfrm>
            <a:off x="7270949" y="10942081"/>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Li</a:t>
            </a:r>
          </a:p>
        </p:txBody>
      </p:sp>
      <p:sp>
        <p:nvSpPr>
          <p:cNvPr id="89" name="Jane"/>
          <p:cNvSpPr/>
          <p:nvPr/>
        </p:nvSpPr>
        <p:spPr>
          <a:xfrm>
            <a:off x="8940068" y="10982960"/>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Jane</a:t>
            </a:r>
          </a:p>
        </p:txBody>
      </p:sp>
      <p:grpSp>
        <p:nvGrpSpPr>
          <p:cNvPr id="93" name="Group"/>
          <p:cNvGrpSpPr/>
          <p:nvPr/>
        </p:nvGrpSpPr>
        <p:grpSpPr>
          <a:xfrm>
            <a:off x="4320752" y="9071610"/>
            <a:ext cx="2495551" cy="1753400"/>
            <a:chOff x="0" y="0"/>
            <a:chExt cx="2495550" cy="1753399"/>
          </a:xfrm>
        </p:grpSpPr>
        <p:sp>
          <p:nvSpPr>
            <p:cNvPr id="90" name="Line"/>
            <p:cNvSpPr/>
            <p:nvPr/>
          </p:nvSpPr>
          <p:spPr>
            <a:xfrm flipV="1">
              <a:off x="1239622" y="698394"/>
              <a:ext cx="1" cy="1055006"/>
            </a:xfrm>
            <a:prstGeom prst="line">
              <a:avLst/>
            </a:prstGeom>
            <a:noFill/>
            <a:ln w="114300" cap="flat">
              <a:solidFill>
                <a:srgbClr val="941100"/>
              </a:solidFill>
              <a:prstDash val="solid"/>
              <a:miter lim="400000"/>
              <a:headEnd type="stealth" w="med" len="med"/>
            </a:ln>
            <a:effectLst>
              <a:outerShdw blurRad="203200" dist="152400" dir="306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91" name="Rectangle"/>
            <p:cNvSpPr/>
            <p:nvPr/>
          </p:nvSpPr>
          <p:spPr>
            <a:xfrm>
              <a:off x="0" y="38100"/>
              <a:ext cx="249555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92" name="backIndex"/>
            <p:cNvSpPr/>
            <p:nvPr/>
          </p:nvSpPr>
          <p:spPr>
            <a:xfrm>
              <a:off x="30805" y="0"/>
              <a:ext cx="2364207" cy="7810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backIndex</a:t>
              </a:r>
            </a:p>
          </p:txBody>
        </p:sp>
      </p:grpSp>
      <p:sp>
        <p:nvSpPr>
          <p:cNvPr id="94" name="enqueue(Sam)"/>
          <p:cNvSpPr/>
          <p:nvPr/>
        </p:nvSpPr>
        <p:spPr>
          <a:xfrm>
            <a:off x="192341" y="7966710"/>
            <a:ext cx="4972833"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enqueue(Sam)</a:t>
            </a:r>
          </a:p>
        </p:txBody>
      </p:sp>
      <p:sp>
        <p:nvSpPr>
          <p:cNvPr id="95" name="dequeue(Doug)"/>
          <p:cNvSpPr/>
          <p:nvPr/>
        </p:nvSpPr>
        <p:spPr>
          <a:xfrm>
            <a:off x="201834" y="7966710"/>
            <a:ext cx="5372947"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dequeue(Doug)</a:t>
            </a:r>
          </a:p>
        </p:txBody>
      </p:sp>
      <p:sp>
        <p:nvSpPr>
          <p:cNvPr id="96" name="enqueue(Li)"/>
          <p:cNvSpPr/>
          <p:nvPr/>
        </p:nvSpPr>
        <p:spPr>
          <a:xfrm>
            <a:off x="201899" y="7966710"/>
            <a:ext cx="4572717"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enqueue(Li)</a:t>
            </a:r>
          </a:p>
        </p:txBody>
      </p:sp>
      <p:sp>
        <p:nvSpPr>
          <p:cNvPr id="97" name="enqueue(Jane)"/>
          <p:cNvSpPr/>
          <p:nvPr/>
        </p:nvSpPr>
        <p:spPr>
          <a:xfrm>
            <a:off x="201834" y="7966710"/>
            <a:ext cx="5372947"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enqueue(Jane)</a:t>
            </a:r>
          </a:p>
        </p:txBody>
      </p:sp>
      <p:sp>
        <p:nvSpPr>
          <p:cNvPr id="98" name="dequeue(Jose)"/>
          <p:cNvSpPr/>
          <p:nvPr/>
        </p:nvSpPr>
        <p:spPr>
          <a:xfrm>
            <a:off x="201834" y="7966710"/>
            <a:ext cx="5372947"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dequeue(Jose)</a:t>
            </a:r>
          </a:p>
        </p:txBody>
      </p:sp>
      <p:sp>
        <p:nvSpPr>
          <p:cNvPr id="99" name="Donna"/>
          <p:cNvSpPr/>
          <p:nvPr/>
        </p:nvSpPr>
        <p:spPr>
          <a:xfrm>
            <a:off x="10864118" y="10982960"/>
            <a:ext cx="1657593"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Donna</a:t>
            </a:r>
          </a:p>
        </p:txBody>
      </p:sp>
      <p:sp>
        <p:nvSpPr>
          <p:cNvPr id="100" name="Ed"/>
          <p:cNvSpPr/>
          <p:nvPr/>
        </p:nvSpPr>
        <p:spPr>
          <a:xfrm>
            <a:off x="13283468" y="10982960"/>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Ed</a:t>
            </a:r>
          </a:p>
        </p:txBody>
      </p:sp>
      <p:sp>
        <p:nvSpPr>
          <p:cNvPr id="101" name="enqueue(Donna)"/>
          <p:cNvSpPr/>
          <p:nvPr/>
        </p:nvSpPr>
        <p:spPr>
          <a:xfrm>
            <a:off x="211326" y="7966710"/>
            <a:ext cx="5773063"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enqueue(Donna)</a:t>
            </a:r>
          </a:p>
        </p:txBody>
      </p:sp>
      <p:sp>
        <p:nvSpPr>
          <p:cNvPr id="102" name="enqueue(Ed)"/>
          <p:cNvSpPr/>
          <p:nvPr/>
        </p:nvSpPr>
        <p:spPr>
          <a:xfrm>
            <a:off x="201899" y="7966710"/>
            <a:ext cx="4572717"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enqueue(Ed)</a:t>
            </a:r>
          </a:p>
        </p:txBody>
      </p:sp>
      <p:sp>
        <p:nvSpPr>
          <p:cNvPr id="103" name="dequeue(Maria)"/>
          <p:cNvSpPr/>
          <p:nvPr/>
        </p:nvSpPr>
        <p:spPr>
          <a:xfrm>
            <a:off x="211326" y="7966710"/>
            <a:ext cx="5773063"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dequeue(Maria)</a:t>
            </a:r>
          </a:p>
        </p:txBody>
      </p:sp>
      <p:sp>
        <p:nvSpPr>
          <p:cNvPr id="104" name="dequeue(Sam)"/>
          <p:cNvSpPr/>
          <p:nvPr/>
        </p:nvSpPr>
        <p:spPr>
          <a:xfrm>
            <a:off x="230441" y="7909560"/>
            <a:ext cx="4972833"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dequeue(Sam)</a:t>
            </a:r>
          </a:p>
        </p:txBody>
      </p:sp>
      <p:grpSp>
        <p:nvGrpSpPr>
          <p:cNvPr id="108" name="Group"/>
          <p:cNvGrpSpPr/>
          <p:nvPr/>
        </p:nvGrpSpPr>
        <p:grpSpPr>
          <a:xfrm>
            <a:off x="205952" y="9071610"/>
            <a:ext cx="2495551" cy="1753400"/>
            <a:chOff x="0" y="0"/>
            <a:chExt cx="2495550" cy="1753399"/>
          </a:xfrm>
        </p:grpSpPr>
        <p:sp>
          <p:nvSpPr>
            <p:cNvPr id="105" name="Line"/>
            <p:cNvSpPr/>
            <p:nvPr/>
          </p:nvSpPr>
          <p:spPr>
            <a:xfrm flipV="1">
              <a:off x="1239622" y="698394"/>
              <a:ext cx="1" cy="1055006"/>
            </a:xfrm>
            <a:prstGeom prst="line">
              <a:avLst/>
            </a:prstGeom>
            <a:noFill/>
            <a:ln w="114300" cap="flat">
              <a:solidFill>
                <a:srgbClr val="941100"/>
              </a:solidFill>
              <a:prstDash val="solid"/>
              <a:miter lim="400000"/>
              <a:headEnd type="stealth" w="med" len="med"/>
            </a:ln>
            <a:effectLst>
              <a:outerShdw blurRad="203200" dist="152400" dir="306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06" name="Rectangle"/>
            <p:cNvSpPr/>
            <p:nvPr/>
          </p:nvSpPr>
          <p:spPr>
            <a:xfrm>
              <a:off x="0" y="38100"/>
              <a:ext cx="249555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07" name="frontIndex"/>
            <p:cNvSpPr/>
            <p:nvPr/>
          </p:nvSpPr>
          <p:spPr>
            <a:xfrm>
              <a:off x="30805" y="0"/>
              <a:ext cx="2364207" cy="7810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frontIndex</a:t>
              </a:r>
            </a:p>
          </p:txBody>
        </p:sp>
      </p:grpSp>
      <p:sp>
        <p:nvSpPr>
          <p:cNvPr id="109" name="enqueue(Samir)"/>
          <p:cNvSpPr/>
          <p:nvPr/>
        </p:nvSpPr>
        <p:spPr>
          <a:xfrm>
            <a:off x="271025" y="7939505"/>
            <a:ext cx="5713364" cy="97356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latin typeface="Monaco"/>
                <a:ea typeface="Monaco"/>
                <a:cs typeface="Monaco"/>
                <a:sym typeface="Monaco"/>
              </a:defRPr>
            </a:lvl1pPr>
          </a:lstStyle>
          <a:p>
            <a:r>
              <a:t>enqueue(Samir)</a:t>
            </a:r>
          </a:p>
        </p:txBody>
      </p:sp>
      <p:sp>
        <p:nvSpPr>
          <p:cNvPr id="110" name="Samir"/>
          <p:cNvSpPr/>
          <p:nvPr/>
        </p:nvSpPr>
        <p:spPr>
          <a:xfrm>
            <a:off x="15882939" y="10898822"/>
            <a:ext cx="1613136"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chemeClr val="accent4">
                    <a:hueOff val="366961"/>
                    <a:satOff val="4172"/>
                    <a:lumOff val="11129"/>
                  </a:schemeClr>
                </a:solidFill>
                <a:effectLst>
                  <a:outerShdw blurRad="101600" dist="76200" dir="2700000" rotWithShape="0">
                    <a:srgbClr val="000000">
                      <a:alpha val="64000"/>
                    </a:srgbClr>
                  </a:outerShdw>
                </a:effectLst>
                <a:latin typeface="Monaco"/>
                <a:ea typeface="Monaco"/>
                <a:cs typeface="Monaco"/>
                <a:sym typeface="Monaco"/>
              </a:defRPr>
            </a:lvl1pPr>
          </a:lstStyle>
          <a:p>
            <a:r>
              <a:t>Samir</a:t>
            </a:r>
          </a:p>
        </p:txBody>
      </p:sp>
      <p:sp>
        <p:nvSpPr>
          <p:cNvPr id="111" name="?!?!?!?!"/>
          <p:cNvSpPr/>
          <p:nvPr/>
        </p:nvSpPr>
        <p:spPr>
          <a:xfrm>
            <a:off x="14811133" y="10825009"/>
            <a:ext cx="4572717" cy="990601"/>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5200">
                <a:solidFill>
                  <a:srgbClr val="941100"/>
                </a:solidFill>
                <a:latin typeface="Monaco"/>
                <a:ea typeface="Monaco"/>
                <a:cs typeface="Monaco"/>
                <a:sym typeface="Monaco"/>
              </a:defRPr>
            </a:lvl1pPr>
          </a:lstStyle>
          <a:p>
            <a:r>
              <a:t>?!?!?!?!</a:t>
            </a:r>
          </a:p>
        </p:txBody>
      </p:sp>
      <p:sp>
        <p:nvSpPr>
          <p:cNvPr id="112" name="backIndex = (backIndex + 1);"/>
          <p:cNvSpPr/>
          <p:nvPr/>
        </p:nvSpPr>
        <p:spPr>
          <a:xfrm>
            <a:off x="187802" y="4476750"/>
            <a:ext cx="11146037" cy="7239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3600">
                <a:latin typeface="Monaco"/>
                <a:ea typeface="Monaco"/>
                <a:cs typeface="Monaco"/>
                <a:sym typeface="Monaco"/>
              </a:defRPr>
            </a:lvl1pPr>
          </a:lstStyle>
          <a:p>
            <a:r>
              <a:t>backIndex = (backIndex + 1);</a:t>
            </a:r>
          </a:p>
        </p:txBody>
      </p:sp>
      <p:sp>
        <p:nvSpPr>
          <p:cNvPr id="113" name="frontIndex = (frontIndex + 1);"/>
          <p:cNvSpPr/>
          <p:nvPr/>
        </p:nvSpPr>
        <p:spPr>
          <a:xfrm>
            <a:off x="187802" y="5276850"/>
            <a:ext cx="11694766" cy="7239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3600">
                <a:latin typeface="Monaco"/>
                <a:ea typeface="Monaco"/>
                <a:cs typeface="Monaco"/>
                <a:sym typeface="Monaco"/>
              </a:defRPr>
            </a:lvl1pPr>
          </a:lstStyle>
          <a:p>
            <a:r>
              <a:t>frontIndex = (frontIndex + 1);</a:t>
            </a:r>
          </a:p>
        </p:txBody>
      </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strVal val="4*#ppt_w"/>
                                          </p:val>
                                        </p:tav>
                                        <p:tav tm="100000">
                                          <p:val>
                                            <p:strVal val="#ppt_w"/>
                                          </p:val>
                                        </p:tav>
                                      </p:tavLst>
                                    </p:anim>
                                    <p:anim calcmode="lin" valueType="num">
                                      <p:cBhvr>
                                        <p:cTn id="8" dur="1000" fill="hold"/>
                                        <p:tgtEl>
                                          <p:spTgt spid="6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61">
                                            <p:bg/>
                                          </p:spTgt>
                                        </p:tgtEl>
                                        <p:attrNameLst>
                                          <p:attrName>style.visibility</p:attrName>
                                        </p:attrNameLst>
                                      </p:cBhvr>
                                      <p:to>
                                        <p:strVal val="visible"/>
                                      </p:to>
                                    </p:set>
                                    <p:animEffect transition="in" filter="fade">
                                      <p:cBhvr>
                                        <p:cTn id="12" dur="500"/>
                                        <p:tgtEl>
                                          <p:spTgt spid="61">
                                            <p:bg/>
                                          </p:spTgt>
                                        </p:tgtEl>
                                      </p:cBhvr>
                                    </p:animEffect>
                                  </p:childTnLst>
                                </p:cTn>
                              </p:par>
                              <p:par>
                                <p:cTn id="13" presetID="10" presetClass="entr" presetSubtype="0" fill="hold" grpId="0" nodeType="withEffect">
                                  <p:stCondLst>
                                    <p:cond delay="0"/>
                                  </p:stCondLst>
                                  <p:iterate>
                                    <p:tmAbs val="0"/>
                                  </p:iterate>
                                  <p:childTnLst>
                                    <p:set>
                                      <p:cBhvr>
                                        <p:cTn id="14" fill="hold"/>
                                        <p:tgtEl>
                                          <p:spTgt spid="61">
                                            <p:txEl>
                                              <p:pRg st="0" end="0"/>
                                            </p:txEl>
                                          </p:spTgt>
                                        </p:tgtEl>
                                        <p:attrNameLst>
                                          <p:attrName>style.visibility</p:attrName>
                                        </p:attrNameLst>
                                      </p:cBhvr>
                                      <p:to>
                                        <p:strVal val="visible"/>
                                      </p:to>
                                    </p:set>
                                    <p:animEffect transition="in" filter="fade">
                                      <p:cBhvr>
                                        <p:cTn id="15" dur="500"/>
                                        <p:tgtEl>
                                          <p:spTgt spid="61">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iterate>
                                    <p:tmAbs val="0"/>
                                  </p:iterate>
                                  <p:childTnLst>
                                    <p:set>
                                      <p:cBhvr>
                                        <p:cTn id="18" fill="hold"/>
                                        <p:tgtEl>
                                          <p:spTgt spid="83"/>
                                        </p:tgtEl>
                                        <p:attrNameLst>
                                          <p:attrName>style.visibility</p:attrName>
                                        </p:attrNameLst>
                                      </p:cBhvr>
                                      <p:to>
                                        <p:strVal val="visible"/>
                                      </p:to>
                                    </p:set>
                                    <p:animEffect transition="in" filter="wipe(left)">
                                      <p:cBhvr>
                                        <p:cTn id="19" dur="1000"/>
                                        <p:tgtEl>
                                          <p:spTgt spid="83"/>
                                        </p:tgtEl>
                                      </p:cBhvr>
                                    </p:animEffect>
                                  </p:childTnLst>
                                </p:cTn>
                              </p:par>
                            </p:childTnLst>
                          </p:cTn>
                        </p:par>
                        <p:par>
                          <p:cTn id="20" fill="hold">
                            <p:stCondLst>
                              <p:cond delay="2500"/>
                            </p:stCondLst>
                            <p:childTnLst>
                              <p:par>
                                <p:cTn id="21" presetID="22" presetClass="entr" presetSubtype="1" fill="hold" grpId="0" nodeType="afterEffect">
                                  <p:stCondLst>
                                    <p:cond delay="0"/>
                                  </p:stCondLst>
                                  <p:iterate>
                                    <p:tmAbs val="0"/>
                                  </p:iterate>
                                  <p:childTnLst>
                                    <p:set>
                                      <p:cBhvr>
                                        <p:cTn id="22" fill="hold"/>
                                        <p:tgtEl>
                                          <p:spTgt spid="84"/>
                                        </p:tgtEl>
                                        <p:attrNameLst>
                                          <p:attrName>style.visibility</p:attrName>
                                        </p:attrNameLst>
                                      </p:cBhvr>
                                      <p:to>
                                        <p:strVal val="visible"/>
                                      </p:to>
                                    </p:set>
                                    <p:animEffect transition="in" filter="wipe(up)">
                                      <p:cBhvr>
                                        <p:cTn id="23" dur="500"/>
                                        <p:tgtEl>
                                          <p:spTgt spid="84"/>
                                        </p:tgtEl>
                                      </p:cBhvr>
                                    </p:animEffect>
                                  </p:childTnLst>
                                </p:cTn>
                              </p:par>
                            </p:childTnLst>
                          </p:cTn>
                        </p:par>
                        <p:par>
                          <p:cTn id="24" fill="hold">
                            <p:stCondLst>
                              <p:cond delay="3000"/>
                            </p:stCondLst>
                            <p:childTnLst>
                              <p:par>
                                <p:cTn id="25" presetID="22" presetClass="entr" presetSubtype="1" fill="hold" grpId="0" nodeType="afterEffect">
                                  <p:stCondLst>
                                    <p:cond delay="0"/>
                                  </p:stCondLst>
                                  <p:iterate>
                                    <p:tmAbs val="0"/>
                                  </p:iterate>
                                  <p:childTnLst>
                                    <p:set>
                                      <p:cBhvr>
                                        <p:cTn id="26" fill="hold"/>
                                        <p:tgtEl>
                                          <p:spTgt spid="87"/>
                                        </p:tgtEl>
                                        <p:attrNameLst>
                                          <p:attrName>style.visibility</p:attrName>
                                        </p:attrNameLst>
                                      </p:cBhvr>
                                      <p:to>
                                        <p:strVal val="visible"/>
                                      </p:to>
                                    </p:set>
                                    <p:animEffect transition="in" filter="wipe(up)">
                                      <p:cBhvr>
                                        <p:cTn id="27" dur="500"/>
                                        <p:tgtEl>
                                          <p:spTgt spid="87"/>
                                        </p:tgtEl>
                                      </p:cBhvr>
                                    </p:animEffect>
                                  </p:childTnLst>
                                </p:cTn>
                              </p:par>
                            </p:childTnLst>
                          </p:cTn>
                        </p:par>
                        <p:par>
                          <p:cTn id="28" fill="hold">
                            <p:stCondLst>
                              <p:cond delay="3500"/>
                            </p:stCondLst>
                            <p:childTnLst>
                              <p:par>
                                <p:cTn id="29" presetID="22" presetClass="entr" presetSubtype="1" fill="hold" grpId="0" nodeType="afterEffect">
                                  <p:stCondLst>
                                    <p:cond delay="0"/>
                                  </p:stCondLst>
                                  <p:iterate>
                                    <p:tmAbs val="0"/>
                                  </p:iterate>
                                  <p:childTnLst>
                                    <p:set>
                                      <p:cBhvr>
                                        <p:cTn id="30" fill="hold"/>
                                        <p:tgtEl>
                                          <p:spTgt spid="85"/>
                                        </p:tgtEl>
                                        <p:attrNameLst>
                                          <p:attrName>style.visibility</p:attrName>
                                        </p:attrNameLst>
                                      </p:cBhvr>
                                      <p:to>
                                        <p:strVal val="visible"/>
                                      </p:to>
                                    </p:set>
                                    <p:animEffect transition="in" filter="wipe(up)">
                                      <p:cBhvr>
                                        <p:cTn id="31" dur="500"/>
                                        <p:tgtEl>
                                          <p:spTgt spid="85"/>
                                        </p:tgtEl>
                                      </p:cBhvr>
                                    </p:animEffect>
                                  </p:childTnLst>
                                </p:cTn>
                              </p:par>
                            </p:childTnLst>
                          </p:cTn>
                        </p:par>
                        <p:par>
                          <p:cTn id="32" fill="hold">
                            <p:stCondLst>
                              <p:cond delay="4000"/>
                            </p:stCondLst>
                            <p:childTnLst>
                              <p:par>
                                <p:cTn id="33" presetID="22" presetClass="entr" presetSubtype="1" fill="hold" grpId="0" nodeType="afterEffect">
                                  <p:stCondLst>
                                    <p:cond delay="0"/>
                                  </p:stCondLst>
                                  <p:iterate>
                                    <p:tmAbs val="0"/>
                                  </p:iterate>
                                  <p:childTnLst>
                                    <p:set>
                                      <p:cBhvr>
                                        <p:cTn id="34" fill="hold"/>
                                        <p:tgtEl>
                                          <p:spTgt spid="108"/>
                                        </p:tgtEl>
                                        <p:attrNameLst>
                                          <p:attrName>style.visibility</p:attrName>
                                        </p:attrNameLst>
                                      </p:cBhvr>
                                      <p:to>
                                        <p:strVal val="visible"/>
                                      </p:to>
                                    </p:set>
                                    <p:animEffect transition="in" filter="wipe(up)">
                                      <p:cBhvr>
                                        <p:cTn id="35" dur="500"/>
                                        <p:tgtEl>
                                          <p:spTgt spid="108"/>
                                        </p:tgtEl>
                                      </p:cBhvr>
                                    </p:animEffect>
                                  </p:childTnLst>
                                </p:cTn>
                              </p:par>
                            </p:childTnLst>
                          </p:cTn>
                        </p:par>
                        <p:par>
                          <p:cTn id="36" fill="hold">
                            <p:stCondLst>
                              <p:cond delay="4500"/>
                            </p:stCondLst>
                            <p:childTnLst>
                              <p:par>
                                <p:cTn id="37" presetID="22" presetClass="entr" presetSubtype="1" fill="hold" grpId="0" nodeType="afterEffect">
                                  <p:stCondLst>
                                    <p:cond delay="500"/>
                                  </p:stCondLst>
                                  <p:iterate>
                                    <p:tmAbs val="0"/>
                                  </p:iterate>
                                  <p:childTnLst>
                                    <p:set>
                                      <p:cBhvr>
                                        <p:cTn id="38" fill="hold"/>
                                        <p:tgtEl>
                                          <p:spTgt spid="93"/>
                                        </p:tgtEl>
                                        <p:attrNameLst>
                                          <p:attrName>style.visibility</p:attrName>
                                        </p:attrNameLst>
                                      </p:cBhvr>
                                      <p:to>
                                        <p:strVal val="visible"/>
                                      </p:to>
                                    </p:set>
                                    <p:animEffect transition="in" filter="wipe(up)">
                                      <p:cBhvr>
                                        <p:cTn id="39" dur="500"/>
                                        <p:tgtEl>
                                          <p:spTgt spid="9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fill="hold" grpId="0" nodeType="clickEffect">
                                  <p:stCondLst>
                                    <p:cond delay="0"/>
                                  </p:stCondLst>
                                  <p:iterate type="lt">
                                    <p:tmAbs val="0"/>
                                  </p:iterate>
                                  <p:childTnLst>
                                    <p:set>
                                      <p:cBhvr>
                                        <p:cTn id="43" fill="hold"/>
                                        <p:tgtEl>
                                          <p:spTgt spid="94"/>
                                        </p:tgtEl>
                                        <p:attrNameLst>
                                          <p:attrName>style.visibility</p:attrName>
                                        </p:attrNameLst>
                                      </p:cBhvr>
                                      <p:to>
                                        <p:strVal val="visible"/>
                                      </p:to>
                                    </p:set>
                                    <p:animEffect transition="in" filter="fade">
                                      <p:cBhvr>
                                        <p:cTn id="44" dur="500"/>
                                        <p:tgtEl>
                                          <p:spTgt spid="94"/>
                                        </p:tgtEl>
                                      </p:cBhvr>
                                    </p:animEffect>
                                  </p:childTnLst>
                                </p:cTn>
                              </p:par>
                            </p:childTnLst>
                          </p:cTn>
                        </p:par>
                        <p:par>
                          <p:cTn id="45" fill="hold">
                            <p:stCondLst>
                              <p:cond delay="500"/>
                            </p:stCondLst>
                            <p:childTnLst>
                              <p:par>
                                <p:cTn id="46" presetID="22" presetClass="entr" presetSubtype="1" fill="hold" grpId="0" nodeType="afterEffect">
                                  <p:stCondLst>
                                    <p:cond delay="0"/>
                                  </p:stCondLst>
                                  <p:iterate>
                                    <p:tmAbs val="0"/>
                                  </p:iterate>
                                  <p:childTnLst>
                                    <p:set>
                                      <p:cBhvr>
                                        <p:cTn id="47" fill="hold"/>
                                        <p:tgtEl>
                                          <p:spTgt spid="86"/>
                                        </p:tgtEl>
                                        <p:attrNameLst>
                                          <p:attrName>style.visibility</p:attrName>
                                        </p:attrNameLst>
                                      </p:cBhvr>
                                      <p:to>
                                        <p:strVal val="visible"/>
                                      </p:to>
                                    </p:set>
                                    <p:animEffect transition="in" filter="wipe(up)">
                                      <p:cBhvr>
                                        <p:cTn id="48" dur="500"/>
                                        <p:tgtEl>
                                          <p:spTgt spid="86"/>
                                        </p:tgtEl>
                                      </p:cBhvr>
                                    </p:animEffect>
                                  </p:childTnLst>
                                </p:cTn>
                              </p:par>
                            </p:childTnLst>
                          </p:cTn>
                        </p:par>
                        <p:par>
                          <p:cTn id="49" fill="hold">
                            <p:stCondLst>
                              <p:cond delay="0"/>
                            </p:stCondLst>
                            <p:childTnLst>
                              <p:par>
                                <p:cTn id="50" presetID="-1" presetClass="path" presetSubtype="0" accel="50000" decel="50000" fill="hold" nodeType="withEffect">
                                  <p:stCondLst>
                                    <p:cond delay="0"/>
                                  </p:stCondLst>
                                  <p:childTnLst>
                                    <p:animMotion origin="layout" path="M 0.000000 0.000000 L 0.084132 -0.000029" pathEditMode="relative">
                                      <p:cBhvr>
                                        <p:cTn id="51" dur="500" fill="hold"/>
                                        <p:tgtEl>
                                          <p:spTgt spid="93"/>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ID="10" presetClass="entr" fill="hold" grpId="0" nodeType="clickEffect">
                                  <p:stCondLst>
                                    <p:cond delay="0"/>
                                  </p:stCondLst>
                                  <p:iterate type="lt">
                                    <p:tmAbs val="0"/>
                                  </p:iterate>
                                  <p:childTnLst>
                                    <p:set>
                                      <p:cBhvr>
                                        <p:cTn id="55" fill="hold"/>
                                        <p:tgtEl>
                                          <p:spTgt spid="95"/>
                                        </p:tgtEl>
                                        <p:attrNameLst>
                                          <p:attrName>style.visibility</p:attrName>
                                        </p:attrNameLst>
                                      </p:cBhvr>
                                      <p:to>
                                        <p:strVal val="visible"/>
                                      </p:to>
                                    </p:set>
                                    <p:animEffect transition="in" filter="fade">
                                      <p:cBhvr>
                                        <p:cTn id="56" dur="500"/>
                                        <p:tgtEl>
                                          <p:spTgt spid="95"/>
                                        </p:tgtEl>
                                      </p:cBhvr>
                                    </p:animEffect>
                                  </p:childTnLst>
                                </p:cTn>
                              </p:par>
                            </p:childTnLst>
                          </p:cTn>
                        </p:par>
                        <p:par>
                          <p:cTn id="57" fill="hold">
                            <p:stCondLst>
                              <p:cond delay="500"/>
                            </p:stCondLst>
                            <p:childTnLst>
                              <p:par>
                                <p:cTn id="58" presetID="1" presetClass="exit" presetSubtype="0" fill="hold" grpId="1" nodeType="afterEffect">
                                  <p:stCondLst>
                                    <p:cond delay="0"/>
                                  </p:stCondLst>
                                  <p:iterate type="lt">
                                    <p:tmAbs val="100"/>
                                  </p:iterate>
                                  <p:childTnLst>
                                    <p:set>
                                      <p:cBhvr>
                                        <p:cTn id="59" fill="hold">
                                          <p:stCondLst>
                                            <p:cond delay="0"/>
                                          </p:stCondLst>
                                        </p:cTn>
                                        <p:tgtEl>
                                          <p:spTgt spid="94"/>
                                        </p:tgtEl>
                                        <p:attrNameLst>
                                          <p:attrName>style.visibility</p:attrName>
                                        </p:attrNameLst>
                                      </p:cBhvr>
                                      <p:to>
                                        <p:strVal val="hidden"/>
                                      </p:to>
                                    </p:set>
                                  </p:childTnLst>
                                </p:cTn>
                              </p:par>
                            </p:childTnLst>
                          </p:cTn>
                        </p:par>
                        <p:par>
                          <p:cTn id="60" fill="hold">
                            <p:stCondLst>
                              <p:cond delay="500"/>
                            </p:stCondLst>
                            <p:childTnLst>
                              <p:par>
                                <p:cTn id="61" presetID="2" presetClass="exit" presetSubtype="3" fill="hold" grpId="1" nodeType="afterEffect">
                                  <p:stCondLst>
                                    <p:cond delay="0"/>
                                  </p:stCondLst>
                                  <p:iterate>
                                    <p:tmAbs val="0"/>
                                  </p:iterate>
                                  <p:childTnLst>
                                    <p:anim calcmode="lin" valueType="num">
                                      <p:cBhvr>
                                        <p:cTn id="62" dur="1000" fill="hold"/>
                                        <p:tgtEl>
                                          <p:spTgt spid="84"/>
                                        </p:tgtEl>
                                        <p:attrNameLst>
                                          <p:attrName>ppt_x</p:attrName>
                                        </p:attrNameLst>
                                      </p:cBhvr>
                                      <p:tavLst>
                                        <p:tav tm="0">
                                          <p:val>
                                            <p:strVal val="ppt_x"/>
                                          </p:val>
                                        </p:tav>
                                        <p:tav tm="100000">
                                          <p:val>
                                            <p:strVal val="1+ppt_w/2"/>
                                          </p:val>
                                        </p:tav>
                                      </p:tavLst>
                                    </p:anim>
                                    <p:anim calcmode="lin" valueType="num">
                                      <p:cBhvr>
                                        <p:cTn id="63" dur="1000" fill="hold"/>
                                        <p:tgtEl>
                                          <p:spTgt spid="84"/>
                                        </p:tgtEl>
                                        <p:attrNameLst>
                                          <p:attrName>ppt_y</p:attrName>
                                        </p:attrNameLst>
                                      </p:cBhvr>
                                      <p:tavLst>
                                        <p:tav tm="0">
                                          <p:val>
                                            <p:strVal val="ppt_y"/>
                                          </p:val>
                                        </p:tav>
                                        <p:tav tm="100000">
                                          <p:val>
                                            <p:strVal val="0-ppt_h/2"/>
                                          </p:val>
                                        </p:tav>
                                      </p:tavLst>
                                    </p:anim>
                                    <p:set>
                                      <p:cBhvr>
                                        <p:cTn id="64" fill="hold">
                                          <p:stCondLst>
                                            <p:cond delay="999"/>
                                          </p:stCondLst>
                                        </p:cTn>
                                        <p:tgtEl>
                                          <p:spTgt spid="84"/>
                                        </p:tgtEl>
                                        <p:attrNameLst>
                                          <p:attrName>style.visibility</p:attrName>
                                        </p:attrNameLst>
                                      </p:cBhvr>
                                      <p:to>
                                        <p:strVal val="hidden"/>
                                      </p:to>
                                    </p:set>
                                  </p:childTnLst>
                                </p:cTn>
                              </p:par>
                            </p:childTnLst>
                          </p:cTn>
                        </p:par>
                        <p:par>
                          <p:cTn id="65" fill="hold">
                            <p:stCondLst>
                              <p:cond delay="0"/>
                            </p:stCondLst>
                            <p:childTnLst>
                              <p:par>
                                <p:cTn id="66" presetID="-1" presetClass="path" presetSubtype="0" accel="50000" decel="50000" fill="hold" nodeType="afterEffect">
                                  <p:stCondLst>
                                    <p:cond delay="0"/>
                                  </p:stCondLst>
                                  <p:childTnLst>
                                    <p:animMotion origin="layout" path="M 0.000000 0.000000 L -0.085938 0.001389" pathEditMode="relative">
                                      <p:cBhvr>
                                        <p:cTn id="67" dur="500" fill="hold"/>
                                        <p:tgtEl>
                                          <p:spTgt spid="85"/>
                                        </p:tgtEl>
                                        <p:attrNameLst>
                                          <p:attrName>ppt_x</p:attrName>
                                          <p:attrName>ppt_y</p:attrName>
                                        </p:attrNameLst>
                                      </p:cBhvr>
                                    </p:animMotion>
                                  </p:childTnLst>
                                </p:cTn>
                              </p:par>
                            </p:childTnLst>
                          </p:cTn>
                        </p:par>
                        <p:par>
                          <p:cTn id="68" fill="hold">
                            <p:stCondLst>
                              <p:cond delay="0"/>
                            </p:stCondLst>
                            <p:childTnLst>
                              <p:par>
                                <p:cTn id="69" presetID="-1" presetClass="path" presetSubtype="0" accel="50000" decel="50000" fill="hold" nodeType="afterEffect">
                                  <p:stCondLst>
                                    <p:cond delay="0"/>
                                  </p:stCondLst>
                                  <p:childTnLst>
                                    <p:animMotion origin="layout" path="M 0.000000 0.000000 L -0.083993 0.000434" pathEditMode="relative">
                                      <p:cBhvr>
                                        <p:cTn id="70" dur="500" fill="hold"/>
                                        <p:tgtEl>
                                          <p:spTgt spid="87"/>
                                        </p:tgtEl>
                                        <p:attrNameLst>
                                          <p:attrName>ppt_x</p:attrName>
                                          <p:attrName>ppt_y</p:attrName>
                                        </p:attrNameLst>
                                      </p:cBhvr>
                                    </p:animMotion>
                                  </p:childTnLst>
                                </p:cTn>
                              </p:par>
                            </p:childTnLst>
                          </p:cTn>
                        </p:par>
                        <p:par>
                          <p:cTn id="71" fill="hold">
                            <p:stCondLst>
                              <p:cond delay="0"/>
                            </p:stCondLst>
                            <p:childTnLst>
                              <p:par>
                                <p:cTn id="72" presetID="-1" presetClass="path" presetSubtype="0" accel="50000" decel="50000" fill="hold" nodeType="afterEffect">
                                  <p:stCondLst>
                                    <p:cond delay="0"/>
                                  </p:stCondLst>
                                  <p:childTnLst>
                                    <p:animMotion origin="layout" path="M 0.000000 0.000000 L -0.083519 0.004861" pathEditMode="relative">
                                      <p:cBhvr>
                                        <p:cTn id="73" dur="500" fill="hold"/>
                                        <p:tgtEl>
                                          <p:spTgt spid="86"/>
                                        </p:tgtEl>
                                        <p:attrNameLst>
                                          <p:attrName>ppt_x</p:attrName>
                                          <p:attrName>ppt_y</p:attrName>
                                        </p:attrNameLst>
                                      </p:cBhvr>
                                    </p:animMotion>
                                  </p:childTnLst>
                                </p:cTn>
                              </p:par>
                            </p:childTnLst>
                          </p:cTn>
                        </p:par>
                        <p:par>
                          <p:cTn id="74" fill="hold">
                            <p:stCondLst>
                              <p:cond delay="0"/>
                            </p:stCondLst>
                            <p:childTnLst>
                              <p:par>
                                <p:cTn id="75" presetID="-1" presetClass="path" presetSubtype="0" accel="50000" decel="50000" fill="hold" nodeType="withEffect">
                                  <p:stCondLst>
                                    <p:cond delay="0"/>
                                  </p:stCondLst>
                                  <p:childTnLst>
                                    <p:animMotion origin="layout" path="M 0.084132 -0.000029 L 0.000538 -0.000029" pathEditMode="relative">
                                      <p:cBhvr>
                                        <p:cTn id="76" dur="500" fill="hold"/>
                                        <p:tgtEl>
                                          <p:spTgt spid="93"/>
                                        </p:tgtEl>
                                        <p:attrNameLst>
                                          <p:attrName>ppt_x</p:attrName>
                                          <p:attrName>ppt_y</p:attrName>
                                        </p:attrNameLst>
                                      </p:cBhvr>
                                    </p:animMotion>
                                  </p:childTnLst>
                                </p:cTn>
                              </p:par>
                            </p:childTnLst>
                          </p:cTn>
                        </p:par>
                      </p:childTnLst>
                    </p:cTn>
                  </p:par>
                  <p:par>
                    <p:cTn id="77" fill="hold">
                      <p:stCondLst>
                        <p:cond delay="indefinite"/>
                      </p:stCondLst>
                      <p:childTnLst>
                        <p:par>
                          <p:cTn id="78" fill="hold">
                            <p:stCondLst>
                              <p:cond delay="0"/>
                            </p:stCondLst>
                            <p:childTnLst>
                              <p:par>
                                <p:cTn id="79" presetID="10" presetClass="entr" fill="hold" grpId="0" nodeType="clickEffect">
                                  <p:stCondLst>
                                    <p:cond delay="0"/>
                                  </p:stCondLst>
                                  <p:iterate type="lt">
                                    <p:tmAbs val="0"/>
                                  </p:iterate>
                                  <p:childTnLst>
                                    <p:set>
                                      <p:cBhvr>
                                        <p:cTn id="80" fill="hold"/>
                                        <p:tgtEl>
                                          <p:spTgt spid="112"/>
                                        </p:tgtEl>
                                        <p:attrNameLst>
                                          <p:attrName>style.visibility</p:attrName>
                                        </p:attrNameLst>
                                      </p:cBhvr>
                                      <p:to>
                                        <p:strVal val="visible"/>
                                      </p:to>
                                    </p:set>
                                    <p:animEffect transition="in" filter="fade">
                                      <p:cBhvr>
                                        <p:cTn id="81" dur="500"/>
                                        <p:tgtEl>
                                          <p:spTgt spid="112"/>
                                        </p:tgtEl>
                                      </p:cBhvr>
                                    </p:animEffect>
                                  </p:childTnLst>
                                </p:cTn>
                              </p:par>
                            </p:childTnLst>
                          </p:cTn>
                        </p:par>
                        <p:par>
                          <p:cTn id="82" fill="hold">
                            <p:stCondLst>
                              <p:cond delay="500"/>
                            </p:stCondLst>
                            <p:childTnLst>
                              <p:par>
                                <p:cTn id="83" presetID="10" presetClass="entr" fill="hold" grpId="0" nodeType="afterEffect">
                                  <p:stCondLst>
                                    <p:cond delay="0"/>
                                  </p:stCondLst>
                                  <p:iterate type="lt">
                                    <p:tmAbs val="0"/>
                                  </p:iterate>
                                  <p:childTnLst>
                                    <p:set>
                                      <p:cBhvr>
                                        <p:cTn id="84" fill="hold"/>
                                        <p:tgtEl>
                                          <p:spTgt spid="113"/>
                                        </p:tgtEl>
                                        <p:attrNameLst>
                                          <p:attrName>style.visibility</p:attrName>
                                        </p:attrNameLst>
                                      </p:cBhvr>
                                      <p:to>
                                        <p:strVal val="visible"/>
                                      </p:to>
                                    </p:set>
                                    <p:animEffect transition="in" filter="fade">
                                      <p:cBhvr>
                                        <p:cTn id="85" dur="500"/>
                                        <p:tgtEl>
                                          <p:spTgt spid="11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fill="hold" grpId="0" nodeType="clickEffect">
                                  <p:stCondLst>
                                    <p:cond delay="0"/>
                                  </p:stCondLst>
                                  <p:iterate type="lt">
                                    <p:tmAbs val="0"/>
                                  </p:iterate>
                                  <p:childTnLst>
                                    <p:set>
                                      <p:cBhvr>
                                        <p:cTn id="89" fill="hold"/>
                                        <p:tgtEl>
                                          <p:spTgt spid="96"/>
                                        </p:tgtEl>
                                        <p:attrNameLst>
                                          <p:attrName>style.visibility</p:attrName>
                                        </p:attrNameLst>
                                      </p:cBhvr>
                                      <p:to>
                                        <p:strVal val="visible"/>
                                      </p:to>
                                    </p:set>
                                    <p:animEffect transition="in" filter="fade">
                                      <p:cBhvr>
                                        <p:cTn id="90" dur="500"/>
                                        <p:tgtEl>
                                          <p:spTgt spid="96"/>
                                        </p:tgtEl>
                                      </p:cBhvr>
                                    </p:animEffect>
                                  </p:childTnLst>
                                </p:cTn>
                              </p:par>
                            </p:childTnLst>
                          </p:cTn>
                        </p:par>
                        <p:par>
                          <p:cTn id="91" fill="hold">
                            <p:stCondLst>
                              <p:cond delay="500"/>
                            </p:stCondLst>
                            <p:childTnLst>
                              <p:par>
                                <p:cTn id="92" presetID="1" presetClass="exit" presetSubtype="0" fill="hold" grpId="1" nodeType="afterEffect">
                                  <p:stCondLst>
                                    <p:cond delay="0"/>
                                  </p:stCondLst>
                                  <p:iterate type="lt">
                                    <p:tmAbs val="100"/>
                                  </p:iterate>
                                  <p:childTnLst>
                                    <p:set>
                                      <p:cBhvr>
                                        <p:cTn id="93" fill="hold">
                                          <p:stCondLst>
                                            <p:cond delay="0"/>
                                          </p:stCondLst>
                                        </p:cTn>
                                        <p:tgtEl>
                                          <p:spTgt spid="95"/>
                                        </p:tgtEl>
                                        <p:attrNameLst>
                                          <p:attrName>style.visibility</p:attrName>
                                        </p:attrNameLst>
                                      </p:cBhvr>
                                      <p:to>
                                        <p:strVal val="hidden"/>
                                      </p:to>
                                    </p:set>
                                  </p:childTnLst>
                                </p:cTn>
                              </p:par>
                            </p:childTnLst>
                          </p:cTn>
                        </p:par>
                        <p:par>
                          <p:cTn id="94" fill="hold">
                            <p:stCondLst>
                              <p:cond delay="500"/>
                            </p:stCondLst>
                            <p:childTnLst>
                              <p:par>
                                <p:cTn id="95" presetID="22" presetClass="entr" presetSubtype="1" fill="hold" grpId="0" nodeType="afterEffect">
                                  <p:stCondLst>
                                    <p:cond delay="0"/>
                                  </p:stCondLst>
                                  <p:iterate>
                                    <p:tmAbs val="0"/>
                                  </p:iterate>
                                  <p:childTnLst>
                                    <p:set>
                                      <p:cBhvr>
                                        <p:cTn id="96" fill="hold"/>
                                        <p:tgtEl>
                                          <p:spTgt spid="88"/>
                                        </p:tgtEl>
                                        <p:attrNameLst>
                                          <p:attrName>style.visibility</p:attrName>
                                        </p:attrNameLst>
                                      </p:cBhvr>
                                      <p:to>
                                        <p:strVal val="visible"/>
                                      </p:to>
                                    </p:set>
                                    <p:animEffect transition="in" filter="wipe(up)">
                                      <p:cBhvr>
                                        <p:cTn id="97" dur="500"/>
                                        <p:tgtEl>
                                          <p:spTgt spid="88"/>
                                        </p:tgtEl>
                                      </p:cBhvr>
                                    </p:animEffect>
                                  </p:childTnLst>
                                </p:cTn>
                              </p:par>
                            </p:childTnLst>
                          </p:cTn>
                        </p:par>
                        <p:par>
                          <p:cTn id="98" fill="hold">
                            <p:stCondLst>
                              <p:cond delay="0"/>
                            </p:stCondLst>
                            <p:childTnLst>
                              <p:par>
                                <p:cTn id="99" presetID="-1" presetClass="path" presetSubtype="0" accel="50000" decel="50000" fill="hold" nodeType="afterEffect">
                                  <p:stCondLst>
                                    <p:cond delay="0"/>
                                  </p:stCondLst>
                                  <p:childTnLst>
                                    <p:animMotion origin="layout" path="M 0.000538 -0.000029 L 0.084913 -0.000029" pathEditMode="relative">
                                      <p:cBhvr>
                                        <p:cTn id="100" dur="500" fill="hold"/>
                                        <p:tgtEl>
                                          <p:spTgt spid="93"/>
                                        </p:tgtEl>
                                        <p:attrNameLst>
                                          <p:attrName>ppt_x</p:attrName>
                                          <p:attrName>ppt_y</p:attrName>
                                        </p:attrNameLst>
                                      </p:cBhvr>
                                    </p:animMotion>
                                  </p:childTnLst>
                                </p:cTn>
                              </p:par>
                            </p:childTnLst>
                          </p:cTn>
                        </p:par>
                        <p:par>
                          <p:cTn id="101" fill="hold">
                            <p:stCondLst>
                              <p:cond delay="500"/>
                            </p:stCondLst>
                            <p:childTnLst>
                              <p:par>
                                <p:cTn id="102" presetID="10" presetClass="entr" fill="hold" grpId="0" nodeType="afterEffect">
                                  <p:stCondLst>
                                    <p:cond delay="0"/>
                                  </p:stCondLst>
                                  <p:iterate type="lt">
                                    <p:tmAbs val="0"/>
                                  </p:iterate>
                                  <p:childTnLst>
                                    <p:set>
                                      <p:cBhvr>
                                        <p:cTn id="103" fill="hold"/>
                                        <p:tgtEl>
                                          <p:spTgt spid="97"/>
                                        </p:tgtEl>
                                        <p:attrNameLst>
                                          <p:attrName>style.visibility</p:attrName>
                                        </p:attrNameLst>
                                      </p:cBhvr>
                                      <p:to>
                                        <p:strVal val="visible"/>
                                      </p:to>
                                    </p:set>
                                    <p:animEffect transition="in" filter="fade">
                                      <p:cBhvr>
                                        <p:cTn id="104" dur="500"/>
                                        <p:tgtEl>
                                          <p:spTgt spid="97"/>
                                        </p:tgtEl>
                                      </p:cBhvr>
                                    </p:animEffect>
                                  </p:childTnLst>
                                </p:cTn>
                              </p:par>
                            </p:childTnLst>
                          </p:cTn>
                        </p:par>
                        <p:par>
                          <p:cTn id="105" fill="hold">
                            <p:stCondLst>
                              <p:cond delay="1000"/>
                            </p:stCondLst>
                            <p:childTnLst>
                              <p:par>
                                <p:cTn id="106" presetID="1" presetClass="exit" presetSubtype="0" fill="hold" grpId="1" nodeType="afterEffect">
                                  <p:stCondLst>
                                    <p:cond delay="0"/>
                                  </p:stCondLst>
                                  <p:iterate type="lt">
                                    <p:tmAbs val="100"/>
                                  </p:iterate>
                                  <p:childTnLst>
                                    <p:set>
                                      <p:cBhvr>
                                        <p:cTn id="107" fill="hold">
                                          <p:stCondLst>
                                            <p:cond delay="0"/>
                                          </p:stCondLst>
                                        </p:cTn>
                                        <p:tgtEl>
                                          <p:spTgt spid="96"/>
                                        </p:tgtEl>
                                        <p:attrNameLst>
                                          <p:attrName>style.visibility</p:attrName>
                                        </p:attrNameLst>
                                      </p:cBhvr>
                                      <p:to>
                                        <p:strVal val="hidden"/>
                                      </p:to>
                                    </p:set>
                                  </p:childTnLst>
                                </p:cTn>
                              </p:par>
                            </p:childTnLst>
                          </p:cTn>
                        </p:par>
                        <p:par>
                          <p:cTn id="108" fill="hold">
                            <p:stCondLst>
                              <p:cond delay="1000"/>
                            </p:stCondLst>
                            <p:childTnLst>
                              <p:par>
                                <p:cTn id="109" presetID="22" presetClass="entr" presetSubtype="1" fill="hold" grpId="0" nodeType="afterEffect">
                                  <p:stCondLst>
                                    <p:cond delay="0"/>
                                  </p:stCondLst>
                                  <p:iterate>
                                    <p:tmAbs val="0"/>
                                  </p:iterate>
                                  <p:childTnLst>
                                    <p:set>
                                      <p:cBhvr>
                                        <p:cTn id="110" fill="hold"/>
                                        <p:tgtEl>
                                          <p:spTgt spid="89"/>
                                        </p:tgtEl>
                                        <p:attrNameLst>
                                          <p:attrName>style.visibility</p:attrName>
                                        </p:attrNameLst>
                                      </p:cBhvr>
                                      <p:to>
                                        <p:strVal val="visible"/>
                                      </p:to>
                                    </p:set>
                                    <p:animEffect transition="in" filter="wipe(up)">
                                      <p:cBhvr>
                                        <p:cTn id="111" dur="500"/>
                                        <p:tgtEl>
                                          <p:spTgt spid="89"/>
                                        </p:tgtEl>
                                      </p:cBhvr>
                                    </p:animEffect>
                                  </p:childTnLst>
                                </p:cTn>
                              </p:par>
                            </p:childTnLst>
                          </p:cTn>
                        </p:par>
                        <p:par>
                          <p:cTn id="112" fill="hold">
                            <p:stCondLst>
                              <p:cond delay="0"/>
                            </p:stCondLst>
                            <p:childTnLst>
                              <p:par>
                                <p:cTn id="113" presetID="-1" presetClass="path" presetSubtype="0" accel="50000" decel="50000" fill="hold" nodeType="afterEffect">
                                  <p:stCondLst>
                                    <p:cond delay="0"/>
                                  </p:stCondLst>
                                  <p:childTnLst>
                                    <p:animMotion origin="layout" path="M 0.084913 -0.000029 L 0.166163 -0.000029" pathEditMode="relative">
                                      <p:cBhvr>
                                        <p:cTn id="114" dur="500" fill="hold"/>
                                        <p:tgtEl>
                                          <p:spTgt spid="93"/>
                                        </p:tgtEl>
                                        <p:attrNameLst>
                                          <p:attrName>ppt_x</p:attrName>
                                          <p:attrName>ppt_y</p:attrName>
                                        </p:attrNameLst>
                                      </p:cBhvr>
                                    </p:animMotion>
                                  </p:childTnLst>
                                </p:cTn>
                              </p:par>
                            </p:childTnLst>
                          </p:cTn>
                        </p:par>
                        <p:par>
                          <p:cTn id="115" fill="hold">
                            <p:stCondLst>
                              <p:cond delay="500"/>
                            </p:stCondLst>
                            <p:childTnLst>
                              <p:par>
                                <p:cTn id="116" presetID="10" presetClass="entr" fill="hold" grpId="0" nodeType="afterEffect">
                                  <p:stCondLst>
                                    <p:cond delay="0"/>
                                  </p:stCondLst>
                                  <p:iterate type="lt">
                                    <p:tmAbs val="0"/>
                                  </p:iterate>
                                  <p:childTnLst>
                                    <p:set>
                                      <p:cBhvr>
                                        <p:cTn id="117" fill="hold"/>
                                        <p:tgtEl>
                                          <p:spTgt spid="98"/>
                                        </p:tgtEl>
                                        <p:attrNameLst>
                                          <p:attrName>style.visibility</p:attrName>
                                        </p:attrNameLst>
                                      </p:cBhvr>
                                      <p:to>
                                        <p:strVal val="visible"/>
                                      </p:to>
                                    </p:set>
                                    <p:animEffect transition="in" filter="fade">
                                      <p:cBhvr>
                                        <p:cTn id="118" dur="500"/>
                                        <p:tgtEl>
                                          <p:spTgt spid="98"/>
                                        </p:tgtEl>
                                      </p:cBhvr>
                                    </p:animEffect>
                                  </p:childTnLst>
                                </p:cTn>
                              </p:par>
                            </p:childTnLst>
                          </p:cTn>
                        </p:par>
                        <p:par>
                          <p:cTn id="119" fill="hold">
                            <p:stCondLst>
                              <p:cond delay="1000"/>
                            </p:stCondLst>
                            <p:childTnLst>
                              <p:par>
                                <p:cTn id="120" presetID="1" presetClass="exit" presetSubtype="0" fill="hold" grpId="1" nodeType="afterEffect">
                                  <p:stCondLst>
                                    <p:cond delay="0"/>
                                  </p:stCondLst>
                                  <p:iterate type="lt">
                                    <p:tmAbs val="100"/>
                                  </p:iterate>
                                  <p:childTnLst>
                                    <p:set>
                                      <p:cBhvr>
                                        <p:cTn id="121" fill="hold">
                                          <p:stCondLst>
                                            <p:cond delay="0"/>
                                          </p:stCondLst>
                                        </p:cTn>
                                        <p:tgtEl>
                                          <p:spTgt spid="97"/>
                                        </p:tgtEl>
                                        <p:attrNameLst>
                                          <p:attrName>style.visibility</p:attrName>
                                        </p:attrNameLst>
                                      </p:cBhvr>
                                      <p:to>
                                        <p:strVal val="hidden"/>
                                      </p:to>
                                    </p:set>
                                  </p:childTnLst>
                                </p:cTn>
                              </p:par>
                            </p:childTnLst>
                          </p:cTn>
                        </p:par>
                        <p:par>
                          <p:cTn id="122" fill="hold">
                            <p:stCondLst>
                              <p:cond delay="1000"/>
                            </p:stCondLst>
                            <p:childTnLst>
                              <p:par>
                                <p:cTn id="123" presetID="2" presetClass="exit" presetSubtype="3" fill="hold" grpId="1" nodeType="afterEffect">
                                  <p:stCondLst>
                                    <p:cond delay="0"/>
                                  </p:stCondLst>
                                  <p:iterate>
                                    <p:tmAbs val="0"/>
                                  </p:iterate>
                                  <p:childTnLst>
                                    <p:anim calcmode="lin" valueType="num">
                                      <p:cBhvr>
                                        <p:cTn id="124" dur="1000" fill="hold"/>
                                        <p:tgtEl>
                                          <p:spTgt spid="85"/>
                                        </p:tgtEl>
                                        <p:attrNameLst>
                                          <p:attrName>ppt_x</p:attrName>
                                        </p:attrNameLst>
                                      </p:cBhvr>
                                      <p:tavLst>
                                        <p:tav tm="0">
                                          <p:val>
                                            <p:strVal val="ppt_x"/>
                                          </p:val>
                                        </p:tav>
                                        <p:tav tm="100000">
                                          <p:val>
                                            <p:strVal val="1+ppt_w/2"/>
                                          </p:val>
                                        </p:tav>
                                      </p:tavLst>
                                    </p:anim>
                                    <p:anim calcmode="lin" valueType="num">
                                      <p:cBhvr>
                                        <p:cTn id="125" dur="1000" fill="hold"/>
                                        <p:tgtEl>
                                          <p:spTgt spid="85"/>
                                        </p:tgtEl>
                                        <p:attrNameLst>
                                          <p:attrName>ppt_y</p:attrName>
                                        </p:attrNameLst>
                                      </p:cBhvr>
                                      <p:tavLst>
                                        <p:tav tm="0">
                                          <p:val>
                                            <p:strVal val="ppt_y"/>
                                          </p:val>
                                        </p:tav>
                                        <p:tav tm="100000">
                                          <p:val>
                                            <p:strVal val="0-ppt_h/2"/>
                                          </p:val>
                                        </p:tav>
                                      </p:tavLst>
                                    </p:anim>
                                    <p:set>
                                      <p:cBhvr>
                                        <p:cTn id="126" fill="hold">
                                          <p:stCondLst>
                                            <p:cond delay="999"/>
                                          </p:stCondLst>
                                        </p:cTn>
                                        <p:tgtEl>
                                          <p:spTgt spid="85"/>
                                        </p:tgtEl>
                                        <p:attrNameLst>
                                          <p:attrName>style.visibility</p:attrName>
                                        </p:attrNameLst>
                                      </p:cBhvr>
                                      <p:to>
                                        <p:strVal val="hidden"/>
                                      </p:to>
                                    </p:set>
                                  </p:childTnLst>
                                </p:cTn>
                              </p:par>
                            </p:childTnLst>
                          </p:cTn>
                        </p:par>
                        <p:par>
                          <p:cTn id="127" fill="hold">
                            <p:stCondLst>
                              <p:cond delay="0"/>
                            </p:stCondLst>
                            <p:childTnLst>
                              <p:par>
                                <p:cTn id="128" presetID="-1" presetClass="path" presetSubtype="0" accel="50000" decel="50000" fill="hold" nodeType="withEffect">
                                  <p:stCondLst>
                                    <p:cond delay="0"/>
                                  </p:stCondLst>
                                  <p:childTnLst>
                                    <p:animMotion origin="layout" path="M 0.000000 0.000000 L 0.086476 -0.000029" pathEditMode="relative">
                                      <p:cBhvr>
                                        <p:cTn id="129" dur="500" fill="hold"/>
                                        <p:tgtEl>
                                          <p:spTgt spid="108"/>
                                        </p:tgtEl>
                                        <p:attrNameLst>
                                          <p:attrName>ppt_x</p:attrName>
                                          <p:attrName>ppt_y</p:attrName>
                                        </p:attrNameLst>
                                      </p:cBhvr>
                                    </p:animMotion>
                                  </p:childTnLst>
                                </p:cTn>
                              </p:par>
                            </p:childTnLst>
                          </p:cTn>
                        </p:par>
                        <p:par>
                          <p:cTn id="130" fill="hold">
                            <p:stCondLst>
                              <p:cond delay="500"/>
                            </p:stCondLst>
                            <p:childTnLst>
                              <p:par>
                                <p:cTn id="131" presetID="10" presetClass="entr" fill="hold" grpId="0" nodeType="afterEffect">
                                  <p:stCondLst>
                                    <p:cond delay="0"/>
                                  </p:stCondLst>
                                  <p:iterate type="lt">
                                    <p:tmAbs val="0"/>
                                  </p:iterate>
                                  <p:childTnLst>
                                    <p:set>
                                      <p:cBhvr>
                                        <p:cTn id="132" fill="hold"/>
                                        <p:tgtEl>
                                          <p:spTgt spid="101"/>
                                        </p:tgtEl>
                                        <p:attrNameLst>
                                          <p:attrName>style.visibility</p:attrName>
                                        </p:attrNameLst>
                                      </p:cBhvr>
                                      <p:to>
                                        <p:strVal val="visible"/>
                                      </p:to>
                                    </p:set>
                                    <p:animEffect transition="in" filter="fade">
                                      <p:cBhvr>
                                        <p:cTn id="133" dur="500"/>
                                        <p:tgtEl>
                                          <p:spTgt spid="101"/>
                                        </p:tgtEl>
                                      </p:cBhvr>
                                    </p:animEffect>
                                  </p:childTnLst>
                                </p:cTn>
                              </p:par>
                            </p:childTnLst>
                          </p:cTn>
                        </p:par>
                        <p:par>
                          <p:cTn id="134" fill="hold">
                            <p:stCondLst>
                              <p:cond delay="1000"/>
                            </p:stCondLst>
                            <p:childTnLst>
                              <p:par>
                                <p:cTn id="135" presetID="1" presetClass="exit" presetSubtype="0" fill="hold" grpId="1" nodeType="afterEffect">
                                  <p:stCondLst>
                                    <p:cond delay="0"/>
                                  </p:stCondLst>
                                  <p:iterate type="lt">
                                    <p:tmAbs val="100"/>
                                  </p:iterate>
                                  <p:childTnLst>
                                    <p:set>
                                      <p:cBhvr>
                                        <p:cTn id="136" fill="hold">
                                          <p:stCondLst>
                                            <p:cond delay="0"/>
                                          </p:stCondLst>
                                        </p:cTn>
                                        <p:tgtEl>
                                          <p:spTgt spid="98"/>
                                        </p:tgtEl>
                                        <p:attrNameLst>
                                          <p:attrName>style.visibility</p:attrName>
                                        </p:attrNameLst>
                                      </p:cBhvr>
                                      <p:to>
                                        <p:strVal val="hidden"/>
                                      </p:to>
                                    </p:set>
                                  </p:childTnLst>
                                </p:cTn>
                              </p:par>
                            </p:childTnLst>
                          </p:cTn>
                        </p:par>
                        <p:par>
                          <p:cTn id="137" fill="hold">
                            <p:stCondLst>
                              <p:cond delay="1000"/>
                            </p:stCondLst>
                            <p:childTnLst>
                              <p:par>
                                <p:cTn id="138" presetID="22" presetClass="entr" presetSubtype="1" fill="hold" grpId="0" nodeType="afterEffect">
                                  <p:stCondLst>
                                    <p:cond delay="0"/>
                                  </p:stCondLst>
                                  <p:iterate>
                                    <p:tmAbs val="0"/>
                                  </p:iterate>
                                  <p:childTnLst>
                                    <p:set>
                                      <p:cBhvr>
                                        <p:cTn id="139" fill="hold"/>
                                        <p:tgtEl>
                                          <p:spTgt spid="99"/>
                                        </p:tgtEl>
                                        <p:attrNameLst>
                                          <p:attrName>style.visibility</p:attrName>
                                        </p:attrNameLst>
                                      </p:cBhvr>
                                      <p:to>
                                        <p:strVal val="visible"/>
                                      </p:to>
                                    </p:set>
                                    <p:animEffect transition="in" filter="wipe(up)">
                                      <p:cBhvr>
                                        <p:cTn id="140" dur="500"/>
                                        <p:tgtEl>
                                          <p:spTgt spid="99"/>
                                        </p:tgtEl>
                                      </p:cBhvr>
                                    </p:animEffect>
                                  </p:childTnLst>
                                </p:cTn>
                              </p:par>
                            </p:childTnLst>
                          </p:cTn>
                        </p:par>
                        <p:par>
                          <p:cTn id="141" fill="hold">
                            <p:stCondLst>
                              <p:cond delay="0"/>
                            </p:stCondLst>
                            <p:childTnLst>
                              <p:par>
                                <p:cTn id="142" presetID="-1" presetClass="path" presetSubtype="0" accel="50000" decel="50000" fill="hold" nodeType="afterEffect">
                                  <p:stCondLst>
                                    <p:cond delay="0"/>
                                  </p:stCondLst>
                                  <p:childTnLst>
                                    <p:animMotion origin="layout" path="M 0.166163 -0.000029 L 0.251319 -0.000029" pathEditMode="relative">
                                      <p:cBhvr>
                                        <p:cTn id="143" dur="500" fill="hold"/>
                                        <p:tgtEl>
                                          <p:spTgt spid="93"/>
                                        </p:tgtEl>
                                        <p:attrNameLst>
                                          <p:attrName>ppt_x</p:attrName>
                                          <p:attrName>ppt_y</p:attrName>
                                        </p:attrNameLst>
                                      </p:cBhvr>
                                    </p:animMotion>
                                  </p:childTnLst>
                                </p:cTn>
                              </p:par>
                            </p:childTnLst>
                          </p:cTn>
                        </p:par>
                        <p:par>
                          <p:cTn id="144" fill="hold">
                            <p:stCondLst>
                              <p:cond delay="500"/>
                            </p:stCondLst>
                            <p:childTnLst>
                              <p:par>
                                <p:cTn id="145" presetID="10" presetClass="entr" fill="hold" grpId="0" nodeType="afterEffect">
                                  <p:stCondLst>
                                    <p:cond delay="0"/>
                                  </p:stCondLst>
                                  <p:iterate type="lt">
                                    <p:tmAbs val="0"/>
                                  </p:iterate>
                                  <p:childTnLst>
                                    <p:set>
                                      <p:cBhvr>
                                        <p:cTn id="146" fill="hold"/>
                                        <p:tgtEl>
                                          <p:spTgt spid="102"/>
                                        </p:tgtEl>
                                        <p:attrNameLst>
                                          <p:attrName>style.visibility</p:attrName>
                                        </p:attrNameLst>
                                      </p:cBhvr>
                                      <p:to>
                                        <p:strVal val="visible"/>
                                      </p:to>
                                    </p:set>
                                    <p:animEffect transition="in" filter="fade">
                                      <p:cBhvr>
                                        <p:cTn id="147" dur="500"/>
                                        <p:tgtEl>
                                          <p:spTgt spid="102"/>
                                        </p:tgtEl>
                                      </p:cBhvr>
                                    </p:animEffect>
                                  </p:childTnLst>
                                </p:cTn>
                              </p:par>
                            </p:childTnLst>
                          </p:cTn>
                        </p:par>
                        <p:par>
                          <p:cTn id="148" fill="hold">
                            <p:stCondLst>
                              <p:cond delay="1000"/>
                            </p:stCondLst>
                            <p:childTnLst>
                              <p:par>
                                <p:cTn id="149" presetID="1" presetClass="exit" presetSubtype="0" fill="hold" grpId="1" nodeType="afterEffect">
                                  <p:stCondLst>
                                    <p:cond delay="0"/>
                                  </p:stCondLst>
                                  <p:iterate type="lt">
                                    <p:tmAbs val="100"/>
                                  </p:iterate>
                                  <p:childTnLst>
                                    <p:set>
                                      <p:cBhvr>
                                        <p:cTn id="150" fill="hold">
                                          <p:stCondLst>
                                            <p:cond delay="0"/>
                                          </p:stCondLst>
                                        </p:cTn>
                                        <p:tgtEl>
                                          <p:spTgt spid="101"/>
                                        </p:tgtEl>
                                        <p:attrNameLst>
                                          <p:attrName>style.visibility</p:attrName>
                                        </p:attrNameLst>
                                      </p:cBhvr>
                                      <p:to>
                                        <p:strVal val="hidden"/>
                                      </p:to>
                                    </p:set>
                                  </p:childTnLst>
                                </p:cTn>
                              </p:par>
                            </p:childTnLst>
                          </p:cTn>
                        </p:par>
                        <p:par>
                          <p:cTn id="151" fill="hold">
                            <p:stCondLst>
                              <p:cond delay="1000"/>
                            </p:stCondLst>
                            <p:childTnLst>
                              <p:par>
                                <p:cTn id="152" presetID="22" presetClass="entr" presetSubtype="1" fill="hold" grpId="0" nodeType="afterEffect">
                                  <p:stCondLst>
                                    <p:cond delay="0"/>
                                  </p:stCondLst>
                                  <p:iterate>
                                    <p:tmAbs val="0"/>
                                  </p:iterate>
                                  <p:childTnLst>
                                    <p:set>
                                      <p:cBhvr>
                                        <p:cTn id="153" fill="hold"/>
                                        <p:tgtEl>
                                          <p:spTgt spid="100"/>
                                        </p:tgtEl>
                                        <p:attrNameLst>
                                          <p:attrName>style.visibility</p:attrName>
                                        </p:attrNameLst>
                                      </p:cBhvr>
                                      <p:to>
                                        <p:strVal val="visible"/>
                                      </p:to>
                                    </p:set>
                                    <p:animEffect transition="in" filter="wipe(up)">
                                      <p:cBhvr>
                                        <p:cTn id="154" dur="500"/>
                                        <p:tgtEl>
                                          <p:spTgt spid="100"/>
                                        </p:tgtEl>
                                      </p:cBhvr>
                                    </p:animEffect>
                                  </p:childTnLst>
                                </p:cTn>
                              </p:par>
                            </p:childTnLst>
                          </p:cTn>
                        </p:par>
                        <p:par>
                          <p:cTn id="155" fill="hold">
                            <p:stCondLst>
                              <p:cond delay="0"/>
                            </p:stCondLst>
                            <p:childTnLst>
                              <p:par>
                                <p:cTn id="156" presetID="-1" presetClass="path" presetSubtype="0" accel="50000" decel="50000" fill="hold" nodeType="afterEffect">
                                  <p:stCondLst>
                                    <p:cond delay="0"/>
                                  </p:stCondLst>
                                  <p:childTnLst>
                                    <p:animMotion origin="layout" path="M 0.251319 -0.000029 L 0.332569 -0.000029" pathEditMode="relative">
                                      <p:cBhvr>
                                        <p:cTn id="157" dur="500" fill="hold"/>
                                        <p:tgtEl>
                                          <p:spTgt spid="93"/>
                                        </p:tgtEl>
                                        <p:attrNameLst>
                                          <p:attrName>ppt_x</p:attrName>
                                          <p:attrName>ppt_y</p:attrName>
                                        </p:attrNameLst>
                                      </p:cBhvr>
                                    </p:animMotion>
                                  </p:childTnLst>
                                </p:cTn>
                              </p:par>
                            </p:childTnLst>
                          </p:cTn>
                        </p:par>
                        <p:par>
                          <p:cTn id="158" fill="hold">
                            <p:stCondLst>
                              <p:cond delay="500"/>
                            </p:stCondLst>
                            <p:childTnLst>
                              <p:par>
                                <p:cTn id="159" presetID="10" presetClass="entr" fill="hold" grpId="0" nodeType="afterEffect">
                                  <p:stCondLst>
                                    <p:cond delay="0"/>
                                  </p:stCondLst>
                                  <p:iterate type="lt">
                                    <p:tmAbs val="0"/>
                                  </p:iterate>
                                  <p:childTnLst>
                                    <p:set>
                                      <p:cBhvr>
                                        <p:cTn id="160" fill="hold"/>
                                        <p:tgtEl>
                                          <p:spTgt spid="103"/>
                                        </p:tgtEl>
                                        <p:attrNameLst>
                                          <p:attrName>style.visibility</p:attrName>
                                        </p:attrNameLst>
                                      </p:cBhvr>
                                      <p:to>
                                        <p:strVal val="visible"/>
                                      </p:to>
                                    </p:set>
                                    <p:animEffect transition="in" filter="fade">
                                      <p:cBhvr>
                                        <p:cTn id="161" dur="500"/>
                                        <p:tgtEl>
                                          <p:spTgt spid="103"/>
                                        </p:tgtEl>
                                      </p:cBhvr>
                                    </p:animEffect>
                                  </p:childTnLst>
                                </p:cTn>
                              </p:par>
                            </p:childTnLst>
                          </p:cTn>
                        </p:par>
                        <p:par>
                          <p:cTn id="162" fill="hold">
                            <p:stCondLst>
                              <p:cond delay="1000"/>
                            </p:stCondLst>
                            <p:childTnLst>
                              <p:par>
                                <p:cTn id="163" presetID="1" presetClass="exit" presetSubtype="0" fill="hold" grpId="1" nodeType="afterEffect">
                                  <p:stCondLst>
                                    <p:cond delay="0"/>
                                  </p:stCondLst>
                                  <p:iterate type="lt">
                                    <p:tmAbs val="100"/>
                                  </p:iterate>
                                  <p:childTnLst>
                                    <p:set>
                                      <p:cBhvr>
                                        <p:cTn id="164" fill="hold">
                                          <p:stCondLst>
                                            <p:cond delay="0"/>
                                          </p:stCondLst>
                                        </p:cTn>
                                        <p:tgtEl>
                                          <p:spTgt spid="102"/>
                                        </p:tgtEl>
                                        <p:attrNameLst>
                                          <p:attrName>style.visibility</p:attrName>
                                        </p:attrNameLst>
                                      </p:cBhvr>
                                      <p:to>
                                        <p:strVal val="hidden"/>
                                      </p:to>
                                    </p:set>
                                  </p:childTnLst>
                                </p:cTn>
                              </p:par>
                            </p:childTnLst>
                          </p:cTn>
                        </p:par>
                        <p:par>
                          <p:cTn id="165" fill="hold">
                            <p:stCondLst>
                              <p:cond delay="1000"/>
                            </p:stCondLst>
                            <p:childTnLst>
                              <p:par>
                                <p:cTn id="166" presetID="2" presetClass="exit" presetSubtype="3" fill="hold" grpId="1" nodeType="afterEffect">
                                  <p:stCondLst>
                                    <p:cond delay="0"/>
                                  </p:stCondLst>
                                  <p:iterate>
                                    <p:tmAbs val="0"/>
                                  </p:iterate>
                                  <p:childTnLst>
                                    <p:anim calcmode="lin" valueType="num">
                                      <p:cBhvr>
                                        <p:cTn id="167" dur="750" fill="hold"/>
                                        <p:tgtEl>
                                          <p:spTgt spid="87"/>
                                        </p:tgtEl>
                                        <p:attrNameLst>
                                          <p:attrName>ppt_x</p:attrName>
                                        </p:attrNameLst>
                                      </p:cBhvr>
                                      <p:tavLst>
                                        <p:tav tm="0">
                                          <p:val>
                                            <p:strVal val="ppt_x"/>
                                          </p:val>
                                        </p:tav>
                                        <p:tav tm="100000">
                                          <p:val>
                                            <p:strVal val="1+ppt_w/2"/>
                                          </p:val>
                                        </p:tav>
                                      </p:tavLst>
                                    </p:anim>
                                    <p:anim calcmode="lin" valueType="num">
                                      <p:cBhvr>
                                        <p:cTn id="168" dur="750" fill="hold"/>
                                        <p:tgtEl>
                                          <p:spTgt spid="87"/>
                                        </p:tgtEl>
                                        <p:attrNameLst>
                                          <p:attrName>ppt_y</p:attrName>
                                        </p:attrNameLst>
                                      </p:cBhvr>
                                      <p:tavLst>
                                        <p:tav tm="0">
                                          <p:val>
                                            <p:strVal val="ppt_y"/>
                                          </p:val>
                                        </p:tav>
                                        <p:tav tm="100000">
                                          <p:val>
                                            <p:strVal val="0-ppt_h/2"/>
                                          </p:val>
                                        </p:tav>
                                      </p:tavLst>
                                    </p:anim>
                                    <p:set>
                                      <p:cBhvr>
                                        <p:cTn id="169" fill="hold">
                                          <p:stCondLst>
                                            <p:cond delay="749"/>
                                          </p:stCondLst>
                                        </p:cTn>
                                        <p:tgtEl>
                                          <p:spTgt spid="87"/>
                                        </p:tgtEl>
                                        <p:attrNameLst>
                                          <p:attrName>style.visibility</p:attrName>
                                        </p:attrNameLst>
                                      </p:cBhvr>
                                      <p:to>
                                        <p:strVal val="hidden"/>
                                      </p:to>
                                    </p:set>
                                  </p:childTnLst>
                                </p:cTn>
                              </p:par>
                            </p:childTnLst>
                          </p:cTn>
                        </p:par>
                        <p:par>
                          <p:cTn id="170" fill="hold">
                            <p:stCondLst>
                              <p:cond delay="1750"/>
                            </p:stCondLst>
                            <p:childTnLst>
                              <p:par>
                                <p:cTn id="171" presetID="1" presetClass="exit" presetSubtype="0" fill="hold" grpId="1" nodeType="afterEffect">
                                  <p:stCondLst>
                                    <p:cond delay="0"/>
                                  </p:stCondLst>
                                  <p:iterate type="lt">
                                    <p:tmAbs val="100"/>
                                  </p:iterate>
                                  <p:childTnLst>
                                    <p:set>
                                      <p:cBhvr>
                                        <p:cTn id="172" fill="hold">
                                          <p:stCondLst>
                                            <p:cond delay="0"/>
                                          </p:stCondLst>
                                        </p:cTn>
                                        <p:tgtEl>
                                          <p:spTgt spid="103"/>
                                        </p:tgtEl>
                                        <p:attrNameLst>
                                          <p:attrName>style.visibility</p:attrName>
                                        </p:attrNameLst>
                                      </p:cBhvr>
                                      <p:to>
                                        <p:strVal val="hidden"/>
                                      </p:to>
                                    </p:set>
                                  </p:childTnLst>
                                </p:cTn>
                              </p:par>
                            </p:childTnLst>
                          </p:cTn>
                        </p:par>
                        <p:par>
                          <p:cTn id="173" fill="hold">
                            <p:stCondLst>
                              <p:cond delay="0"/>
                            </p:stCondLst>
                            <p:childTnLst>
                              <p:par>
                                <p:cTn id="174" presetID="-1" presetClass="path" presetSubtype="0" accel="50000" decel="50000" fill="hold" nodeType="withEffect">
                                  <p:stCondLst>
                                    <p:cond delay="0"/>
                                  </p:stCondLst>
                                  <p:childTnLst>
                                    <p:animMotion origin="layout" path="M 0.086476 -0.000029 L 0.170069 -0.000029" pathEditMode="relative">
                                      <p:cBhvr>
                                        <p:cTn id="175" dur="500" fill="hold"/>
                                        <p:tgtEl>
                                          <p:spTgt spid="108"/>
                                        </p:tgtEl>
                                        <p:attrNameLst>
                                          <p:attrName>ppt_x</p:attrName>
                                          <p:attrName>ppt_y</p:attrName>
                                        </p:attrNameLst>
                                      </p:cBhvr>
                                    </p:animMotion>
                                  </p:childTnLst>
                                </p:cTn>
                              </p:par>
                            </p:childTnLst>
                          </p:cTn>
                        </p:par>
                        <p:par>
                          <p:cTn id="176" fill="hold">
                            <p:stCondLst>
                              <p:cond delay="500"/>
                            </p:stCondLst>
                            <p:childTnLst>
                              <p:par>
                                <p:cTn id="177" presetID="10" presetClass="entr" fill="hold" grpId="0" nodeType="afterEffect">
                                  <p:stCondLst>
                                    <p:cond delay="0"/>
                                  </p:stCondLst>
                                  <p:iterate type="lt">
                                    <p:tmAbs val="0"/>
                                  </p:iterate>
                                  <p:childTnLst>
                                    <p:set>
                                      <p:cBhvr>
                                        <p:cTn id="178" fill="hold"/>
                                        <p:tgtEl>
                                          <p:spTgt spid="104"/>
                                        </p:tgtEl>
                                        <p:attrNameLst>
                                          <p:attrName>style.visibility</p:attrName>
                                        </p:attrNameLst>
                                      </p:cBhvr>
                                      <p:to>
                                        <p:strVal val="visible"/>
                                      </p:to>
                                    </p:set>
                                    <p:animEffect transition="in" filter="fade">
                                      <p:cBhvr>
                                        <p:cTn id="179" dur="500"/>
                                        <p:tgtEl>
                                          <p:spTgt spid="104"/>
                                        </p:tgtEl>
                                      </p:cBhvr>
                                    </p:animEffect>
                                  </p:childTnLst>
                                </p:cTn>
                              </p:par>
                            </p:childTnLst>
                          </p:cTn>
                        </p:par>
                        <p:par>
                          <p:cTn id="180" fill="hold">
                            <p:stCondLst>
                              <p:cond delay="1000"/>
                            </p:stCondLst>
                            <p:childTnLst>
                              <p:par>
                                <p:cTn id="181" presetID="2" presetClass="exit" presetSubtype="3" fill="hold" grpId="1" nodeType="afterEffect">
                                  <p:stCondLst>
                                    <p:cond delay="0"/>
                                  </p:stCondLst>
                                  <p:iterate>
                                    <p:tmAbs val="0"/>
                                  </p:iterate>
                                  <p:childTnLst>
                                    <p:anim calcmode="lin" valueType="num">
                                      <p:cBhvr>
                                        <p:cTn id="182" dur="750" fill="hold"/>
                                        <p:tgtEl>
                                          <p:spTgt spid="86"/>
                                        </p:tgtEl>
                                        <p:attrNameLst>
                                          <p:attrName>ppt_x</p:attrName>
                                        </p:attrNameLst>
                                      </p:cBhvr>
                                      <p:tavLst>
                                        <p:tav tm="0">
                                          <p:val>
                                            <p:strVal val="ppt_x"/>
                                          </p:val>
                                        </p:tav>
                                        <p:tav tm="100000">
                                          <p:val>
                                            <p:strVal val="1+ppt_w/2"/>
                                          </p:val>
                                        </p:tav>
                                      </p:tavLst>
                                    </p:anim>
                                    <p:anim calcmode="lin" valueType="num">
                                      <p:cBhvr>
                                        <p:cTn id="183" dur="750" fill="hold"/>
                                        <p:tgtEl>
                                          <p:spTgt spid="86"/>
                                        </p:tgtEl>
                                        <p:attrNameLst>
                                          <p:attrName>ppt_y</p:attrName>
                                        </p:attrNameLst>
                                      </p:cBhvr>
                                      <p:tavLst>
                                        <p:tav tm="0">
                                          <p:val>
                                            <p:strVal val="ppt_y"/>
                                          </p:val>
                                        </p:tav>
                                        <p:tav tm="100000">
                                          <p:val>
                                            <p:strVal val="0-ppt_h/2"/>
                                          </p:val>
                                        </p:tav>
                                      </p:tavLst>
                                    </p:anim>
                                    <p:set>
                                      <p:cBhvr>
                                        <p:cTn id="184" fill="hold">
                                          <p:stCondLst>
                                            <p:cond delay="749"/>
                                          </p:stCondLst>
                                        </p:cTn>
                                        <p:tgtEl>
                                          <p:spTgt spid="86"/>
                                        </p:tgtEl>
                                        <p:attrNameLst>
                                          <p:attrName>style.visibility</p:attrName>
                                        </p:attrNameLst>
                                      </p:cBhvr>
                                      <p:to>
                                        <p:strVal val="hidden"/>
                                      </p:to>
                                    </p:set>
                                  </p:childTnLst>
                                </p:cTn>
                              </p:par>
                            </p:childTnLst>
                          </p:cTn>
                        </p:par>
                        <p:par>
                          <p:cTn id="185" fill="hold">
                            <p:stCondLst>
                              <p:cond delay="0"/>
                            </p:stCondLst>
                            <p:childTnLst>
                              <p:par>
                                <p:cTn id="186" presetID="-1" presetClass="path" presetSubtype="0" accel="50000" decel="50000" fill="hold" nodeType="withEffect">
                                  <p:stCondLst>
                                    <p:cond delay="0"/>
                                  </p:stCondLst>
                                  <p:childTnLst>
                                    <p:animMotion origin="layout" path="M 0.170069 -0.000029 L 0.254444 -0.000029" pathEditMode="relative">
                                      <p:cBhvr>
                                        <p:cTn id="187" dur="500" fill="hold"/>
                                        <p:tgtEl>
                                          <p:spTgt spid="108"/>
                                        </p:tgtEl>
                                        <p:attrNameLst>
                                          <p:attrName>ppt_x</p:attrName>
                                          <p:attrName>ppt_y</p:attrName>
                                        </p:attrNameLst>
                                      </p:cBhvr>
                                    </p:animMotion>
                                  </p:childTnLst>
                                </p:cTn>
                              </p:par>
                            </p:childTnLst>
                          </p:cTn>
                        </p:par>
                        <p:par>
                          <p:cTn id="188" fill="hold">
                            <p:stCondLst>
                              <p:cond delay="500"/>
                            </p:stCondLst>
                            <p:childTnLst>
                              <p:par>
                                <p:cTn id="189" presetID="1" presetClass="exit" presetSubtype="0" fill="hold" grpId="1" nodeType="afterEffect">
                                  <p:stCondLst>
                                    <p:cond delay="0"/>
                                  </p:stCondLst>
                                  <p:iterate type="lt">
                                    <p:tmAbs val="100"/>
                                  </p:iterate>
                                  <p:childTnLst>
                                    <p:set>
                                      <p:cBhvr>
                                        <p:cTn id="190" fill="hold">
                                          <p:stCondLst>
                                            <p:cond delay="0"/>
                                          </p:stCondLst>
                                        </p:cTn>
                                        <p:tgtEl>
                                          <p:spTgt spid="104"/>
                                        </p:tgtEl>
                                        <p:attrNameLst>
                                          <p:attrName>style.visibility</p:attrName>
                                        </p:attrNameLst>
                                      </p:cBhvr>
                                      <p:to>
                                        <p:strVal val="hidden"/>
                                      </p:to>
                                    </p:set>
                                  </p:childTnLst>
                                </p:cTn>
                              </p:par>
                            </p:childTnLst>
                          </p:cTn>
                        </p:par>
                      </p:childTnLst>
                    </p:cTn>
                  </p:par>
                  <p:par>
                    <p:cTn id="191" fill="hold">
                      <p:stCondLst>
                        <p:cond delay="indefinite"/>
                      </p:stCondLst>
                      <p:childTnLst>
                        <p:par>
                          <p:cTn id="192" fill="hold">
                            <p:stCondLst>
                              <p:cond delay="0"/>
                            </p:stCondLst>
                            <p:childTnLst>
                              <p:par>
                                <p:cTn id="193" presetID="10" presetClass="entr" fill="hold" grpId="0" nodeType="clickEffect">
                                  <p:stCondLst>
                                    <p:cond delay="0"/>
                                  </p:stCondLst>
                                  <p:iterate type="lt">
                                    <p:tmAbs val="0"/>
                                  </p:iterate>
                                  <p:childTnLst>
                                    <p:set>
                                      <p:cBhvr>
                                        <p:cTn id="194" fill="hold"/>
                                        <p:tgtEl>
                                          <p:spTgt spid="109"/>
                                        </p:tgtEl>
                                        <p:attrNameLst>
                                          <p:attrName>style.visibility</p:attrName>
                                        </p:attrNameLst>
                                      </p:cBhvr>
                                      <p:to>
                                        <p:strVal val="visible"/>
                                      </p:to>
                                    </p:set>
                                    <p:animEffect transition="in" filter="fade">
                                      <p:cBhvr>
                                        <p:cTn id="195" dur="500"/>
                                        <p:tgtEl>
                                          <p:spTgt spid="109"/>
                                        </p:tgtEl>
                                      </p:cBhvr>
                                    </p:animEffect>
                                  </p:childTnLst>
                                </p:cTn>
                              </p:par>
                            </p:childTnLst>
                          </p:cTn>
                        </p:par>
                        <p:par>
                          <p:cTn id="196" fill="hold">
                            <p:stCondLst>
                              <p:cond delay="500"/>
                            </p:stCondLst>
                            <p:childTnLst>
                              <p:par>
                                <p:cTn id="197" presetID="22" presetClass="entr" presetSubtype="1" fill="hold" grpId="0" nodeType="afterEffect">
                                  <p:stCondLst>
                                    <p:cond delay="0"/>
                                  </p:stCondLst>
                                  <p:iterate>
                                    <p:tmAbs val="0"/>
                                  </p:iterate>
                                  <p:childTnLst>
                                    <p:set>
                                      <p:cBhvr>
                                        <p:cTn id="198" fill="hold"/>
                                        <p:tgtEl>
                                          <p:spTgt spid="110"/>
                                        </p:tgtEl>
                                        <p:attrNameLst>
                                          <p:attrName>style.visibility</p:attrName>
                                        </p:attrNameLst>
                                      </p:cBhvr>
                                      <p:to>
                                        <p:strVal val="visible"/>
                                      </p:to>
                                    </p:set>
                                    <p:animEffect transition="in" filter="wipe(up)">
                                      <p:cBhvr>
                                        <p:cTn id="199" dur="500"/>
                                        <p:tgtEl>
                                          <p:spTgt spid="110"/>
                                        </p:tgtEl>
                                      </p:cBhvr>
                                    </p:animEffect>
                                  </p:childTnLst>
                                </p:cTn>
                              </p:par>
                            </p:childTnLst>
                          </p:cTn>
                        </p:par>
                        <p:par>
                          <p:cTn id="200" fill="hold">
                            <p:stCondLst>
                              <p:cond delay="1000"/>
                            </p:stCondLst>
                            <p:childTnLst>
                              <p:par>
                                <p:cTn id="201" presetID="10" presetClass="entr" fill="hold" grpId="0" nodeType="afterEffect">
                                  <p:stCondLst>
                                    <p:cond delay="0"/>
                                  </p:stCondLst>
                                  <p:iterate type="lt">
                                    <p:tmAbs val="0"/>
                                  </p:iterate>
                                  <p:childTnLst>
                                    <p:set>
                                      <p:cBhvr>
                                        <p:cTn id="202" fill="hold"/>
                                        <p:tgtEl>
                                          <p:spTgt spid="111"/>
                                        </p:tgtEl>
                                        <p:attrNameLst>
                                          <p:attrName>style.visibility</p:attrName>
                                        </p:attrNameLst>
                                      </p:cBhvr>
                                      <p:to>
                                        <p:strVal val="visible"/>
                                      </p:to>
                                    </p:set>
                                    <p:animEffect transition="in" filter="fade">
                                      <p:cBhvr>
                                        <p:cTn id="203" dur="500"/>
                                        <p:tgtEl>
                                          <p:spTgt spid="111"/>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fill="hold" grpId="0" nodeType="clickEffect">
                                  <p:stCondLst>
                                    <p:cond delay="0"/>
                                  </p:stCondLst>
                                  <p:iterate>
                                    <p:tmAbs val="0"/>
                                  </p:iterate>
                                  <p:childTnLst>
                                    <p:set>
                                      <p:cBhvr>
                                        <p:cTn id="207" fill="hold"/>
                                        <p:tgtEl>
                                          <p:spTgt spid="59"/>
                                        </p:tgtEl>
                                        <p:attrNameLst>
                                          <p:attrName>style.visibility</p:attrName>
                                        </p:attrNameLst>
                                      </p:cBhvr>
                                      <p:to>
                                        <p:strVal val="visible"/>
                                      </p:to>
                                    </p:set>
                                    <p:animEffect transition="in" filter="fade">
                                      <p:cBhvr>
                                        <p:cTn id="208" dur="500"/>
                                        <p:tgtEl>
                                          <p:spTgt spid="59"/>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fill="hold" grpId="0" nodeType="clickEffect">
                                  <p:stCondLst>
                                    <p:cond delay="0"/>
                                  </p:stCondLst>
                                  <p:iterate>
                                    <p:tmAbs val="0"/>
                                  </p:iterate>
                                  <p:childTnLst>
                                    <p:set>
                                      <p:cBhvr>
                                        <p:cTn id="212" fill="hold"/>
                                        <p:tgtEl>
                                          <p:spTgt spid="58"/>
                                        </p:tgtEl>
                                        <p:attrNameLst>
                                          <p:attrName>style.visibility</p:attrName>
                                        </p:attrNameLst>
                                      </p:cBhvr>
                                      <p:to>
                                        <p:strVal val="visible"/>
                                      </p:to>
                                    </p:set>
                                    <p:animEffect transition="in" filter="fade">
                                      <p:cBhvr>
                                        <p:cTn id="21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advAuto="0"/>
      <p:bldP spid="59" grpId="0" animBg="1" advAuto="0"/>
      <p:bldP spid="60" grpId="0" animBg="1" advAuto="0"/>
      <p:bldP spid="61" grpId="0" build="p" bldLvl="5" animBg="1" advAuto="0"/>
      <p:bldP spid="83" grpId="0" animBg="1" advAuto="0"/>
      <p:bldP spid="84" grpId="0" animBg="1" advAuto="0"/>
      <p:bldP spid="84" grpId="1" animBg="1" advAuto="0"/>
      <p:bldP spid="85" grpId="0" animBg="1" advAuto="0"/>
      <p:bldP spid="85" grpId="1" animBg="1" advAuto="0"/>
      <p:bldP spid="86" grpId="0" animBg="1" advAuto="0"/>
      <p:bldP spid="86" grpId="1" animBg="1" advAuto="0"/>
      <p:bldP spid="87" grpId="0" animBg="1" advAuto="0"/>
      <p:bldP spid="87" grpId="1" animBg="1" advAuto="0"/>
      <p:bldP spid="88" grpId="0" animBg="1" advAuto="0"/>
      <p:bldP spid="89" grpId="0" animBg="1" advAuto="0"/>
      <p:bldP spid="93" grpId="0" animBg="1" advAuto="0"/>
      <p:bldP spid="94" grpId="0" animBg="1" advAuto="0"/>
      <p:bldP spid="94" grpId="1" animBg="1" advAuto="0"/>
      <p:bldP spid="95" grpId="0" animBg="1" advAuto="0"/>
      <p:bldP spid="95" grpId="1" animBg="1" advAuto="0"/>
      <p:bldP spid="96" grpId="0" animBg="1" advAuto="0"/>
      <p:bldP spid="96" grpId="1" animBg="1" advAuto="0"/>
      <p:bldP spid="97" grpId="0" animBg="1" advAuto="0"/>
      <p:bldP spid="97" grpId="1" animBg="1" advAuto="0"/>
      <p:bldP spid="98" grpId="0" animBg="1" advAuto="0"/>
      <p:bldP spid="98" grpId="1" animBg="1" advAuto="0"/>
      <p:bldP spid="99" grpId="0" animBg="1" advAuto="0"/>
      <p:bldP spid="100" grpId="0" animBg="1" advAuto="0"/>
      <p:bldP spid="101" grpId="0" animBg="1" advAuto="0"/>
      <p:bldP spid="101" grpId="1" animBg="1" advAuto="0"/>
      <p:bldP spid="102" grpId="0" animBg="1" advAuto="0"/>
      <p:bldP spid="102" grpId="1" animBg="1" advAuto="0"/>
      <p:bldP spid="103" grpId="0" animBg="1" advAuto="0"/>
      <p:bldP spid="103" grpId="1" animBg="1" advAuto="0"/>
      <p:bldP spid="104" grpId="0" animBg="1" advAuto="0"/>
      <p:bldP spid="104" grpId="1" animBg="1" advAuto="0"/>
      <p:bldP spid="108" grpId="0" animBg="1" advAuto="0"/>
      <p:bldP spid="109" grpId="0" animBg="1" advAuto="0"/>
      <p:bldP spid="110" grpId="0" animBg="1" advAuto="0"/>
      <p:bldP spid="111" grpId="0" animBg="1" advAuto="0"/>
      <p:bldP spid="112" grpId="0" animBg="1" advAuto="0"/>
      <p:bldP spid="11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0" name="Group"/>
          <p:cNvGrpSpPr/>
          <p:nvPr/>
        </p:nvGrpSpPr>
        <p:grpSpPr>
          <a:xfrm>
            <a:off x="6400800" y="9071610"/>
            <a:ext cx="2495550" cy="1753400"/>
            <a:chOff x="0" y="0"/>
            <a:chExt cx="2495550" cy="1753399"/>
          </a:xfrm>
        </p:grpSpPr>
        <p:sp>
          <p:nvSpPr>
            <p:cNvPr id="117" name="Line"/>
            <p:cNvSpPr/>
            <p:nvPr/>
          </p:nvSpPr>
          <p:spPr>
            <a:xfrm flipV="1">
              <a:off x="1239622" y="698394"/>
              <a:ext cx="1" cy="1055006"/>
            </a:xfrm>
            <a:prstGeom prst="line">
              <a:avLst/>
            </a:prstGeom>
            <a:noFill/>
            <a:ln w="114300" cap="flat">
              <a:solidFill>
                <a:srgbClr val="941100"/>
              </a:solidFill>
              <a:prstDash val="solid"/>
              <a:miter lim="400000"/>
              <a:headEnd type="stealth" w="med" len="med"/>
            </a:ln>
            <a:effectLst>
              <a:outerShdw blurRad="203200" dist="152400" dir="306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18" name="Rectangle"/>
            <p:cNvSpPr/>
            <p:nvPr/>
          </p:nvSpPr>
          <p:spPr>
            <a:xfrm>
              <a:off x="0" y="38100"/>
              <a:ext cx="249555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19" name="frontIndex"/>
            <p:cNvSpPr/>
            <p:nvPr/>
          </p:nvSpPr>
          <p:spPr>
            <a:xfrm>
              <a:off x="30805" y="0"/>
              <a:ext cx="2364207" cy="7810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frontIndex</a:t>
              </a:r>
            </a:p>
          </p:txBody>
        </p:sp>
      </p:grpSp>
      <p:sp>
        <p:nvSpPr>
          <p:cNvPr id="121" name="Rounded Rectangle"/>
          <p:cNvSpPr/>
          <p:nvPr/>
        </p:nvSpPr>
        <p:spPr>
          <a:xfrm>
            <a:off x="6524625" y="10309860"/>
            <a:ext cx="2247900" cy="2324100"/>
          </a:xfrm>
          <a:prstGeom prst="roundRect">
            <a:avLst>
              <a:gd name="adj" fmla="val 12712"/>
            </a:avLst>
          </a:prstGeom>
          <a:solidFill>
            <a:srgbClr val="FFFB00"/>
          </a:solidFill>
          <a:ln w="50800">
            <a:solidFill>
              <a:srgbClr val="5E5E5E"/>
            </a:solidFill>
            <a:miter lim="400000"/>
          </a:ln>
          <a:effectLst>
            <a:outerShdw blurRad="228600" dir="1980000" rotWithShape="0">
              <a:srgbClr val="000000">
                <a:alpha val="82000"/>
              </a:srgbClr>
            </a:outerShdw>
          </a:effectLst>
        </p:spPr>
        <p:txBody>
          <a:bodyPr lIns="76200" tIns="76200" rIns="76200" bIns="76200" anchor="ctr"/>
          <a:lstStyle/>
          <a:p>
            <a:pPr>
              <a:defRPr sz="48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grpSp>
        <p:nvGrpSpPr>
          <p:cNvPr id="125" name="Group"/>
          <p:cNvGrpSpPr/>
          <p:nvPr/>
        </p:nvGrpSpPr>
        <p:grpSpPr>
          <a:xfrm>
            <a:off x="12420600" y="9071610"/>
            <a:ext cx="2495550" cy="1753400"/>
            <a:chOff x="0" y="0"/>
            <a:chExt cx="2495550" cy="1753399"/>
          </a:xfrm>
        </p:grpSpPr>
        <p:sp>
          <p:nvSpPr>
            <p:cNvPr id="122" name="Line"/>
            <p:cNvSpPr/>
            <p:nvPr/>
          </p:nvSpPr>
          <p:spPr>
            <a:xfrm flipV="1">
              <a:off x="1239622" y="698394"/>
              <a:ext cx="1" cy="1055006"/>
            </a:xfrm>
            <a:prstGeom prst="line">
              <a:avLst/>
            </a:prstGeom>
            <a:noFill/>
            <a:ln w="114300" cap="flat">
              <a:solidFill>
                <a:srgbClr val="941100"/>
              </a:solidFill>
              <a:prstDash val="solid"/>
              <a:miter lim="400000"/>
              <a:headEnd type="stealth" w="med" len="med"/>
            </a:ln>
            <a:effectLst>
              <a:outerShdw blurRad="203200" dist="152400" dir="306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23" name="Rectangle"/>
            <p:cNvSpPr/>
            <p:nvPr/>
          </p:nvSpPr>
          <p:spPr>
            <a:xfrm>
              <a:off x="0" y="38100"/>
              <a:ext cx="249555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24" name="backIndex"/>
            <p:cNvSpPr/>
            <p:nvPr/>
          </p:nvSpPr>
          <p:spPr>
            <a:xfrm>
              <a:off x="30805" y="0"/>
              <a:ext cx="2364207" cy="7810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backIndex</a:t>
              </a:r>
            </a:p>
          </p:txBody>
        </p:sp>
      </p:grpSp>
      <p:grpSp>
        <p:nvGrpSpPr>
          <p:cNvPr id="128" name="Group"/>
          <p:cNvGrpSpPr/>
          <p:nvPr/>
        </p:nvGrpSpPr>
        <p:grpSpPr>
          <a:xfrm>
            <a:off x="666750" y="10862310"/>
            <a:ext cx="1673934" cy="1657350"/>
            <a:chOff x="0" y="0"/>
            <a:chExt cx="1673933" cy="1657350"/>
          </a:xfrm>
        </p:grpSpPr>
        <p:sp>
          <p:nvSpPr>
            <p:cNvPr id="126"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7"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131" name="Group"/>
          <p:cNvGrpSpPr/>
          <p:nvPr/>
        </p:nvGrpSpPr>
        <p:grpSpPr>
          <a:xfrm>
            <a:off x="2712669" y="10862310"/>
            <a:ext cx="1673934" cy="1657350"/>
            <a:chOff x="0" y="0"/>
            <a:chExt cx="1673933" cy="1657350"/>
          </a:xfrm>
        </p:grpSpPr>
        <p:sp>
          <p:nvSpPr>
            <p:cNvPr id="129"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0"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134" name="Group"/>
          <p:cNvGrpSpPr/>
          <p:nvPr/>
        </p:nvGrpSpPr>
        <p:grpSpPr>
          <a:xfrm>
            <a:off x="4727590" y="10862310"/>
            <a:ext cx="1673934" cy="1657350"/>
            <a:chOff x="0" y="0"/>
            <a:chExt cx="1673933" cy="1657350"/>
          </a:xfrm>
        </p:grpSpPr>
        <p:sp>
          <p:nvSpPr>
            <p:cNvPr id="132"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3"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137" name="Group"/>
          <p:cNvGrpSpPr/>
          <p:nvPr/>
        </p:nvGrpSpPr>
        <p:grpSpPr>
          <a:xfrm>
            <a:off x="6773509" y="10862310"/>
            <a:ext cx="1673934" cy="1657350"/>
            <a:chOff x="0" y="0"/>
            <a:chExt cx="1673933" cy="1657350"/>
          </a:xfrm>
        </p:grpSpPr>
        <p:sp>
          <p:nvSpPr>
            <p:cNvPr id="135"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6"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140" name="Group"/>
          <p:cNvGrpSpPr/>
          <p:nvPr/>
        </p:nvGrpSpPr>
        <p:grpSpPr>
          <a:xfrm>
            <a:off x="8819427" y="10862310"/>
            <a:ext cx="1673935" cy="1657350"/>
            <a:chOff x="0" y="0"/>
            <a:chExt cx="1673933" cy="1657350"/>
          </a:xfrm>
        </p:grpSpPr>
        <p:sp>
          <p:nvSpPr>
            <p:cNvPr id="138"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39"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143" name="Group"/>
          <p:cNvGrpSpPr/>
          <p:nvPr/>
        </p:nvGrpSpPr>
        <p:grpSpPr>
          <a:xfrm>
            <a:off x="10834347" y="10862310"/>
            <a:ext cx="1673935" cy="1657350"/>
            <a:chOff x="0" y="0"/>
            <a:chExt cx="1673933" cy="1657350"/>
          </a:xfrm>
        </p:grpSpPr>
        <p:sp>
          <p:nvSpPr>
            <p:cNvPr id="141"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2"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nvGrpSpPr>
          <p:cNvPr id="146" name="Group"/>
          <p:cNvGrpSpPr/>
          <p:nvPr/>
        </p:nvGrpSpPr>
        <p:grpSpPr>
          <a:xfrm>
            <a:off x="12880268" y="10862310"/>
            <a:ext cx="1673934" cy="1657350"/>
            <a:chOff x="0" y="0"/>
            <a:chExt cx="1673933" cy="1657350"/>
          </a:xfrm>
        </p:grpSpPr>
        <p:sp>
          <p:nvSpPr>
            <p:cNvPr id="144"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45"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6</a:t>
              </a:r>
            </a:p>
          </p:txBody>
        </p:sp>
      </p:grpSp>
      <p:sp>
        <p:nvSpPr>
          <p:cNvPr id="147" name="The Class ArrayQueue"/>
          <p:cNvSpPr txBox="1">
            <a:spLocks noGrp="1"/>
          </p:cNvSpPr>
          <p:nvPr>
            <p:ph type="title"/>
          </p:nvPr>
        </p:nvSpPr>
        <p:spPr>
          <a:prstGeom prst="rect">
            <a:avLst/>
          </a:prstGeom>
        </p:spPr>
        <p:txBody>
          <a:bodyPr/>
          <a:lstStyle/>
          <a:p>
            <a:r>
              <a:t>The Class ArrayQueue</a:t>
            </a:r>
          </a:p>
        </p:txBody>
      </p:sp>
      <p:sp>
        <p:nvSpPr>
          <p:cNvPr id="148" name="Efficiently using an array…"/>
          <p:cNvSpPr txBox="1">
            <a:spLocks noGrp="1"/>
          </p:cNvSpPr>
          <p:nvPr>
            <p:ph type="body" sz="quarter" idx="1"/>
          </p:nvPr>
        </p:nvSpPr>
        <p:spPr>
          <a:xfrm>
            <a:off x="190499" y="2343150"/>
            <a:ext cx="11143339" cy="1838325"/>
          </a:xfrm>
          <a:prstGeom prst="rect">
            <a:avLst/>
          </a:prstGeom>
        </p:spPr>
        <p:txBody>
          <a:bodyPr/>
          <a:lstStyle/>
          <a:p>
            <a:pPr>
              <a:spcBef>
                <a:spcPts val="1200"/>
              </a:spcBef>
              <a:buBlip>
                <a:blip r:embed="rId4"/>
              </a:buBlip>
            </a:pPr>
            <a:r>
              <a:rPr dirty="0"/>
              <a:t>Efficiently using an array</a:t>
            </a:r>
          </a:p>
          <a:p>
            <a:pPr lvl="1">
              <a:spcBef>
                <a:spcPts val="1200"/>
              </a:spcBef>
              <a:buBlip>
                <a:blip r:embed="rId4"/>
              </a:buBlip>
            </a:pPr>
            <a:r>
              <a:rPr dirty="0"/>
              <a:t>Implement it as a </a:t>
            </a:r>
            <a:r>
              <a:rPr b="1" i="1" dirty="0"/>
              <a:t>Circular Array</a:t>
            </a:r>
          </a:p>
        </p:txBody>
      </p:sp>
      <p:grpSp>
        <p:nvGrpSpPr>
          <p:cNvPr id="170" name="Group"/>
          <p:cNvGrpSpPr/>
          <p:nvPr/>
        </p:nvGrpSpPr>
        <p:grpSpPr>
          <a:xfrm>
            <a:off x="666750" y="10857547"/>
            <a:ext cx="13887452" cy="1657351"/>
            <a:chOff x="0" y="0"/>
            <a:chExt cx="13887451" cy="1657350"/>
          </a:xfrm>
        </p:grpSpPr>
        <p:grpSp>
          <p:nvGrpSpPr>
            <p:cNvPr id="151" name="Group"/>
            <p:cNvGrpSpPr/>
            <p:nvPr/>
          </p:nvGrpSpPr>
          <p:grpSpPr>
            <a:xfrm>
              <a:off x="0" y="0"/>
              <a:ext cx="1673934" cy="1657350"/>
              <a:chOff x="0" y="0"/>
              <a:chExt cx="1673933" cy="1657350"/>
            </a:xfrm>
          </p:grpSpPr>
          <p:sp>
            <p:nvSpPr>
              <p:cNvPr id="149"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0" name="0"/>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0</a:t>
                </a:r>
              </a:p>
            </p:txBody>
          </p:sp>
        </p:grpSp>
        <p:grpSp>
          <p:nvGrpSpPr>
            <p:cNvPr id="154" name="Group"/>
            <p:cNvGrpSpPr/>
            <p:nvPr/>
          </p:nvGrpSpPr>
          <p:grpSpPr>
            <a:xfrm>
              <a:off x="2045919" y="0"/>
              <a:ext cx="1673934" cy="1657350"/>
              <a:chOff x="0" y="0"/>
              <a:chExt cx="1673933" cy="1657350"/>
            </a:xfrm>
          </p:grpSpPr>
          <p:sp>
            <p:nvSpPr>
              <p:cNvPr id="152"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3" name="1"/>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1</a:t>
                </a:r>
              </a:p>
            </p:txBody>
          </p:sp>
        </p:grpSp>
        <p:grpSp>
          <p:nvGrpSpPr>
            <p:cNvPr id="157" name="Group"/>
            <p:cNvGrpSpPr/>
            <p:nvPr/>
          </p:nvGrpSpPr>
          <p:grpSpPr>
            <a:xfrm>
              <a:off x="4060840" y="0"/>
              <a:ext cx="1673935" cy="1657350"/>
              <a:chOff x="0" y="0"/>
              <a:chExt cx="1673933" cy="1657350"/>
            </a:xfrm>
          </p:grpSpPr>
          <p:sp>
            <p:nvSpPr>
              <p:cNvPr id="155"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6" name="2"/>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2</a:t>
                </a:r>
              </a:p>
            </p:txBody>
          </p:sp>
        </p:grpSp>
        <p:grpSp>
          <p:nvGrpSpPr>
            <p:cNvPr id="160" name="Group"/>
            <p:cNvGrpSpPr/>
            <p:nvPr/>
          </p:nvGrpSpPr>
          <p:grpSpPr>
            <a:xfrm>
              <a:off x="6106759" y="0"/>
              <a:ext cx="1673934" cy="1657350"/>
              <a:chOff x="0" y="0"/>
              <a:chExt cx="1673933" cy="1657350"/>
            </a:xfrm>
          </p:grpSpPr>
          <p:sp>
            <p:nvSpPr>
              <p:cNvPr id="158"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59" name="3"/>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3</a:t>
                </a:r>
              </a:p>
            </p:txBody>
          </p:sp>
        </p:grpSp>
        <p:grpSp>
          <p:nvGrpSpPr>
            <p:cNvPr id="163" name="Group"/>
            <p:cNvGrpSpPr/>
            <p:nvPr/>
          </p:nvGrpSpPr>
          <p:grpSpPr>
            <a:xfrm>
              <a:off x="8152677" y="0"/>
              <a:ext cx="1673935" cy="1657350"/>
              <a:chOff x="0" y="0"/>
              <a:chExt cx="1673933" cy="1657350"/>
            </a:xfrm>
          </p:grpSpPr>
          <p:sp>
            <p:nvSpPr>
              <p:cNvPr id="161"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2" name="4"/>
              <p:cNvSpPr/>
              <p:nvPr/>
            </p:nvSpPr>
            <p:spPr>
              <a:xfrm>
                <a:off x="495980"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4</a:t>
                </a:r>
              </a:p>
            </p:txBody>
          </p:sp>
        </p:grpSp>
        <p:grpSp>
          <p:nvGrpSpPr>
            <p:cNvPr id="166" name="Group"/>
            <p:cNvGrpSpPr/>
            <p:nvPr/>
          </p:nvGrpSpPr>
          <p:grpSpPr>
            <a:xfrm>
              <a:off x="10167597" y="0"/>
              <a:ext cx="1673935" cy="1657350"/>
              <a:chOff x="0" y="0"/>
              <a:chExt cx="1673933" cy="1657350"/>
            </a:xfrm>
          </p:grpSpPr>
          <p:sp>
            <p:nvSpPr>
              <p:cNvPr id="164"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5" name="5"/>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5</a:t>
                </a:r>
              </a:p>
            </p:txBody>
          </p:sp>
        </p:grpSp>
        <p:grpSp>
          <p:nvGrpSpPr>
            <p:cNvPr id="169" name="Group"/>
            <p:cNvGrpSpPr/>
            <p:nvPr/>
          </p:nvGrpSpPr>
          <p:grpSpPr>
            <a:xfrm>
              <a:off x="12213518" y="0"/>
              <a:ext cx="1673934" cy="1657350"/>
              <a:chOff x="0" y="0"/>
              <a:chExt cx="1673933" cy="1657350"/>
            </a:xfrm>
          </p:grpSpPr>
          <p:sp>
            <p:nvSpPr>
              <p:cNvPr id="167" name="Rectangle"/>
              <p:cNvSpPr/>
              <p:nvPr/>
            </p:nvSpPr>
            <p:spPr>
              <a:xfrm>
                <a:off x="0" y="0"/>
                <a:ext cx="1673934" cy="1034647"/>
              </a:xfrm>
              <a:prstGeom prst="rect">
                <a:avLst/>
              </a:prstGeom>
              <a:blipFill rotWithShape="1">
                <a:blip r:embed="rId3"/>
                <a:srcRect/>
                <a:tile tx="0" ty="0" sx="100000" sy="100000" flip="none" algn="tl"/>
              </a:blip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8" name="6"/>
              <p:cNvSpPr/>
              <p:nvPr/>
            </p:nvSpPr>
            <p:spPr>
              <a:xfrm>
                <a:off x="526979" y="1063386"/>
                <a:ext cx="613831" cy="593964"/>
              </a:xfrm>
              <a:prstGeom prst="rect">
                <a:avLst/>
              </a:prstGeom>
              <a:noFill/>
              <a:ln w="12700" cap="flat">
                <a:noFill/>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lgn="l" defTabSz="647700">
                  <a:tabLst>
                    <a:tab pos="495300" algn="l"/>
                  </a:tabLst>
                  <a:defRPr sz="2600">
                    <a:latin typeface="Monaco"/>
                    <a:ea typeface="Monaco"/>
                    <a:cs typeface="Monaco"/>
                    <a:sym typeface="Monaco"/>
                  </a:defRPr>
                </a:lvl1pPr>
              </a:lstStyle>
              <a:p>
                <a:r>
                  <a:t>6</a:t>
                </a:r>
              </a:p>
            </p:txBody>
          </p:sp>
        </p:grpSp>
      </p:grpSp>
      <p:sp>
        <p:nvSpPr>
          <p:cNvPr id="171" name="Joe"/>
          <p:cNvSpPr/>
          <p:nvPr/>
        </p:nvSpPr>
        <p:spPr>
          <a:xfrm>
            <a:off x="933450" y="11011535"/>
            <a:ext cx="1063136"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Joe</a:t>
            </a:r>
          </a:p>
        </p:txBody>
      </p:sp>
      <p:sp>
        <p:nvSpPr>
          <p:cNvPr id="172" name="Li"/>
          <p:cNvSpPr/>
          <p:nvPr/>
        </p:nvSpPr>
        <p:spPr>
          <a:xfrm>
            <a:off x="7270949" y="10942081"/>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Li</a:t>
            </a:r>
          </a:p>
        </p:txBody>
      </p:sp>
      <p:sp>
        <p:nvSpPr>
          <p:cNvPr id="173" name="Jane"/>
          <p:cNvSpPr/>
          <p:nvPr/>
        </p:nvSpPr>
        <p:spPr>
          <a:xfrm>
            <a:off x="8940068" y="10982960"/>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Jane</a:t>
            </a:r>
          </a:p>
        </p:txBody>
      </p:sp>
      <p:grpSp>
        <p:nvGrpSpPr>
          <p:cNvPr id="177" name="Group"/>
          <p:cNvGrpSpPr/>
          <p:nvPr/>
        </p:nvGrpSpPr>
        <p:grpSpPr>
          <a:xfrm>
            <a:off x="12420600" y="9071610"/>
            <a:ext cx="2495550" cy="1753400"/>
            <a:chOff x="0" y="0"/>
            <a:chExt cx="2495550" cy="1753399"/>
          </a:xfrm>
        </p:grpSpPr>
        <p:sp>
          <p:nvSpPr>
            <p:cNvPr id="174" name="Line"/>
            <p:cNvSpPr/>
            <p:nvPr/>
          </p:nvSpPr>
          <p:spPr>
            <a:xfrm flipV="1">
              <a:off x="1239622" y="698394"/>
              <a:ext cx="1" cy="1055006"/>
            </a:xfrm>
            <a:prstGeom prst="line">
              <a:avLst/>
            </a:prstGeom>
            <a:noFill/>
            <a:ln w="114300" cap="flat">
              <a:solidFill>
                <a:srgbClr val="941100"/>
              </a:solidFill>
              <a:prstDash val="solid"/>
              <a:miter lim="400000"/>
              <a:headEnd type="stealth" w="med" len="med"/>
            </a:ln>
            <a:effectLst>
              <a:outerShdw blurRad="203200" dist="152400" dir="306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75" name="Rectangle"/>
            <p:cNvSpPr/>
            <p:nvPr/>
          </p:nvSpPr>
          <p:spPr>
            <a:xfrm>
              <a:off x="0" y="38100"/>
              <a:ext cx="249555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76" name="backIndex"/>
            <p:cNvSpPr/>
            <p:nvPr/>
          </p:nvSpPr>
          <p:spPr>
            <a:xfrm>
              <a:off x="30805" y="0"/>
              <a:ext cx="2364207" cy="7810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backIndex</a:t>
              </a:r>
            </a:p>
          </p:txBody>
        </p:sp>
      </p:grpSp>
      <p:sp>
        <p:nvSpPr>
          <p:cNvPr id="178" name="Donna"/>
          <p:cNvSpPr/>
          <p:nvPr/>
        </p:nvSpPr>
        <p:spPr>
          <a:xfrm>
            <a:off x="10864118" y="10982960"/>
            <a:ext cx="1657593"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Donna</a:t>
            </a:r>
          </a:p>
        </p:txBody>
      </p:sp>
      <p:sp>
        <p:nvSpPr>
          <p:cNvPr id="179" name="Ed"/>
          <p:cNvSpPr/>
          <p:nvPr/>
        </p:nvSpPr>
        <p:spPr>
          <a:xfrm>
            <a:off x="13283468" y="10982960"/>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Ed</a:t>
            </a:r>
          </a:p>
        </p:txBody>
      </p:sp>
      <p:sp>
        <p:nvSpPr>
          <p:cNvPr id="180" name="enqueue(Joe)"/>
          <p:cNvSpPr/>
          <p:nvPr/>
        </p:nvSpPr>
        <p:spPr>
          <a:xfrm>
            <a:off x="611441" y="8757666"/>
            <a:ext cx="4972833"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5200">
                <a:latin typeface="Monaco"/>
                <a:ea typeface="Monaco"/>
                <a:cs typeface="Monaco"/>
                <a:sym typeface="Monaco"/>
              </a:defRPr>
            </a:lvl1pPr>
          </a:lstStyle>
          <a:p>
            <a:r>
              <a:t>enqueue(Joe)</a:t>
            </a:r>
          </a:p>
        </p:txBody>
      </p:sp>
      <p:grpSp>
        <p:nvGrpSpPr>
          <p:cNvPr id="184" name="Group"/>
          <p:cNvGrpSpPr/>
          <p:nvPr/>
        </p:nvGrpSpPr>
        <p:grpSpPr>
          <a:xfrm>
            <a:off x="6400800" y="9071610"/>
            <a:ext cx="2495550" cy="1753400"/>
            <a:chOff x="0" y="0"/>
            <a:chExt cx="2495550" cy="1753399"/>
          </a:xfrm>
        </p:grpSpPr>
        <p:sp>
          <p:nvSpPr>
            <p:cNvPr id="181" name="Line"/>
            <p:cNvSpPr/>
            <p:nvPr/>
          </p:nvSpPr>
          <p:spPr>
            <a:xfrm flipV="1">
              <a:off x="1239622" y="698394"/>
              <a:ext cx="1" cy="1055006"/>
            </a:xfrm>
            <a:prstGeom prst="line">
              <a:avLst/>
            </a:prstGeom>
            <a:noFill/>
            <a:ln w="114300" cap="flat">
              <a:solidFill>
                <a:srgbClr val="941100"/>
              </a:solidFill>
              <a:prstDash val="solid"/>
              <a:miter lim="400000"/>
              <a:headEnd type="stealth" w="med" len="med"/>
            </a:ln>
            <a:effectLst>
              <a:outerShdw blurRad="203200" dist="152400" dir="306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sp>
          <p:nvSpPr>
            <p:cNvPr id="182" name="Rectangle"/>
            <p:cNvSpPr/>
            <p:nvPr/>
          </p:nvSpPr>
          <p:spPr>
            <a:xfrm>
              <a:off x="0" y="38100"/>
              <a:ext cx="2495550" cy="8001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183" name="frontIndex"/>
            <p:cNvSpPr/>
            <p:nvPr/>
          </p:nvSpPr>
          <p:spPr>
            <a:xfrm>
              <a:off x="30805" y="0"/>
              <a:ext cx="2364207" cy="78105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frontIndex</a:t>
              </a:r>
            </a:p>
          </p:txBody>
        </p:sp>
      </p:grpSp>
      <p:sp>
        <p:nvSpPr>
          <p:cNvPr id="185" name="backIndex = (backIndex + 1) % MAX_QUEUE;"/>
          <p:cNvSpPr/>
          <p:nvPr/>
        </p:nvSpPr>
        <p:spPr>
          <a:xfrm>
            <a:off x="187802" y="4147566"/>
            <a:ext cx="11146037" cy="7239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3600">
                <a:latin typeface="Monaco"/>
                <a:ea typeface="Monaco"/>
                <a:cs typeface="Monaco"/>
                <a:sym typeface="Monaco"/>
              </a:defRPr>
            </a:lvl1pPr>
          </a:lstStyle>
          <a:p>
            <a:r>
              <a:t>backIndex = (backIndex + 1) % MAX_QUEUE;</a:t>
            </a:r>
          </a:p>
        </p:txBody>
      </p:sp>
      <p:sp>
        <p:nvSpPr>
          <p:cNvPr id="186" name="Li"/>
          <p:cNvSpPr/>
          <p:nvPr/>
        </p:nvSpPr>
        <p:spPr>
          <a:xfrm>
            <a:off x="7277100" y="10935335"/>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Li</a:t>
            </a:r>
          </a:p>
        </p:txBody>
      </p:sp>
      <p:sp>
        <p:nvSpPr>
          <p:cNvPr id="187" name="Jane"/>
          <p:cNvSpPr/>
          <p:nvPr/>
        </p:nvSpPr>
        <p:spPr>
          <a:xfrm>
            <a:off x="8934450" y="1099248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Jane</a:t>
            </a:r>
          </a:p>
        </p:txBody>
      </p:sp>
      <p:sp>
        <p:nvSpPr>
          <p:cNvPr id="188" name="Donna"/>
          <p:cNvSpPr/>
          <p:nvPr/>
        </p:nvSpPr>
        <p:spPr>
          <a:xfrm>
            <a:off x="10858500" y="10992485"/>
            <a:ext cx="1657592"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Donna</a:t>
            </a:r>
          </a:p>
        </p:txBody>
      </p:sp>
      <p:sp>
        <p:nvSpPr>
          <p:cNvPr id="189" name="Ed"/>
          <p:cNvSpPr/>
          <p:nvPr/>
        </p:nvSpPr>
        <p:spPr>
          <a:xfrm>
            <a:off x="13277850" y="10992485"/>
            <a:ext cx="765907"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Ed</a:t>
            </a:r>
          </a:p>
        </p:txBody>
      </p:sp>
      <p:sp>
        <p:nvSpPr>
          <p:cNvPr id="190" name="frontIndex = (frontIndex + 1) % MAX_QUEUE;"/>
          <p:cNvSpPr/>
          <p:nvPr/>
        </p:nvSpPr>
        <p:spPr>
          <a:xfrm>
            <a:off x="187802" y="4947666"/>
            <a:ext cx="11694766" cy="7239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3600">
                <a:latin typeface="Monaco"/>
                <a:ea typeface="Monaco"/>
                <a:cs typeface="Monaco"/>
                <a:sym typeface="Monaco"/>
              </a:defRPr>
            </a:lvl1pPr>
          </a:lstStyle>
          <a:p>
            <a:r>
              <a:t>frontIndex = (frontIndex + 1) % MAX_QUEUE;</a:t>
            </a:r>
          </a:p>
        </p:txBody>
      </p:sp>
      <p:sp>
        <p:nvSpPr>
          <p:cNvPr id="191" name="Joe"/>
          <p:cNvSpPr/>
          <p:nvPr/>
        </p:nvSpPr>
        <p:spPr>
          <a:xfrm>
            <a:off x="18078450" y="8912225"/>
            <a:ext cx="1063136"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Joe</a:t>
            </a:r>
          </a:p>
        </p:txBody>
      </p:sp>
      <p:sp>
        <p:nvSpPr>
          <p:cNvPr id="192" name="enqueue(Jess)"/>
          <p:cNvSpPr/>
          <p:nvPr/>
        </p:nvSpPr>
        <p:spPr>
          <a:xfrm>
            <a:off x="619092" y="8757666"/>
            <a:ext cx="5372947"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5200">
                <a:latin typeface="Monaco"/>
                <a:ea typeface="Monaco"/>
                <a:cs typeface="Monaco"/>
                <a:sym typeface="Monaco"/>
              </a:defRPr>
            </a:lvl1pPr>
          </a:lstStyle>
          <a:p>
            <a:r>
              <a:t>enqueue(Jess)</a:t>
            </a:r>
          </a:p>
        </p:txBody>
      </p:sp>
      <p:sp>
        <p:nvSpPr>
          <p:cNvPr id="193" name="Jess"/>
          <p:cNvSpPr/>
          <p:nvPr/>
        </p:nvSpPr>
        <p:spPr>
          <a:xfrm>
            <a:off x="2895600" y="1101153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Jess</a:t>
            </a:r>
          </a:p>
        </p:txBody>
      </p:sp>
      <p:sp>
        <p:nvSpPr>
          <p:cNvPr id="194" name="Jess"/>
          <p:cNvSpPr/>
          <p:nvPr/>
        </p:nvSpPr>
        <p:spPr>
          <a:xfrm rot="2926267">
            <a:off x="16002000" y="7921625"/>
            <a:ext cx="1360365"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Jess</a:t>
            </a:r>
          </a:p>
        </p:txBody>
      </p:sp>
      <p:sp>
        <p:nvSpPr>
          <p:cNvPr id="195" name="dequeue(Li)"/>
          <p:cNvSpPr/>
          <p:nvPr/>
        </p:nvSpPr>
        <p:spPr>
          <a:xfrm>
            <a:off x="619157" y="8757666"/>
            <a:ext cx="4572717"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5200">
                <a:latin typeface="Monaco"/>
                <a:ea typeface="Monaco"/>
                <a:cs typeface="Monaco"/>
                <a:sym typeface="Monaco"/>
              </a:defRPr>
            </a:lvl1pPr>
          </a:lstStyle>
          <a:p>
            <a:r>
              <a:t>dequeue(Li)</a:t>
            </a:r>
          </a:p>
        </p:txBody>
      </p:sp>
      <p:sp>
        <p:nvSpPr>
          <p:cNvPr id="196" name="enqueue(Jill)"/>
          <p:cNvSpPr/>
          <p:nvPr/>
        </p:nvSpPr>
        <p:spPr>
          <a:xfrm>
            <a:off x="609990" y="8738616"/>
            <a:ext cx="5562601" cy="9906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gn="l" defTabSz="876300">
              <a:defRPr sz="5200">
                <a:latin typeface="Monaco"/>
                <a:ea typeface="Monaco"/>
                <a:cs typeface="Monaco"/>
                <a:sym typeface="Monaco"/>
              </a:defRPr>
            </a:lvl1pPr>
          </a:lstStyle>
          <a:p>
            <a:r>
              <a:t>enqueue(Jill)</a:t>
            </a:r>
          </a:p>
        </p:txBody>
      </p:sp>
      <p:sp>
        <p:nvSpPr>
          <p:cNvPr id="197" name="Jill"/>
          <p:cNvSpPr/>
          <p:nvPr/>
        </p:nvSpPr>
        <p:spPr>
          <a:xfrm>
            <a:off x="4914900" y="10973435"/>
            <a:ext cx="1360364"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Jill</a:t>
            </a:r>
          </a:p>
        </p:txBody>
      </p:sp>
      <p:sp>
        <p:nvSpPr>
          <p:cNvPr id="198" name="Jill"/>
          <p:cNvSpPr/>
          <p:nvPr/>
        </p:nvSpPr>
        <p:spPr>
          <a:xfrm rot="6264745">
            <a:off x="15563849" y="5883274"/>
            <a:ext cx="1360365" cy="787401"/>
          </a:xfrm>
          <a:prstGeom prst="rect">
            <a:avLst/>
          </a:prstGeom>
          <a:ln w="12700">
            <a:miter lim="400000"/>
          </a:ln>
          <a:effectLst>
            <a:outerShdw blurRad="266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647700">
              <a:tabLst>
                <a:tab pos="495300" algn="l"/>
              </a:tabLst>
              <a:defRPr sz="3800">
                <a:solidFill>
                  <a:srgbClr val="FFFFFF"/>
                </a:solidFill>
                <a:effectLst>
                  <a:outerShdw blurRad="101600" dist="76200" dir="2700000" rotWithShape="0">
                    <a:srgbClr val="000000">
                      <a:alpha val="64000"/>
                    </a:srgbClr>
                  </a:outerShdw>
                </a:effectLst>
                <a:latin typeface="Monaco"/>
                <a:ea typeface="Monaco"/>
                <a:cs typeface="Monaco"/>
                <a:sym typeface="Monaco"/>
              </a:defRPr>
            </a:lvl1pPr>
          </a:lstStyle>
          <a:p>
            <a:r>
              <a:t>Jill</a:t>
            </a:r>
          </a:p>
        </p:txBody>
      </p:sp>
      <p:sp>
        <p:nvSpPr>
          <p:cNvPr id="199" name="frontIndex == (backIndex + 2) % MAX_QUEUE;"/>
          <p:cNvSpPr/>
          <p:nvPr/>
        </p:nvSpPr>
        <p:spPr>
          <a:xfrm>
            <a:off x="359252" y="6452616"/>
            <a:ext cx="11694766" cy="7239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3600">
                <a:latin typeface="Monaco"/>
                <a:ea typeface="Monaco"/>
                <a:cs typeface="Monaco"/>
                <a:sym typeface="Monaco"/>
              </a:defRPr>
            </a:lvl1pPr>
          </a:lstStyle>
          <a:p>
            <a:r>
              <a:t>frontIndex == (backIndex + 2) % MAX_QUEUE;</a:t>
            </a:r>
          </a:p>
        </p:txBody>
      </p:sp>
      <p:sp>
        <p:nvSpPr>
          <p:cNvPr id="200" name="Test for a full queue"/>
          <p:cNvSpPr/>
          <p:nvPr/>
        </p:nvSpPr>
        <p:spPr>
          <a:xfrm>
            <a:off x="171450" y="5642991"/>
            <a:ext cx="6471655"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marL="952500" lvl="2" indent="-571500" algn="l">
              <a:spcBef>
                <a:spcPts val="2700"/>
              </a:spcBef>
              <a:buSzPct val="53000"/>
              <a:buBlip>
                <a:blip r:embed="rId4"/>
              </a:buBlip>
              <a:defRPr sz="4800">
                <a:latin typeface="+mn-lt"/>
                <a:ea typeface="+mn-ea"/>
                <a:cs typeface="+mn-cs"/>
                <a:sym typeface="Optima"/>
              </a:defRPr>
            </a:pPr>
            <a:r>
              <a:t>Test for a full queue</a:t>
            </a:r>
          </a:p>
        </p:txBody>
      </p:sp>
      <p:sp>
        <p:nvSpPr>
          <p:cNvPr id="201" name="frontIndex == (backIndex + 1) % MAX_QUEUE;"/>
          <p:cNvSpPr/>
          <p:nvPr/>
        </p:nvSpPr>
        <p:spPr>
          <a:xfrm>
            <a:off x="321152" y="7900416"/>
            <a:ext cx="11694766" cy="723900"/>
          </a:xfrm>
          <a:prstGeom prst="rect">
            <a:avLst/>
          </a:prstGeom>
          <a:ln w="12700">
            <a:miter lim="400000"/>
          </a:ln>
          <a:effectLst>
            <a:outerShdw blurRad="190500" dist="12700" dir="2700000" rotWithShape="0">
              <a:srgbClr val="9411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defTabSz="876300">
              <a:defRPr sz="3600">
                <a:latin typeface="Monaco"/>
                <a:ea typeface="Monaco"/>
                <a:cs typeface="Monaco"/>
                <a:sym typeface="Monaco"/>
              </a:defRPr>
            </a:lvl1pPr>
          </a:lstStyle>
          <a:p>
            <a:r>
              <a:t>frontIndex == (backIndex + 1) % MAX_QUEUE;</a:t>
            </a:r>
          </a:p>
        </p:txBody>
      </p:sp>
      <p:sp>
        <p:nvSpPr>
          <p:cNvPr id="202" name="Test for an empty queue"/>
          <p:cNvSpPr/>
          <p:nvPr/>
        </p:nvSpPr>
        <p:spPr>
          <a:xfrm>
            <a:off x="133350" y="7090791"/>
            <a:ext cx="7589047"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pPr marL="952500" lvl="2" indent="-571500" algn="l">
              <a:spcBef>
                <a:spcPts val="2700"/>
              </a:spcBef>
              <a:buSzPct val="53000"/>
              <a:buBlip>
                <a:blip r:embed="rId4"/>
              </a:buBlip>
              <a:defRPr sz="4800">
                <a:latin typeface="+mn-lt"/>
                <a:ea typeface="+mn-ea"/>
                <a:cs typeface="+mn-cs"/>
                <a:sym typeface="Optima"/>
              </a:defRPr>
            </a:pPr>
            <a:r>
              <a:t>Test for an empty queue</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48">
                                            <p:txEl>
                                              <p:pRg st="1" end="1"/>
                                            </p:txEl>
                                          </p:spTgt>
                                        </p:tgtEl>
                                        <p:attrNameLst>
                                          <p:attrName>style.visibility</p:attrName>
                                        </p:attrNameLst>
                                      </p:cBhvr>
                                      <p:to>
                                        <p:strVal val="visible"/>
                                      </p:to>
                                    </p:set>
                                    <p:animEffect transition="in" filter="fade">
                                      <p:cBhvr>
                                        <p:cTn id="7" dur="500"/>
                                        <p:tgtEl>
                                          <p:spTgt spid="148">
                                            <p:txEl>
                                              <p:pRg st="1" end="1"/>
                                            </p:txEl>
                                          </p:spTgt>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28"/>
                                        </p:tgtEl>
                                        <p:attrNameLst>
                                          <p:attrName>style.visibility</p:attrName>
                                        </p:attrNameLst>
                                      </p:cBhvr>
                                      <p:to>
                                        <p:strVal val="visible"/>
                                      </p:to>
                                    </p:set>
                                    <p:animEffect transition="in" filter="fade">
                                      <p:cBhvr>
                                        <p:cTn id="11" dur="250"/>
                                        <p:tgtEl>
                                          <p:spTgt spid="128"/>
                                        </p:tgtEl>
                                      </p:cBhvr>
                                    </p:animEffect>
                                  </p:childTnLst>
                                </p:cTn>
                              </p:par>
                            </p:childTnLst>
                          </p:cTn>
                        </p:par>
                        <p:par>
                          <p:cTn id="12" fill="hold">
                            <p:stCondLst>
                              <p:cond delay="750"/>
                            </p:stCondLst>
                            <p:childTnLst>
                              <p:par>
                                <p:cTn id="13" presetID="10" presetClass="entr" fill="hold" grpId="0" nodeType="afterEffect">
                                  <p:stCondLst>
                                    <p:cond delay="0"/>
                                  </p:stCondLst>
                                  <p:iterate>
                                    <p:tmAbs val="0"/>
                                  </p:iterate>
                                  <p:childTnLst>
                                    <p:set>
                                      <p:cBhvr>
                                        <p:cTn id="14" fill="hold"/>
                                        <p:tgtEl>
                                          <p:spTgt spid="131"/>
                                        </p:tgtEl>
                                        <p:attrNameLst>
                                          <p:attrName>style.visibility</p:attrName>
                                        </p:attrNameLst>
                                      </p:cBhvr>
                                      <p:to>
                                        <p:strVal val="visible"/>
                                      </p:to>
                                    </p:set>
                                    <p:animEffect transition="in" filter="fade">
                                      <p:cBhvr>
                                        <p:cTn id="15" dur="250"/>
                                        <p:tgtEl>
                                          <p:spTgt spid="131"/>
                                        </p:tgtEl>
                                      </p:cBhvr>
                                    </p:animEffect>
                                  </p:childTnLst>
                                </p:cTn>
                              </p:par>
                            </p:childTnLst>
                          </p:cTn>
                        </p:par>
                        <p:par>
                          <p:cTn id="16" fill="hold">
                            <p:stCondLst>
                              <p:cond delay="1000"/>
                            </p:stCondLst>
                            <p:childTnLst>
                              <p:par>
                                <p:cTn id="17" presetID="10" presetClass="entr" fill="hold" grpId="0" nodeType="afterEffect">
                                  <p:stCondLst>
                                    <p:cond delay="0"/>
                                  </p:stCondLst>
                                  <p:iterate>
                                    <p:tmAbs val="0"/>
                                  </p:iterate>
                                  <p:childTnLst>
                                    <p:set>
                                      <p:cBhvr>
                                        <p:cTn id="18" fill="hold"/>
                                        <p:tgtEl>
                                          <p:spTgt spid="134"/>
                                        </p:tgtEl>
                                        <p:attrNameLst>
                                          <p:attrName>style.visibility</p:attrName>
                                        </p:attrNameLst>
                                      </p:cBhvr>
                                      <p:to>
                                        <p:strVal val="visible"/>
                                      </p:to>
                                    </p:set>
                                    <p:animEffect transition="in" filter="fade">
                                      <p:cBhvr>
                                        <p:cTn id="19" dur="250"/>
                                        <p:tgtEl>
                                          <p:spTgt spid="134"/>
                                        </p:tgtEl>
                                      </p:cBhvr>
                                    </p:animEffect>
                                  </p:childTnLst>
                                </p:cTn>
                              </p:par>
                            </p:childTnLst>
                          </p:cTn>
                        </p:par>
                        <p:par>
                          <p:cTn id="20" fill="hold">
                            <p:stCondLst>
                              <p:cond delay="1250"/>
                            </p:stCondLst>
                            <p:childTnLst>
                              <p:par>
                                <p:cTn id="21" presetID="10" presetClass="entr" fill="hold" grpId="0" nodeType="afterEffect">
                                  <p:stCondLst>
                                    <p:cond delay="0"/>
                                  </p:stCondLst>
                                  <p:iterate>
                                    <p:tmAbs val="0"/>
                                  </p:iterate>
                                  <p:childTnLst>
                                    <p:set>
                                      <p:cBhvr>
                                        <p:cTn id="22" fill="hold"/>
                                        <p:tgtEl>
                                          <p:spTgt spid="137"/>
                                        </p:tgtEl>
                                        <p:attrNameLst>
                                          <p:attrName>style.visibility</p:attrName>
                                        </p:attrNameLst>
                                      </p:cBhvr>
                                      <p:to>
                                        <p:strVal val="visible"/>
                                      </p:to>
                                    </p:set>
                                    <p:animEffect transition="in" filter="fade">
                                      <p:cBhvr>
                                        <p:cTn id="23" dur="250"/>
                                        <p:tgtEl>
                                          <p:spTgt spid="137"/>
                                        </p:tgtEl>
                                      </p:cBhvr>
                                    </p:animEffect>
                                  </p:childTnLst>
                                </p:cTn>
                              </p:par>
                            </p:childTnLst>
                          </p:cTn>
                        </p:par>
                        <p:par>
                          <p:cTn id="24" fill="hold">
                            <p:stCondLst>
                              <p:cond delay="1500"/>
                            </p:stCondLst>
                            <p:childTnLst>
                              <p:par>
                                <p:cTn id="25" presetID="10" presetClass="entr" fill="hold" grpId="0" nodeType="afterEffect">
                                  <p:stCondLst>
                                    <p:cond delay="0"/>
                                  </p:stCondLst>
                                  <p:iterate>
                                    <p:tmAbs val="0"/>
                                  </p:iterate>
                                  <p:childTnLst>
                                    <p:set>
                                      <p:cBhvr>
                                        <p:cTn id="26" fill="hold"/>
                                        <p:tgtEl>
                                          <p:spTgt spid="140"/>
                                        </p:tgtEl>
                                        <p:attrNameLst>
                                          <p:attrName>style.visibility</p:attrName>
                                        </p:attrNameLst>
                                      </p:cBhvr>
                                      <p:to>
                                        <p:strVal val="visible"/>
                                      </p:to>
                                    </p:set>
                                    <p:animEffect transition="in" filter="fade">
                                      <p:cBhvr>
                                        <p:cTn id="27" dur="250"/>
                                        <p:tgtEl>
                                          <p:spTgt spid="140"/>
                                        </p:tgtEl>
                                      </p:cBhvr>
                                    </p:animEffect>
                                  </p:childTnLst>
                                </p:cTn>
                              </p:par>
                            </p:childTnLst>
                          </p:cTn>
                        </p:par>
                        <p:par>
                          <p:cTn id="28" fill="hold">
                            <p:stCondLst>
                              <p:cond delay="1750"/>
                            </p:stCondLst>
                            <p:childTnLst>
                              <p:par>
                                <p:cTn id="29" presetID="10" presetClass="entr" fill="hold" grpId="0" nodeType="afterEffect">
                                  <p:stCondLst>
                                    <p:cond delay="0"/>
                                  </p:stCondLst>
                                  <p:iterate>
                                    <p:tmAbs val="0"/>
                                  </p:iterate>
                                  <p:childTnLst>
                                    <p:set>
                                      <p:cBhvr>
                                        <p:cTn id="30" fill="hold"/>
                                        <p:tgtEl>
                                          <p:spTgt spid="143"/>
                                        </p:tgtEl>
                                        <p:attrNameLst>
                                          <p:attrName>style.visibility</p:attrName>
                                        </p:attrNameLst>
                                      </p:cBhvr>
                                      <p:to>
                                        <p:strVal val="visible"/>
                                      </p:to>
                                    </p:set>
                                    <p:animEffect transition="in" filter="fade">
                                      <p:cBhvr>
                                        <p:cTn id="31" dur="250"/>
                                        <p:tgtEl>
                                          <p:spTgt spid="143"/>
                                        </p:tgtEl>
                                      </p:cBhvr>
                                    </p:animEffect>
                                  </p:childTnLst>
                                </p:cTn>
                              </p:par>
                            </p:childTnLst>
                          </p:cTn>
                        </p:par>
                        <p:par>
                          <p:cTn id="32" fill="hold">
                            <p:stCondLst>
                              <p:cond delay="2000"/>
                            </p:stCondLst>
                            <p:childTnLst>
                              <p:par>
                                <p:cTn id="33" presetID="10" presetClass="entr" fill="hold" grpId="0" nodeType="afterEffect">
                                  <p:stCondLst>
                                    <p:cond delay="0"/>
                                  </p:stCondLst>
                                  <p:iterate>
                                    <p:tmAbs val="0"/>
                                  </p:iterate>
                                  <p:childTnLst>
                                    <p:set>
                                      <p:cBhvr>
                                        <p:cTn id="34" fill="hold"/>
                                        <p:tgtEl>
                                          <p:spTgt spid="146"/>
                                        </p:tgtEl>
                                        <p:attrNameLst>
                                          <p:attrName>style.visibility</p:attrName>
                                        </p:attrNameLst>
                                      </p:cBhvr>
                                      <p:to>
                                        <p:strVal val="visible"/>
                                      </p:to>
                                    </p:set>
                                    <p:animEffect transition="in" filter="fade">
                                      <p:cBhvr>
                                        <p:cTn id="35" dur="250"/>
                                        <p:tgtEl>
                                          <p:spTgt spid="146"/>
                                        </p:tgtEl>
                                      </p:cBhvr>
                                    </p:animEffect>
                                  </p:childTnLst>
                                </p:cTn>
                              </p:par>
                            </p:childTnLst>
                          </p:cTn>
                        </p:par>
                        <p:par>
                          <p:cTn id="36" fill="hold">
                            <p:stCondLst>
                              <p:cond delay="2250"/>
                            </p:stCondLst>
                            <p:childTnLst>
                              <p:par>
                                <p:cTn id="37" presetID="10" presetClass="entr" fill="hold" grpId="0" nodeType="afterEffect">
                                  <p:stCondLst>
                                    <p:cond delay="0"/>
                                  </p:stCondLst>
                                  <p:iterate>
                                    <p:tmAbs val="0"/>
                                  </p:iterate>
                                  <p:childTnLst>
                                    <p:set>
                                      <p:cBhvr>
                                        <p:cTn id="38" fill="hold"/>
                                        <p:tgtEl>
                                          <p:spTgt spid="186"/>
                                        </p:tgtEl>
                                        <p:attrNameLst>
                                          <p:attrName>style.visibility</p:attrName>
                                        </p:attrNameLst>
                                      </p:cBhvr>
                                      <p:to>
                                        <p:strVal val="visible"/>
                                      </p:to>
                                    </p:set>
                                    <p:animEffect transition="in" filter="fade">
                                      <p:cBhvr>
                                        <p:cTn id="39" dur="250"/>
                                        <p:tgtEl>
                                          <p:spTgt spid="186"/>
                                        </p:tgtEl>
                                      </p:cBhvr>
                                    </p:animEffect>
                                  </p:childTnLst>
                                </p:cTn>
                              </p:par>
                            </p:childTnLst>
                          </p:cTn>
                        </p:par>
                        <p:par>
                          <p:cTn id="40" fill="hold">
                            <p:stCondLst>
                              <p:cond delay="2500"/>
                            </p:stCondLst>
                            <p:childTnLst>
                              <p:par>
                                <p:cTn id="41" presetID="10" presetClass="entr" fill="hold" grpId="0" nodeType="afterEffect">
                                  <p:stCondLst>
                                    <p:cond delay="0"/>
                                  </p:stCondLst>
                                  <p:iterate>
                                    <p:tmAbs val="0"/>
                                  </p:iterate>
                                  <p:childTnLst>
                                    <p:set>
                                      <p:cBhvr>
                                        <p:cTn id="42" fill="hold"/>
                                        <p:tgtEl>
                                          <p:spTgt spid="187"/>
                                        </p:tgtEl>
                                        <p:attrNameLst>
                                          <p:attrName>style.visibility</p:attrName>
                                        </p:attrNameLst>
                                      </p:cBhvr>
                                      <p:to>
                                        <p:strVal val="visible"/>
                                      </p:to>
                                    </p:set>
                                    <p:animEffect transition="in" filter="fade">
                                      <p:cBhvr>
                                        <p:cTn id="43" dur="250"/>
                                        <p:tgtEl>
                                          <p:spTgt spid="187"/>
                                        </p:tgtEl>
                                      </p:cBhvr>
                                    </p:animEffect>
                                  </p:childTnLst>
                                </p:cTn>
                              </p:par>
                            </p:childTnLst>
                          </p:cTn>
                        </p:par>
                        <p:par>
                          <p:cTn id="44" fill="hold">
                            <p:stCondLst>
                              <p:cond delay="2750"/>
                            </p:stCondLst>
                            <p:childTnLst>
                              <p:par>
                                <p:cTn id="45" presetID="10" presetClass="entr" fill="hold" grpId="0" nodeType="afterEffect">
                                  <p:stCondLst>
                                    <p:cond delay="0"/>
                                  </p:stCondLst>
                                  <p:iterate>
                                    <p:tmAbs val="0"/>
                                  </p:iterate>
                                  <p:childTnLst>
                                    <p:set>
                                      <p:cBhvr>
                                        <p:cTn id="46" fill="hold"/>
                                        <p:tgtEl>
                                          <p:spTgt spid="188"/>
                                        </p:tgtEl>
                                        <p:attrNameLst>
                                          <p:attrName>style.visibility</p:attrName>
                                        </p:attrNameLst>
                                      </p:cBhvr>
                                      <p:to>
                                        <p:strVal val="visible"/>
                                      </p:to>
                                    </p:set>
                                    <p:animEffect transition="in" filter="fade">
                                      <p:cBhvr>
                                        <p:cTn id="47" dur="250"/>
                                        <p:tgtEl>
                                          <p:spTgt spid="188"/>
                                        </p:tgtEl>
                                      </p:cBhvr>
                                    </p:animEffect>
                                  </p:childTnLst>
                                </p:cTn>
                              </p:par>
                            </p:childTnLst>
                          </p:cTn>
                        </p:par>
                        <p:par>
                          <p:cTn id="48" fill="hold">
                            <p:stCondLst>
                              <p:cond delay="3000"/>
                            </p:stCondLst>
                            <p:childTnLst>
                              <p:par>
                                <p:cTn id="49" presetID="10" presetClass="entr" fill="hold" grpId="0" nodeType="afterEffect">
                                  <p:stCondLst>
                                    <p:cond delay="0"/>
                                  </p:stCondLst>
                                  <p:iterate>
                                    <p:tmAbs val="0"/>
                                  </p:iterate>
                                  <p:childTnLst>
                                    <p:set>
                                      <p:cBhvr>
                                        <p:cTn id="50" fill="hold"/>
                                        <p:tgtEl>
                                          <p:spTgt spid="189"/>
                                        </p:tgtEl>
                                        <p:attrNameLst>
                                          <p:attrName>style.visibility</p:attrName>
                                        </p:attrNameLst>
                                      </p:cBhvr>
                                      <p:to>
                                        <p:strVal val="visible"/>
                                      </p:to>
                                    </p:set>
                                    <p:animEffect transition="in" filter="fade">
                                      <p:cBhvr>
                                        <p:cTn id="51" dur="250"/>
                                        <p:tgtEl>
                                          <p:spTgt spid="189"/>
                                        </p:tgtEl>
                                      </p:cBhvr>
                                    </p:animEffect>
                                  </p:childTnLst>
                                </p:cTn>
                              </p:par>
                            </p:childTnLst>
                          </p:cTn>
                        </p:par>
                        <p:par>
                          <p:cTn id="52" fill="hold">
                            <p:stCondLst>
                              <p:cond delay="3250"/>
                            </p:stCondLst>
                            <p:childTnLst>
                              <p:par>
                                <p:cTn id="53" presetID="10" presetClass="entr" fill="hold" grpId="0" nodeType="afterEffect">
                                  <p:stCondLst>
                                    <p:cond delay="0"/>
                                  </p:stCondLst>
                                  <p:iterate>
                                    <p:tmAbs val="0"/>
                                  </p:iterate>
                                  <p:childTnLst>
                                    <p:set>
                                      <p:cBhvr>
                                        <p:cTn id="54" fill="hold"/>
                                        <p:tgtEl>
                                          <p:spTgt spid="125"/>
                                        </p:tgtEl>
                                        <p:attrNameLst>
                                          <p:attrName>style.visibility</p:attrName>
                                        </p:attrNameLst>
                                      </p:cBhvr>
                                      <p:to>
                                        <p:strVal val="visible"/>
                                      </p:to>
                                    </p:set>
                                    <p:animEffect transition="in" filter="fade">
                                      <p:cBhvr>
                                        <p:cTn id="55" dur="250"/>
                                        <p:tgtEl>
                                          <p:spTgt spid="125"/>
                                        </p:tgtEl>
                                      </p:cBhvr>
                                    </p:animEffect>
                                  </p:childTnLst>
                                </p:cTn>
                              </p:par>
                            </p:childTnLst>
                          </p:cTn>
                        </p:par>
                        <p:par>
                          <p:cTn id="56" fill="hold">
                            <p:stCondLst>
                              <p:cond delay="3500"/>
                            </p:stCondLst>
                            <p:childTnLst>
                              <p:par>
                                <p:cTn id="57" presetID="10" presetClass="entr" fill="hold" grpId="0" nodeType="afterEffect">
                                  <p:stCondLst>
                                    <p:cond delay="0"/>
                                  </p:stCondLst>
                                  <p:iterate>
                                    <p:tmAbs val="0"/>
                                  </p:iterate>
                                  <p:childTnLst>
                                    <p:set>
                                      <p:cBhvr>
                                        <p:cTn id="58" fill="hold"/>
                                        <p:tgtEl>
                                          <p:spTgt spid="120"/>
                                        </p:tgtEl>
                                        <p:attrNameLst>
                                          <p:attrName>style.visibility</p:attrName>
                                        </p:attrNameLst>
                                      </p:cBhvr>
                                      <p:to>
                                        <p:strVal val="visible"/>
                                      </p:to>
                                    </p:set>
                                    <p:animEffect transition="in" filter="fade">
                                      <p:cBhvr>
                                        <p:cTn id="59" dur="250"/>
                                        <p:tgtEl>
                                          <p:spTgt spid="120"/>
                                        </p:tgtEl>
                                      </p:cBhvr>
                                    </p:animEffect>
                                  </p:childTnLst>
                                </p:cTn>
                              </p:par>
                            </p:childTnLst>
                          </p:cTn>
                        </p:par>
                        <p:par>
                          <p:cTn id="60" fill="hold">
                            <p:stCondLst>
                              <p:cond delay="0"/>
                            </p:stCondLst>
                            <p:childTnLst>
                              <p:par>
                                <p:cTn id="61" presetID="-1" presetClass="path" presetSubtype="0" accel="50000" decel="50000" fill="hold" nodeType="afterEffect">
                                  <p:stCondLst>
                                    <p:cond delay="0"/>
                                  </p:stCondLst>
                                  <p:childTnLst>
                                    <p:animMotion origin="layout" path="M 0.000000 0.000000 L 0.702402 -0.225694" pathEditMode="relative">
                                      <p:cBhvr>
                                        <p:cTn id="62" dur="750" fill="hold"/>
                                        <p:tgtEl>
                                          <p:spTgt spid="128"/>
                                        </p:tgtEl>
                                        <p:attrNameLst>
                                          <p:attrName>ppt_x</p:attrName>
                                          <p:attrName>ppt_y</p:attrName>
                                        </p:attrNameLst>
                                      </p:cBhvr>
                                    </p:animMotion>
                                  </p:childTnLst>
                                </p:cTn>
                              </p:par>
                            </p:childTnLst>
                          </p:cTn>
                        </p:par>
                        <p:par>
                          <p:cTn id="63" fill="hold">
                            <p:stCondLst>
                              <p:cond delay="0"/>
                            </p:stCondLst>
                            <p:childTnLst>
                              <p:par>
                                <p:cTn id="64" presetID="-1" presetClass="path" presetSubtype="0" accel="50000" decel="50000" fill="hold" nodeType="afterEffect">
                                  <p:stCondLst>
                                    <p:cond delay="0"/>
                                  </p:stCondLst>
                                  <p:childTnLst>
                                    <p:animMotion origin="layout" path="M 0.000000 0.000000 L 0.531202 -0.301830" pathEditMode="relative">
                                      <p:cBhvr>
                                        <p:cTn id="65" dur="750" fill="hold"/>
                                        <p:tgtEl>
                                          <p:spTgt spid="131"/>
                                        </p:tgtEl>
                                        <p:attrNameLst>
                                          <p:attrName>ppt_x</p:attrName>
                                          <p:attrName>ppt_y</p:attrName>
                                        </p:attrNameLst>
                                      </p:cBhvr>
                                    </p:animMotion>
                                  </p:childTnLst>
                                </p:cTn>
                              </p:par>
                            </p:childTnLst>
                          </p:cTn>
                        </p:par>
                        <p:par>
                          <p:cTn id="66" fill="hold">
                            <p:stCondLst>
                              <p:cond delay="0"/>
                            </p:stCondLst>
                            <p:childTnLst>
                              <p:par>
                                <p:cTn id="67" presetID="8" presetClass="emph" presetSubtype="0" accel="50000" decel="50000" fill="hold" grpId="1" nodeType="withEffect">
                                  <p:stCondLst>
                                    <p:cond delay="0"/>
                                  </p:stCondLst>
                                  <p:childTnLst>
                                    <p:animRot by="3060000">
                                      <p:cBhvr>
                                        <p:cTn id="68" dur="750" fill="hold"/>
                                        <p:tgtEl>
                                          <p:spTgt spid="131"/>
                                        </p:tgtEl>
                                        <p:attrNameLst>
                                          <p:attrName>r</p:attrName>
                                        </p:attrNameLst>
                                      </p:cBhvr>
                                    </p:animRot>
                                  </p:childTnLst>
                                </p:cTn>
                              </p:par>
                            </p:childTnLst>
                          </p:cTn>
                        </p:par>
                        <p:par>
                          <p:cTn id="69" fill="hold">
                            <p:stCondLst>
                              <p:cond delay="0"/>
                            </p:stCondLst>
                            <p:childTnLst>
                              <p:par>
                                <p:cTn id="70" presetID="-1" presetClass="path" presetSubtype="0" accel="50000" decel="50000" fill="hold" nodeType="afterEffect">
                                  <p:stCondLst>
                                    <p:cond delay="0"/>
                                  </p:stCondLst>
                                  <p:childTnLst>
                                    <p:animMotion origin="layout" path="M 0.000000 0.000000 L 0.426608 -0.473647" pathEditMode="relative">
                                      <p:cBhvr>
                                        <p:cTn id="71" dur="750" fill="hold"/>
                                        <p:tgtEl>
                                          <p:spTgt spid="134"/>
                                        </p:tgtEl>
                                        <p:attrNameLst>
                                          <p:attrName>ppt_x</p:attrName>
                                          <p:attrName>ppt_y</p:attrName>
                                        </p:attrNameLst>
                                      </p:cBhvr>
                                    </p:animMotion>
                                  </p:childTnLst>
                                </p:cTn>
                              </p:par>
                            </p:childTnLst>
                          </p:cTn>
                        </p:par>
                        <p:par>
                          <p:cTn id="72" fill="hold">
                            <p:stCondLst>
                              <p:cond delay="0"/>
                            </p:stCondLst>
                            <p:childTnLst>
                              <p:par>
                                <p:cTn id="73" presetID="8" presetClass="emph" presetSubtype="0" accel="50000" decel="50000" fill="hold" grpId="1" nodeType="withEffect">
                                  <p:stCondLst>
                                    <p:cond delay="0"/>
                                  </p:stCondLst>
                                  <p:childTnLst>
                                    <p:animRot by="6180000">
                                      <p:cBhvr>
                                        <p:cTn id="74" dur="750" fill="hold"/>
                                        <p:tgtEl>
                                          <p:spTgt spid="134"/>
                                        </p:tgtEl>
                                        <p:attrNameLst>
                                          <p:attrName>r</p:attrName>
                                        </p:attrNameLst>
                                      </p:cBhvr>
                                    </p:animRot>
                                  </p:childTnLst>
                                </p:cTn>
                              </p:par>
                            </p:childTnLst>
                          </p:cTn>
                        </p:par>
                        <p:par>
                          <p:cTn id="75" fill="hold">
                            <p:stCondLst>
                              <p:cond delay="0"/>
                            </p:stCondLst>
                            <p:childTnLst>
                              <p:par>
                                <p:cTn id="76" presetID="-1" presetClass="path" presetSubtype="0" accel="50000" decel="50000" fill="hold" nodeType="afterEffect">
                                  <p:stCondLst>
                                    <p:cond delay="0"/>
                                  </p:stCondLst>
                                  <p:childTnLst>
                                    <p:animMotion origin="layout" path="M 0.000000 0.000000 L 0.404626 -0.605686" pathEditMode="relative">
                                      <p:cBhvr>
                                        <p:cTn id="77" dur="750" fill="hold"/>
                                        <p:tgtEl>
                                          <p:spTgt spid="137"/>
                                        </p:tgtEl>
                                        <p:attrNameLst>
                                          <p:attrName>ppt_x</p:attrName>
                                          <p:attrName>ppt_y</p:attrName>
                                        </p:attrNameLst>
                                      </p:cBhvr>
                                    </p:animMotion>
                                  </p:childTnLst>
                                </p:cTn>
                              </p:par>
                            </p:childTnLst>
                          </p:cTn>
                        </p:par>
                        <p:par>
                          <p:cTn id="78" fill="hold">
                            <p:stCondLst>
                              <p:cond delay="0"/>
                            </p:stCondLst>
                            <p:childTnLst>
                              <p:par>
                                <p:cTn id="79" presetID="-1" presetClass="path" presetSubtype="0" accel="50000" decel="50000" fill="hold" nodeType="withEffect">
                                  <p:stCondLst>
                                    <p:cond delay="0"/>
                                  </p:stCondLst>
                                  <p:childTnLst>
                                    <p:animMotion origin="layout" path="M 0.000000 0.000000 L 0.407476 -0.561957" pathEditMode="relative">
                                      <p:cBhvr>
                                        <p:cTn id="80" dur="750" fill="hold"/>
                                        <p:tgtEl>
                                          <p:spTgt spid="186"/>
                                        </p:tgtEl>
                                        <p:attrNameLst>
                                          <p:attrName>ppt_x</p:attrName>
                                          <p:attrName>ppt_y</p:attrName>
                                        </p:attrNameLst>
                                      </p:cBhvr>
                                    </p:animMotion>
                                  </p:childTnLst>
                                </p:cTn>
                              </p:par>
                            </p:childTnLst>
                          </p:cTn>
                        </p:par>
                        <p:par>
                          <p:cTn id="81" fill="hold">
                            <p:stCondLst>
                              <p:cond delay="0"/>
                            </p:stCondLst>
                            <p:childTnLst>
                              <p:par>
                                <p:cTn id="82" presetID="8" presetClass="emph" presetSubtype="0" accel="50000" decel="50000" fill="hold" grpId="1" nodeType="withEffect">
                                  <p:stCondLst>
                                    <p:cond delay="0"/>
                                  </p:stCondLst>
                                  <p:childTnLst>
                                    <p:animRot by="9256242">
                                      <p:cBhvr>
                                        <p:cTn id="83" dur="750" fill="hold"/>
                                        <p:tgtEl>
                                          <p:spTgt spid="186"/>
                                        </p:tgtEl>
                                        <p:attrNameLst>
                                          <p:attrName>r</p:attrName>
                                        </p:attrNameLst>
                                      </p:cBhvr>
                                    </p:animRot>
                                  </p:childTnLst>
                                </p:cTn>
                              </p:par>
                            </p:childTnLst>
                          </p:cTn>
                        </p:par>
                        <p:par>
                          <p:cTn id="84" fill="hold">
                            <p:stCondLst>
                              <p:cond delay="0"/>
                            </p:stCondLst>
                            <p:childTnLst>
                              <p:par>
                                <p:cTn id="85" presetID="8" presetClass="emph" presetSubtype="0" accel="50000" decel="50000" fill="hold" grpId="1" nodeType="withEffect">
                                  <p:stCondLst>
                                    <p:cond delay="0"/>
                                  </p:stCondLst>
                                  <p:childTnLst>
                                    <p:animRot by="9240000">
                                      <p:cBhvr>
                                        <p:cTn id="86" dur="750" fill="hold"/>
                                        <p:tgtEl>
                                          <p:spTgt spid="137"/>
                                        </p:tgtEl>
                                        <p:attrNameLst>
                                          <p:attrName>r</p:attrName>
                                        </p:attrNameLst>
                                      </p:cBhvr>
                                    </p:animRot>
                                  </p:childTnLst>
                                </p:cTn>
                              </p:par>
                            </p:childTnLst>
                          </p:cTn>
                        </p:par>
                        <p:par>
                          <p:cTn id="87" fill="hold">
                            <p:stCondLst>
                              <p:cond delay="0"/>
                            </p:stCondLst>
                            <p:childTnLst>
                              <p:par>
                                <p:cTn id="88" presetID="-1" presetClass="path" presetSubtype="0" accel="50000" decel="50000" fill="hold" nodeType="afterEffect">
                                  <p:stCondLst>
                                    <p:cond delay="0"/>
                                  </p:stCondLst>
                                  <p:childTnLst>
                                    <p:animMotion origin="layout" path="M 0.000000 0.000000 L 0.418411 -0.603306" pathEditMode="relative">
                                      <p:cBhvr>
                                        <p:cTn id="89" dur="750" fill="hold"/>
                                        <p:tgtEl>
                                          <p:spTgt spid="140"/>
                                        </p:tgtEl>
                                        <p:attrNameLst>
                                          <p:attrName>ppt_x</p:attrName>
                                          <p:attrName>ppt_y</p:attrName>
                                        </p:attrNameLst>
                                      </p:cBhvr>
                                    </p:animMotion>
                                  </p:childTnLst>
                                </p:cTn>
                              </p:par>
                            </p:childTnLst>
                          </p:cTn>
                        </p:par>
                        <p:par>
                          <p:cTn id="90" fill="hold">
                            <p:stCondLst>
                              <p:cond delay="0"/>
                            </p:stCondLst>
                            <p:childTnLst>
                              <p:par>
                                <p:cTn id="91" presetID="8" presetClass="emph" presetSubtype="0" accel="50000" decel="50000" fill="hold" grpId="1" nodeType="withEffect">
                                  <p:stCondLst>
                                    <p:cond delay="0"/>
                                  </p:stCondLst>
                                  <p:childTnLst>
                                    <p:animRot by="12300000">
                                      <p:cBhvr>
                                        <p:cTn id="92" dur="750" fill="hold"/>
                                        <p:tgtEl>
                                          <p:spTgt spid="140"/>
                                        </p:tgtEl>
                                        <p:attrNameLst>
                                          <p:attrName>r</p:attrName>
                                        </p:attrNameLst>
                                      </p:cBhvr>
                                    </p:animRot>
                                  </p:childTnLst>
                                </p:cTn>
                              </p:par>
                            </p:childTnLst>
                          </p:cTn>
                        </p:par>
                        <p:par>
                          <p:cTn id="93" fill="hold">
                            <p:stCondLst>
                              <p:cond delay="0"/>
                            </p:stCondLst>
                            <p:childTnLst>
                              <p:par>
                                <p:cTn id="94" presetID="-1" presetClass="path" presetSubtype="0" accel="50000" decel="50000" fill="hold" nodeType="withEffect">
                                  <p:stCondLst>
                                    <p:cond delay="0"/>
                                  </p:stCondLst>
                                  <p:childTnLst>
                                    <p:animMotion origin="layout" path="M 0.000000 0.000000 L 0.416856 -0.559346" pathEditMode="relative">
                                      <p:cBhvr>
                                        <p:cTn id="95" dur="750" fill="hold"/>
                                        <p:tgtEl>
                                          <p:spTgt spid="187"/>
                                        </p:tgtEl>
                                        <p:attrNameLst>
                                          <p:attrName>ppt_x</p:attrName>
                                          <p:attrName>ppt_y</p:attrName>
                                        </p:attrNameLst>
                                      </p:cBhvr>
                                    </p:animMotion>
                                  </p:childTnLst>
                                </p:cTn>
                              </p:par>
                            </p:childTnLst>
                          </p:cTn>
                        </p:par>
                        <p:par>
                          <p:cTn id="96" fill="hold">
                            <p:stCondLst>
                              <p:cond delay="0"/>
                            </p:stCondLst>
                            <p:childTnLst>
                              <p:par>
                                <p:cTn id="97" presetID="8" presetClass="emph" presetSubtype="0" accel="50000" decel="50000" fill="hold" grpId="1" nodeType="withEffect">
                                  <p:stCondLst>
                                    <p:cond delay="0"/>
                                  </p:stCondLst>
                                  <p:childTnLst>
                                    <p:animRot by="12300000">
                                      <p:cBhvr>
                                        <p:cTn id="98" dur="750" fill="hold"/>
                                        <p:tgtEl>
                                          <p:spTgt spid="187"/>
                                        </p:tgtEl>
                                        <p:attrNameLst>
                                          <p:attrName>r</p:attrName>
                                        </p:attrNameLst>
                                      </p:cBhvr>
                                    </p:animRot>
                                  </p:childTnLst>
                                </p:cTn>
                              </p:par>
                            </p:childTnLst>
                          </p:cTn>
                        </p:par>
                        <p:par>
                          <p:cTn id="99" fill="hold">
                            <p:stCondLst>
                              <p:cond delay="0"/>
                            </p:stCondLst>
                            <p:childTnLst>
                              <p:par>
                                <p:cTn id="100" presetID="-1" presetClass="path" presetSubtype="0" accel="50000" decel="50000" fill="hold" nodeType="afterEffect">
                                  <p:stCondLst>
                                    <p:cond delay="0"/>
                                  </p:stCondLst>
                                  <p:childTnLst>
                                    <p:animMotion origin="layout" path="M 0.000000 0.000000 L 0.398209 -0.467303" pathEditMode="relative">
                                      <p:cBhvr>
                                        <p:cTn id="101" dur="750" fill="hold"/>
                                        <p:tgtEl>
                                          <p:spTgt spid="143"/>
                                        </p:tgtEl>
                                        <p:attrNameLst>
                                          <p:attrName>ppt_x</p:attrName>
                                          <p:attrName>ppt_y</p:attrName>
                                        </p:attrNameLst>
                                      </p:cBhvr>
                                    </p:animMotion>
                                  </p:childTnLst>
                                </p:cTn>
                              </p:par>
                            </p:childTnLst>
                          </p:cTn>
                        </p:par>
                        <p:par>
                          <p:cTn id="102" fill="hold">
                            <p:stCondLst>
                              <p:cond delay="0"/>
                            </p:stCondLst>
                            <p:childTnLst>
                              <p:par>
                                <p:cTn id="103" presetID="8" presetClass="emph" presetSubtype="0" accel="50000" decel="50000" fill="hold" grpId="1" nodeType="withEffect">
                                  <p:stCondLst>
                                    <p:cond delay="0"/>
                                  </p:stCondLst>
                                  <p:childTnLst>
                                    <p:animRot by="15360000">
                                      <p:cBhvr>
                                        <p:cTn id="104" dur="750" fill="hold"/>
                                        <p:tgtEl>
                                          <p:spTgt spid="143"/>
                                        </p:tgtEl>
                                        <p:attrNameLst>
                                          <p:attrName>r</p:attrName>
                                        </p:attrNameLst>
                                      </p:cBhvr>
                                    </p:animRot>
                                  </p:childTnLst>
                                </p:cTn>
                              </p:par>
                            </p:childTnLst>
                          </p:cTn>
                        </p:par>
                        <p:par>
                          <p:cTn id="105" fill="hold">
                            <p:stCondLst>
                              <p:cond delay="0"/>
                            </p:stCondLst>
                            <p:childTnLst>
                              <p:par>
                                <p:cTn id="106" presetID="-1" presetClass="path" presetSubtype="0" accel="50000" decel="50000" fill="hold" nodeType="withEffect">
                                  <p:stCondLst>
                                    <p:cond delay="0"/>
                                  </p:stCondLst>
                                  <p:childTnLst>
                                    <p:animMotion origin="layout" path="M 0.000000 0.000000 L 0.385062 -0.441189" pathEditMode="relative">
                                      <p:cBhvr>
                                        <p:cTn id="107" dur="750" fill="hold"/>
                                        <p:tgtEl>
                                          <p:spTgt spid="188"/>
                                        </p:tgtEl>
                                        <p:attrNameLst>
                                          <p:attrName>ppt_x</p:attrName>
                                          <p:attrName>ppt_y</p:attrName>
                                        </p:attrNameLst>
                                      </p:cBhvr>
                                    </p:animMotion>
                                  </p:childTnLst>
                                </p:cTn>
                              </p:par>
                            </p:childTnLst>
                          </p:cTn>
                        </p:par>
                        <p:par>
                          <p:cTn id="108" fill="hold">
                            <p:stCondLst>
                              <p:cond delay="0"/>
                            </p:stCondLst>
                            <p:childTnLst>
                              <p:par>
                                <p:cTn id="109" presetID="8" presetClass="emph" presetSubtype="0" accel="50000" decel="50000" fill="hold" grpId="1" nodeType="withEffect">
                                  <p:stCondLst>
                                    <p:cond delay="0"/>
                                  </p:stCondLst>
                                  <p:childTnLst>
                                    <p:animRot by="15360000">
                                      <p:cBhvr>
                                        <p:cTn id="110" dur="750" fill="hold"/>
                                        <p:tgtEl>
                                          <p:spTgt spid="188"/>
                                        </p:tgtEl>
                                        <p:attrNameLst>
                                          <p:attrName>r</p:attrName>
                                        </p:attrNameLst>
                                      </p:cBhvr>
                                    </p:animRot>
                                  </p:childTnLst>
                                </p:cTn>
                              </p:par>
                            </p:childTnLst>
                          </p:cTn>
                        </p:par>
                        <p:par>
                          <p:cTn id="111" fill="hold">
                            <p:stCondLst>
                              <p:cond delay="0"/>
                            </p:stCondLst>
                            <p:childTnLst>
                              <p:par>
                                <p:cTn id="112" presetID="-1" presetClass="path" presetSubtype="0" accel="50000" decel="50000" fill="hold" nodeType="afterEffect">
                                  <p:stCondLst>
                                    <p:cond delay="0"/>
                                  </p:stCondLst>
                                  <p:childTnLst>
                                    <p:animMotion origin="layout" path="M 0.000000 0.000000 L 0.294725 -0.294951" pathEditMode="relative">
                                      <p:cBhvr>
                                        <p:cTn id="113" dur="750" fill="hold"/>
                                        <p:tgtEl>
                                          <p:spTgt spid="146"/>
                                        </p:tgtEl>
                                        <p:attrNameLst>
                                          <p:attrName>ppt_x</p:attrName>
                                          <p:attrName>ppt_y</p:attrName>
                                        </p:attrNameLst>
                                      </p:cBhvr>
                                    </p:animMotion>
                                  </p:childTnLst>
                                </p:cTn>
                              </p:par>
                            </p:childTnLst>
                          </p:cTn>
                        </p:par>
                        <p:par>
                          <p:cTn id="114" fill="hold">
                            <p:stCondLst>
                              <p:cond delay="0"/>
                            </p:stCondLst>
                            <p:childTnLst>
                              <p:par>
                                <p:cTn id="115" presetID="8" presetClass="emph" presetSubtype="0" accel="50000" decel="50000" fill="hold" grpId="1" nodeType="withEffect">
                                  <p:stCondLst>
                                    <p:cond delay="0"/>
                                  </p:stCondLst>
                                  <p:childTnLst>
                                    <p:animRot by="18600000">
                                      <p:cBhvr>
                                        <p:cTn id="116" dur="750" fill="hold"/>
                                        <p:tgtEl>
                                          <p:spTgt spid="146"/>
                                        </p:tgtEl>
                                        <p:attrNameLst>
                                          <p:attrName>r</p:attrName>
                                        </p:attrNameLst>
                                      </p:cBhvr>
                                    </p:animRot>
                                  </p:childTnLst>
                                </p:cTn>
                              </p:par>
                            </p:childTnLst>
                          </p:cTn>
                        </p:par>
                        <p:par>
                          <p:cTn id="117" fill="hold">
                            <p:stCondLst>
                              <p:cond delay="0"/>
                            </p:stCondLst>
                            <p:childTnLst>
                              <p:par>
                                <p:cTn id="118" presetID="-1" presetClass="path" presetSubtype="0" accel="50000" decel="50000" fill="hold" nodeType="withEffect">
                                  <p:stCondLst>
                                    <p:cond delay="0"/>
                                  </p:stCondLst>
                                  <p:childTnLst>
                                    <p:animMotion origin="layout" path="M 0.000000 0.000000 L 0.289666 -0.284281" pathEditMode="relative">
                                      <p:cBhvr>
                                        <p:cTn id="119" dur="750" fill="hold"/>
                                        <p:tgtEl>
                                          <p:spTgt spid="189"/>
                                        </p:tgtEl>
                                        <p:attrNameLst>
                                          <p:attrName>ppt_x</p:attrName>
                                          <p:attrName>ppt_y</p:attrName>
                                        </p:attrNameLst>
                                      </p:cBhvr>
                                    </p:animMotion>
                                  </p:childTnLst>
                                </p:cTn>
                              </p:par>
                            </p:childTnLst>
                          </p:cTn>
                        </p:par>
                        <p:par>
                          <p:cTn id="120" fill="hold">
                            <p:stCondLst>
                              <p:cond delay="0"/>
                            </p:stCondLst>
                            <p:childTnLst>
                              <p:par>
                                <p:cTn id="121" presetID="8" presetClass="emph" presetSubtype="0" accel="50000" decel="50000" fill="hold" grpId="1" nodeType="withEffect">
                                  <p:stCondLst>
                                    <p:cond delay="0"/>
                                  </p:stCondLst>
                                  <p:childTnLst>
                                    <p:animRot by="18600000">
                                      <p:cBhvr>
                                        <p:cTn id="122" dur="750" fill="hold"/>
                                        <p:tgtEl>
                                          <p:spTgt spid="189"/>
                                        </p:tgtEl>
                                        <p:attrNameLst>
                                          <p:attrName>r</p:attrName>
                                        </p:attrNameLst>
                                      </p:cBhvr>
                                    </p:animRot>
                                  </p:childTnLst>
                                </p:cTn>
                              </p:par>
                            </p:childTnLst>
                          </p:cTn>
                        </p:par>
                        <p:par>
                          <p:cTn id="123" fill="hold">
                            <p:stCondLst>
                              <p:cond delay="0"/>
                            </p:stCondLst>
                            <p:childTnLst>
                              <p:par>
                                <p:cTn id="124" presetID="-1" presetClass="path" presetSubtype="0" accel="50000" decel="50000" fill="hold" nodeType="afterEffect">
                                  <p:stCondLst>
                                    <p:cond delay="0"/>
                                  </p:stCondLst>
                                  <p:childTnLst>
                                    <p:animMotion origin="layout" path="M 0.000000 0.000000 L 0.346232 -0.090690" pathEditMode="relative">
                                      <p:cBhvr>
                                        <p:cTn id="125" dur="750" fill="hold"/>
                                        <p:tgtEl>
                                          <p:spTgt spid="125"/>
                                        </p:tgtEl>
                                        <p:attrNameLst>
                                          <p:attrName>ppt_x</p:attrName>
                                          <p:attrName>ppt_y</p:attrName>
                                        </p:attrNameLst>
                                      </p:cBhvr>
                                    </p:animMotion>
                                  </p:childTnLst>
                                </p:cTn>
                              </p:par>
                            </p:childTnLst>
                          </p:cTn>
                        </p:par>
                        <p:par>
                          <p:cTn id="126" fill="hold">
                            <p:stCondLst>
                              <p:cond delay="0"/>
                            </p:stCondLst>
                            <p:childTnLst>
                              <p:par>
                                <p:cTn id="127" presetID="8" presetClass="emph" presetSubtype="0" accel="50000" decel="50000" fill="hold" grpId="1" nodeType="withEffect">
                                  <p:stCondLst>
                                    <p:cond delay="0"/>
                                  </p:stCondLst>
                                  <p:childTnLst>
                                    <p:animRot by="7554624">
                                      <p:cBhvr>
                                        <p:cTn id="128" dur="750" fill="hold"/>
                                        <p:tgtEl>
                                          <p:spTgt spid="125"/>
                                        </p:tgtEl>
                                        <p:attrNameLst>
                                          <p:attrName>r</p:attrName>
                                        </p:attrNameLst>
                                      </p:cBhvr>
                                    </p:animRot>
                                  </p:childTnLst>
                                </p:cTn>
                              </p:par>
                            </p:childTnLst>
                          </p:cTn>
                        </p:par>
                        <p:par>
                          <p:cTn id="129" fill="hold">
                            <p:stCondLst>
                              <p:cond delay="0"/>
                            </p:stCondLst>
                            <p:childTnLst>
                              <p:par>
                                <p:cTn id="130" presetID="-1" presetClass="path" presetSubtype="0" accel="50000" decel="50000" fill="hold" nodeType="afterEffect">
                                  <p:stCondLst>
                                    <p:cond delay="0"/>
                                  </p:stCondLst>
                                  <p:childTnLst>
                                    <p:animMotion origin="layout" path="M 0.000000 0.000000 L 0.376424 -0.587262" pathEditMode="relative">
                                      <p:cBhvr>
                                        <p:cTn id="131" dur="750" fill="hold"/>
                                        <p:tgtEl>
                                          <p:spTgt spid="120"/>
                                        </p:tgtEl>
                                        <p:attrNameLst>
                                          <p:attrName>ppt_x</p:attrName>
                                          <p:attrName>ppt_y</p:attrName>
                                        </p:attrNameLst>
                                      </p:cBhvr>
                                    </p:animMotion>
                                  </p:childTnLst>
                                </p:cTn>
                              </p:par>
                            </p:childTnLst>
                          </p:cTn>
                        </p:par>
                        <p:par>
                          <p:cTn id="132" fill="hold">
                            <p:stCondLst>
                              <p:cond delay="0"/>
                            </p:stCondLst>
                            <p:childTnLst>
                              <p:par>
                                <p:cTn id="133" presetID="8" presetClass="emph" presetSubtype="0" accel="50000" decel="50000" fill="hold" grpId="1" nodeType="withEffect">
                                  <p:stCondLst>
                                    <p:cond delay="0"/>
                                  </p:stCondLst>
                                  <p:childTnLst>
                                    <p:animRot by="-1588564">
                                      <p:cBhvr>
                                        <p:cTn id="134" dur="750" fill="hold"/>
                                        <p:tgtEl>
                                          <p:spTgt spid="120"/>
                                        </p:tgtEl>
                                        <p:attrNameLst>
                                          <p:attrName>r</p:attrName>
                                        </p:attrNameLst>
                                      </p:cBhvr>
                                    </p:animRot>
                                  </p:childTnLst>
                                </p:cTn>
                              </p:par>
                            </p:childTnLst>
                          </p:cTn>
                        </p:par>
                      </p:childTnLst>
                    </p:cTn>
                  </p:par>
                  <p:par>
                    <p:cTn id="135" fill="hold">
                      <p:stCondLst>
                        <p:cond delay="indefinite"/>
                      </p:stCondLst>
                      <p:childTnLst>
                        <p:par>
                          <p:cTn id="136" fill="hold">
                            <p:stCondLst>
                              <p:cond delay="0"/>
                            </p:stCondLst>
                            <p:childTnLst>
                              <p:par>
                                <p:cTn id="137" presetID="10" presetClass="entr" fill="hold" grpId="0" nodeType="clickEffect">
                                  <p:stCondLst>
                                    <p:cond delay="0"/>
                                  </p:stCondLst>
                                  <p:iterate type="lt">
                                    <p:tmAbs val="0"/>
                                  </p:iterate>
                                  <p:childTnLst>
                                    <p:set>
                                      <p:cBhvr>
                                        <p:cTn id="138" fill="hold"/>
                                        <p:tgtEl>
                                          <p:spTgt spid="185"/>
                                        </p:tgtEl>
                                        <p:attrNameLst>
                                          <p:attrName>style.visibility</p:attrName>
                                        </p:attrNameLst>
                                      </p:cBhvr>
                                      <p:to>
                                        <p:strVal val="visible"/>
                                      </p:to>
                                    </p:set>
                                    <p:animEffect transition="in" filter="fade">
                                      <p:cBhvr>
                                        <p:cTn id="139" dur="500"/>
                                        <p:tgtEl>
                                          <p:spTgt spid="185"/>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fill="hold" grpId="0" nodeType="clickEffect">
                                  <p:stCondLst>
                                    <p:cond delay="0"/>
                                  </p:stCondLst>
                                  <p:iterate type="lt">
                                    <p:tmAbs val="0"/>
                                  </p:iterate>
                                  <p:childTnLst>
                                    <p:set>
                                      <p:cBhvr>
                                        <p:cTn id="143" fill="hold"/>
                                        <p:tgtEl>
                                          <p:spTgt spid="190"/>
                                        </p:tgtEl>
                                        <p:attrNameLst>
                                          <p:attrName>style.visibility</p:attrName>
                                        </p:attrNameLst>
                                      </p:cBhvr>
                                      <p:to>
                                        <p:strVal val="visible"/>
                                      </p:to>
                                    </p:set>
                                    <p:animEffect transition="in" filter="fade">
                                      <p:cBhvr>
                                        <p:cTn id="144" dur="500"/>
                                        <p:tgtEl>
                                          <p:spTgt spid="190"/>
                                        </p:tgtEl>
                                      </p:cBhvr>
                                    </p:animEffect>
                                  </p:childTnLst>
                                </p:cTn>
                              </p:par>
                            </p:childTnLst>
                          </p:cTn>
                        </p:par>
                      </p:childTnLst>
                    </p:cTn>
                  </p:par>
                  <p:par>
                    <p:cTn id="145" fill="hold">
                      <p:stCondLst>
                        <p:cond delay="indefinite"/>
                      </p:stCondLst>
                      <p:childTnLst>
                        <p:par>
                          <p:cTn id="146" fill="hold">
                            <p:stCondLst>
                              <p:cond delay="0"/>
                            </p:stCondLst>
                            <p:childTnLst>
                              <p:par>
                                <p:cTn id="147" presetID="10" presetClass="entr" fill="hold" grpId="0" nodeType="clickEffect">
                                  <p:stCondLst>
                                    <p:cond delay="0"/>
                                  </p:stCondLst>
                                  <p:iterate type="lt">
                                    <p:tmAbs val="0"/>
                                  </p:iterate>
                                  <p:childTnLst>
                                    <p:set>
                                      <p:cBhvr>
                                        <p:cTn id="148" fill="hold"/>
                                        <p:tgtEl>
                                          <p:spTgt spid="180"/>
                                        </p:tgtEl>
                                        <p:attrNameLst>
                                          <p:attrName>style.visibility</p:attrName>
                                        </p:attrNameLst>
                                      </p:cBhvr>
                                      <p:to>
                                        <p:strVal val="visible"/>
                                      </p:to>
                                    </p:set>
                                    <p:animEffect transition="in" filter="fade">
                                      <p:cBhvr>
                                        <p:cTn id="149" dur="500"/>
                                        <p:tgtEl>
                                          <p:spTgt spid="180"/>
                                        </p:tgtEl>
                                      </p:cBhvr>
                                    </p:animEffect>
                                  </p:childTnLst>
                                </p:cTn>
                              </p:par>
                            </p:childTnLst>
                          </p:cTn>
                        </p:par>
                        <p:par>
                          <p:cTn id="150" fill="hold">
                            <p:stCondLst>
                              <p:cond delay="0"/>
                            </p:stCondLst>
                            <p:childTnLst>
                              <p:par>
                                <p:cTn id="151" presetID="-1" presetClass="path" presetSubtype="0" accel="50000" decel="50000" fill="hold" nodeType="afterEffect">
                                  <p:stCondLst>
                                    <p:cond delay="0"/>
                                  </p:stCondLst>
                                  <p:childTnLst>
                                    <p:animMotion origin="layout" path="M 0.000000 0.000000 L -0.498828 0.001360" pathEditMode="relative">
                                      <p:cBhvr>
                                        <p:cTn id="152" dur="750" fill="hold"/>
                                        <p:tgtEl>
                                          <p:spTgt spid="177"/>
                                        </p:tgtEl>
                                        <p:attrNameLst>
                                          <p:attrName>ppt_x</p:attrName>
                                          <p:attrName>ppt_y</p:attrName>
                                        </p:attrNameLst>
                                      </p:cBhvr>
                                    </p:animMotion>
                                  </p:childTnLst>
                                </p:cTn>
                              </p:par>
                            </p:childTnLst>
                          </p:cTn>
                        </p:par>
                        <p:par>
                          <p:cTn id="153" fill="hold">
                            <p:stCondLst>
                              <p:cond delay="0"/>
                            </p:stCondLst>
                            <p:childTnLst>
                              <p:par>
                                <p:cTn id="154" presetID="-1" presetClass="path" presetSubtype="0" accel="50000" decel="50000" fill="hold" nodeType="withEffect">
                                  <p:stCondLst>
                                    <p:cond delay="0"/>
                                  </p:stCondLst>
                                  <p:childTnLst>
                                    <p:animMotion origin="layout" path="M 0.346232 -0.090690 L 0.200838 0.032697" pathEditMode="relative">
                                      <p:cBhvr>
                                        <p:cTn id="155" dur="750" fill="hold"/>
                                        <p:tgtEl>
                                          <p:spTgt spid="125"/>
                                        </p:tgtEl>
                                        <p:attrNameLst>
                                          <p:attrName>ppt_x</p:attrName>
                                          <p:attrName>ppt_y</p:attrName>
                                        </p:attrNameLst>
                                      </p:cBhvr>
                                    </p:animMotion>
                                  </p:childTnLst>
                                </p:cTn>
                              </p:par>
                            </p:childTnLst>
                          </p:cTn>
                        </p:par>
                        <p:par>
                          <p:cTn id="156" fill="hold">
                            <p:stCondLst>
                              <p:cond delay="0"/>
                            </p:stCondLst>
                            <p:childTnLst>
                              <p:par>
                                <p:cTn id="157" presetID="8" presetClass="emph" presetSubtype="0" accel="50000" decel="50000" fill="hold" grpId="2" nodeType="withEffect">
                                  <p:stCondLst>
                                    <p:cond delay="0"/>
                                  </p:stCondLst>
                                  <p:childTnLst>
                                    <p:animRot by="3133069">
                                      <p:cBhvr>
                                        <p:cTn id="158" dur="750" fill="hold"/>
                                        <p:tgtEl>
                                          <p:spTgt spid="125"/>
                                        </p:tgtEl>
                                        <p:attrNameLst>
                                          <p:attrName>r</p:attrName>
                                        </p:attrNameLst>
                                      </p:cBhvr>
                                    </p:animRot>
                                  </p:childTnLst>
                                </p:cTn>
                              </p:par>
                            </p:childTnLst>
                          </p:cTn>
                        </p:par>
                        <p:par>
                          <p:cTn id="159" fill="hold">
                            <p:stCondLst>
                              <p:cond delay="750"/>
                            </p:stCondLst>
                            <p:childTnLst>
                              <p:par>
                                <p:cTn id="160" presetID="22" presetClass="entr" presetSubtype="1" fill="hold" grpId="0" nodeType="afterEffect">
                                  <p:stCondLst>
                                    <p:cond delay="0"/>
                                  </p:stCondLst>
                                  <p:iterate>
                                    <p:tmAbs val="0"/>
                                  </p:iterate>
                                  <p:childTnLst>
                                    <p:set>
                                      <p:cBhvr>
                                        <p:cTn id="161" fill="hold"/>
                                        <p:tgtEl>
                                          <p:spTgt spid="171"/>
                                        </p:tgtEl>
                                        <p:attrNameLst>
                                          <p:attrName>style.visibility</p:attrName>
                                        </p:attrNameLst>
                                      </p:cBhvr>
                                      <p:to>
                                        <p:strVal val="visible"/>
                                      </p:to>
                                    </p:set>
                                    <p:animEffect transition="in" filter="wipe(up)">
                                      <p:cBhvr>
                                        <p:cTn id="162" dur="500"/>
                                        <p:tgtEl>
                                          <p:spTgt spid="171"/>
                                        </p:tgtEl>
                                      </p:cBhvr>
                                    </p:animEffect>
                                  </p:childTnLst>
                                </p:cTn>
                              </p:par>
                            </p:childTnLst>
                          </p:cTn>
                        </p:par>
                        <p:par>
                          <p:cTn id="163" fill="hold">
                            <p:stCondLst>
                              <p:cond delay="1250"/>
                            </p:stCondLst>
                            <p:childTnLst>
                              <p:par>
                                <p:cTn id="164" presetID="22" presetClass="entr" presetSubtype="1" fill="hold" grpId="0" nodeType="afterEffect">
                                  <p:stCondLst>
                                    <p:cond delay="0"/>
                                  </p:stCondLst>
                                  <p:iterate>
                                    <p:tmAbs val="0"/>
                                  </p:iterate>
                                  <p:childTnLst>
                                    <p:set>
                                      <p:cBhvr>
                                        <p:cTn id="165" fill="hold"/>
                                        <p:tgtEl>
                                          <p:spTgt spid="191"/>
                                        </p:tgtEl>
                                        <p:attrNameLst>
                                          <p:attrName>style.visibility</p:attrName>
                                        </p:attrNameLst>
                                      </p:cBhvr>
                                      <p:to>
                                        <p:strVal val="visible"/>
                                      </p:to>
                                    </p:set>
                                    <p:animEffect transition="in" filter="wipe(up)">
                                      <p:cBhvr>
                                        <p:cTn id="166" dur="500"/>
                                        <p:tgtEl>
                                          <p:spTgt spid="191"/>
                                        </p:tgtEl>
                                      </p:cBhvr>
                                    </p:animEffect>
                                  </p:childTnLst>
                                </p:cTn>
                              </p:par>
                            </p:childTnLst>
                          </p:cTn>
                        </p:par>
                      </p:childTnLst>
                    </p:cTn>
                  </p:par>
                  <p:par>
                    <p:cTn id="167" fill="hold">
                      <p:stCondLst>
                        <p:cond delay="indefinite"/>
                      </p:stCondLst>
                      <p:childTnLst>
                        <p:par>
                          <p:cTn id="168" fill="hold">
                            <p:stCondLst>
                              <p:cond delay="0"/>
                            </p:stCondLst>
                            <p:childTnLst>
                              <p:par>
                                <p:cTn id="169" presetID="10" presetClass="entr" fill="hold" grpId="0" nodeType="clickEffect">
                                  <p:stCondLst>
                                    <p:cond delay="0"/>
                                  </p:stCondLst>
                                  <p:iterate type="lt">
                                    <p:tmAbs val="0"/>
                                  </p:iterate>
                                  <p:childTnLst>
                                    <p:set>
                                      <p:cBhvr>
                                        <p:cTn id="170" fill="hold"/>
                                        <p:tgtEl>
                                          <p:spTgt spid="192"/>
                                        </p:tgtEl>
                                        <p:attrNameLst>
                                          <p:attrName>style.visibility</p:attrName>
                                        </p:attrNameLst>
                                      </p:cBhvr>
                                      <p:to>
                                        <p:strVal val="visible"/>
                                      </p:to>
                                    </p:set>
                                    <p:animEffect transition="in" filter="fade">
                                      <p:cBhvr>
                                        <p:cTn id="171" dur="500"/>
                                        <p:tgtEl>
                                          <p:spTgt spid="192"/>
                                        </p:tgtEl>
                                      </p:cBhvr>
                                    </p:animEffect>
                                  </p:childTnLst>
                                </p:cTn>
                              </p:par>
                            </p:childTnLst>
                          </p:cTn>
                        </p:par>
                        <p:par>
                          <p:cTn id="172" fill="hold">
                            <p:stCondLst>
                              <p:cond delay="500"/>
                            </p:stCondLst>
                            <p:childTnLst>
                              <p:par>
                                <p:cTn id="173" presetID="1" presetClass="exit" presetSubtype="0" fill="hold" grpId="1" nodeType="afterEffect">
                                  <p:stCondLst>
                                    <p:cond delay="0"/>
                                  </p:stCondLst>
                                  <p:iterate type="lt">
                                    <p:tmAbs val="100"/>
                                  </p:iterate>
                                  <p:childTnLst>
                                    <p:set>
                                      <p:cBhvr>
                                        <p:cTn id="174" fill="hold">
                                          <p:stCondLst>
                                            <p:cond delay="0"/>
                                          </p:stCondLst>
                                        </p:cTn>
                                        <p:tgtEl>
                                          <p:spTgt spid="180"/>
                                        </p:tgtEl>
                                        <p:attrNameLst>
                                          <p:attrName>style.visibility</p:attrName>
                                        </p:attrNameLst>
                                      </p:cBhvr>
                                      <p:to>
                                        <p:strVal val="hidden"/>
                                      </p:to>
                                    </p:set>
                                  </p:childTnLst>
                                </p:cTn>
                              </p:par>
                            </p:childTnLst>
                          </p:cTn>
                        </p:par>
                        <p:par>
                          <p:cTn id="175" fill="hold">
                            <p:stCondLst>
                              <p:cond delay="0"/>
                            </p:stCondLst>
                            <p:childTnLst>
                              <p:par>
                                <p:cTn id="176" presetID="-1" presetClass="path" presetSubtype="0" accel="50000" decel="50000" fill="hold" nodeType="afterEffect">
                                  <p:stCondLst>
                                    <p:cond delay="0"/>
                                  </p:stCondLst>
                                  <p:childTnLst>
                                    <p:animMotion origin="layout" path="M -0.498828 0.001360 L -0.409766 0.001360" pathEditMode="relative">
                                      <p:cBhvr>
                                        <p:cTn id="177" dur="750" fill="hold"/>
                                        <p:tgtEl>
                                          <p:spTgt spid="177"/>
                                        </p:tgtEl>
                                        <p:attrNameLst>
                                          <p:attrName>ppt_x</p:attrName>
                                          <p:attrName>ppt_y</p:attrName>
                                        </p:attrNameLst>
                                      </p:cBhvr>
                                    </p:animMotion>
                                  </p:childTnLst>
                                </p:cTn>
                              </p:par>
                            </p:childTnLst>
                          </p:cTn>
                        </p:par>
                        <p:par>
                          <p:cTn id="178" fill="hold">
                            <p:stCondLst>
                              <p:cond delay="0"/>
                            </p:stCondLst>
                            <p:childTnLst>
                              <p:par>
                                <p:cTn id="179" presetID="-1" presetClass="path" presetSubtype="0" accel="50000" decel="50000" fill="hold" nodeType="withEffect">
                                  <p:stCondLst>
                                    <p:cond delay="0"/>
                                  </p:stCondLst>
                                  <p:childTnLst>
                                    <p:animMotion origin="layout" path="M 0.200838 0.032697 L 0.060811 -0.103856" pathEditMode="relative">
                                      <p:cBhvr>
                                        <p:cTn id="180" dur="750" fill="hold"/>
                                        <p:tgtEl>
                                          <p:spTgt spid="125"/>
                                        </p:tgtEl>
                                        <p:attrNameLst>
                                          <p:attrName>ppt_x</p:attrName>
                                          <p:attrName>ppt_y</p:attrName>
                                        </p:attrNameLst>
                                      </p:cBhvr>
                                    </p:animMotion>
                                  </p:childTnLst>
                                </p:cTn>
                              </p:par>
                            </p:childTnLst>
                          </p:cTn>
                        </p:par>
                        <p:par>
                          <p:cTn id="181" fill="hold">
                            <p:stCondLst>
                              <p:cond delay="0"/>
                            </p:stCondLst>
                            <p:childTnLst>
                              <p:par>
                                <p:cTn id="182" presetID="8" presetClass="emph" presetSubtype="0" accel="50000" decel="50000" fill="hold" grpId="3" nodeType="withEffect">
                                  <p:stCondLst>
                                    <p:cond delay="0"/>
                                  </p:stCondLst>
                                  <p:childTnLst>
                                    <p:animRot by="3160228">
                                      <p:cBhvr>
                                        <p:cTn id="183" dur="750" fill="hold"/>
                                        <p:tgtEl>
                                          <p:spTgt spid="125"/>
                                        </p:tgtEl>
                                        <p:attrNameLst>
                                          <p:attrName>r</p:attrName>
                                        </p:attrNameLst>
                                      </p:cBhvr>
                                    </p:animRot>
                                  </p:childTnLst>
                                </p:cTn>
                              </p:par>
                            </p:childTnLst>
                          </p:cTn>
                        </p:par>
                        <p:par>
                          <p:cTn id="184" fill="hold">
                            <p:stCondLst>
                              <p:cond delay="750"/>
                            </p:stCondLst>
                            <p:childTnLst>
                              <p:par>
                                <p:cTn id="185" presetID="22" presetClass="entr" presetSubtype="1" fill="hold" grpId="0" nodeType="afterEffect">
                                  <p:stCondLst>
                                    <p:cond delay="0"/>
                                  </p:stCondLst>
                                  <p:iterate>
                                    <p:tmAbs val="0"/>
                                  </p:iterate>
                                  <p:childTnLst>
                                    <p:set>
                                      <p:cBhvr>
                                        <p:cTn id="186" fill="hold"/>
                                        <p:tgtEl>
                                          <p:spTgt spid="193"/>
                                        </p:tgtEl>
                                        <p:attrNameLst>
                                          <p:attrName>style.visibility</p:attrName>
                                        </p:attrNameLst>
                                      </p:cBhvr>
                                      <p:to>
                                        <p:strVal val="visible"/>
                                      </p:to>
                                    </p:set>
                                    <p:animEffect transition="in" filter="wipe(up)">
                                      <p:cBhvr>
                                        <p:cTn id="187" dur="500"/>
                                        <p:tgtEl>
                                          <p:spTgt spid="193"/>
                                        </p:tgtEl>
                                      </p:cBhvr>
                                    </p:animEffect>
                                  </p:childTnLst>
                                </p:cTn>
                              </p:par>
                            </p:childTnLst>
                          </p:cTn>
                        </p:par>
                        <p:par>
                          <p:cTn id="188" fill="hold">
                            <p:stCondLst>
                              <p:cond delay="1250"/>
                            </p:stCondLst>
                            <p:childTnLst>
                              <p:par>
                                <p:cTn id="189" presetID="22" presetClass="entr" presetSubtype="1" fill="hold" grpId="0" nodeType="afterEffect">
                                  <p:stCondLst>
                                    <p:cond delay="0"/>
                                  </p:stCondLst>
                                  <p:iterate>
                                    <p:tmAbs val="0"/>
                                  </p:iterate>
                                  <p:childTnLst>
                                    <p:set>
                                      <p:cBhvr>
                                        <p:cTn id="190" fill="hold"/>
                                        <p:tgtEl>
                                          <p:spTgt spid="194"/>
                                        </p:tgtEl>
                                        <p:attrNameLst>
                                          <p:attrName>style.visibility</p:attrName>
                                        </p:attrNameLst>
                                      </p:cBhvr>
                                      <p:to>
                                        <p:strVal val="visible"/>
                                      </p:to>
                                    </p:set>
                                    <p:animEffect transition="in" filter="wipe(up)">
                                      <p:cBhvr>
                                        <p:cTn id="191" dur="500"/>
                                        <p:tgtEl>
                                          <p:spTgt spid="194"/>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fill="hold" grpId="0" nodeType="clickEffect">
                                  <p:stCondLst>
                                    <p:cond delay="0"/>
                                  </p:stCondLst>
                                  <p:iterate type="lt">
                                    <p:tmAbs val="0"/>
                                  </p:iterate>
                                  <p:childTnLst>
                                    <p:set>
                                      <p:cBhvr>
                                        <p:cTn id="195" fill="hold"/>
                                        <p:tgtEl>
                                          <p:spTgt spid="195"/>
                                        </p:tgtEl>
                                        <p:attrNameLst>
                                          <p:attrName>style.visibility</p:attrName>
                                        </p:attrNameLst>
                                      </p:cBhvr>
                                      <p:to>
                                        <p:strVal val="visible"/>
                                      </p:to>
                                    </p:set>
                                    <p:animEffect transition="in" filter="fade">
                                      <p:cBhvr>
                                        <p:cTn id="196" dur="500"/>
                                        <p:tgtEl>
                                          <p:spTgt spid="195"/>
                                        </p:tgtEl>
                                      </p:cBhvr>
                                    </p:animEffect>
                                  </p:childTnLst>
                                </p:cTn>
                              </p:par>
                            </p:childTnLst>
                          </p:cTn>
                        </p:par>
                        <p:par>
                          <p:cTn id="197" fill="hold">
                            <p:stCondLst>
                              <p:cond delay="500"/>
                            </p:stCondLst>
                            <p:childTnLst>
                              <p:par>
                                <p:cTn id="198" presetID="1" presetClass="exit" presetSubtype="0" fill="hold" grpId="1" nodeType="afterEffect">
                                  <p:stCondLst>
                                    <p:cond delay="0"/>
                                  </p:stCondLst>
                                  <p:iterate type="lt">
                                    <p:tmAbs val="100"/>
                                  </p:iterate>
                                  <p:childTnLst>
                                    <p:set>
                                      <p:cBhvr>
                                        <p:cTn id="199" fill="hold">
                                          <p:stCondLst>
                                            <p:cond delay="0"/>
                                          </p:stCondLst>
                                        </p:cTn>
                                        <p:tgtEl>
                                          <p:spTgt spid="192"/>
                                        </p:tgtEl>
                                        <p:attrNameLst>
                                          <p:attrName>style.visibility</p:attrName>
                                        </p:attrNameLst>
                                      </p:cBhvr>
                                      <p:to>
                                        <p:strVal val="hidden"/>
                                      </p:to>
                                    </p:set>
                                  </p:childTnLst>
                                </p:cTn>
                              </p:par>
                            </p:childTnLst>
                          </p:cTn>
                        </p:par>
                        <p:par>
                          <p:cTn id="200" fill="hold">
                            <p:stCondLst>
                              <p:cond delay="500"/>
                            </p:stCondLst>
                            <p:childTnLst>
                              <p:par>
                                <p:cTn id="201" presetID="2" presetClass="exit" presetSubtype="3" fill="hold" grpId="2" nodeType="afterEffect">
                                  <p:stCondLst>
                                    <p:cond delay="0"/>
                                  </p:stCondLst>
                                  <p:iterate>
                                    <p:tmAbs val="0"/>
                                  </p:iterate>
                                  <p:childTnLst>
                                    <p:anim calcmode="lin" valueType="num">
                                      <p:cBhvr>
                                        <p:cTn id="202" dur="500" fill="hold"/>
                                        <p:tgtEl>
                                          <p:spTgt spid="186"/>
                                        </p:tgtEl>
                                        <p:attrNameLst>
                                          <p:attrName>ppt_x</p:attrName>
                                        </p:attrNameLst>
                                      </p:cBhvr>
                                      <p:tavLst>
                                        <p:tav tm="0">
                                          <p:val>
                                            <p:strVal val="ppt_x"/>
                                          </p:val>
                                        </p:tav>
                                        <p:tav tm="100000">
                                          <p:val>
                                            <p:strVal val="1+ppt_w/2"/>
                                          </p:val>
                                        </p:tav>
                                      </p:tavLst>
                                    </p:anim>
                                    <p:anim calcmode="lin" valueType="num">
                                      <p:cBhvr>
                                        <p:cTn id="203" dur="500" fill="hold"/>
                                        <p:tgtEl>
                                          <p:spTgt spid="186"/>
                                        </p:tgtEl>
                                        <p:attrNameLst>
                                          <p:attrName>ppt_y</p:attrName>
                                        </p:attrNameLst>
                                      </p:cBhvr>
                                      <p:tavLst>
                                        <p:tav tm="0">
                                          <p:val>
                                            <p:strVal val="ppt_y"/>
                                          </p:val>
                                        </p:tav>
                                        <p:tav tm="100000">
                                          <p:val>
                                            <p:strVal val="0-ppt_h/2"/>
                                          </p:val>
                                        </p:tav>
                                      </p:tavLst>
                                    </p:anim>
                                    <p:set>
                                      <p:cBhvr>
                                        <p:cTn id="204" fill="hold">
                                          <p:stCondLst>
                                            <p:cond delay="499"/>
                                          </p:stCondLst>
                                        </p:cTn>
                                        <p:tgtEl>
                                          <p:spTgt spid="186"/>
                                        </p:tgtEl>
                                        <p:attrNameLst>
                                          <p:attrName>style.visibility</p:attrName>
                                        </p:attrNameLst>
                                      </p:cBhvr>
                                      <p:to>
                                        <p:strVal val="hidden"/>
                                      </p:to>
                                    </p:set>
                                  </p:childTnLst>
                                </p:cTn>
                              </p:par>
                            </p:childTnLst>
                          </p:cTn>
                        </p:par>
                        <p:par>
                          <p:cTn id="205" fill="hold">
                            <p:stCondLst>
                              <p:cond delay="1000"/>
                            </p:stCondLst>
                            <p:childTnLst>
                              <p:par>
                                <p:cTn id="206" presetID="2" presetClass="exit" presetSubtype="2" fill="hold" grpId="0" nodeType="afterEffect">
                                  <p:stCondLst>
                                    <p:cond delay="0"/>
                                  </p:stCondLst>
                                  <p:iterate>
                                    <p:tmAbs val="0"/>
                                  </p:iterate>
                                  <p:childTnLst>
                                    <p:anim calcmode="lin" valueType="num">
                                      <p:cBhvr>
                                        <p:cTn id="207" dur="500" fill="hold"/>
                                        <p:tgtEl>
                                          <p:spTgt spid="172"/>
                                        </p:tgtEl>
                                        <p:attrNameLst>
                                          <p:attrName>ppt_x</p:attrName>
                                        </p:attrNameLst>
                                      </p:cBhvr>
                                      <p:tavLst>
                                        <p:tav tm="0">
                                          <p:val>
                                            <p:strVal val="ppt_x"/>
                                          </p:val>
                                        </p:tav>
                                        <p:tav tm="100000">
                                          <p:val>
                                            <p:strVal val="1+ppt_w/2"/>
                                          </p:val>
                                        </p:tav>
                                      </p:tavLst>
                                    </p:anim>
                                    <p:anim calcmode="lin" valueType="num">
                                      <p:cBhvr>
                                        <p:cTn id="208" dur="500" fill="hold"/>
                                        <p:tgtEl>
                                          <p:spTgt spid="172"/>
                                        </p:tgtEl>
                                        <p:attrNameLst>
                                          <p:attrName>ppt_y</p:attrName>
                                        </p:attrNameLst>
                                      </p:cBhvr>
                                      <p:tavLst>
                                        <p:tav tm="0">
                                          <p:val>
                                            <p:strVal val="ppt_y"/>
                                          </p:val>
                                        </p:tav>
                                        <p:tav tm="100000">
                                          <p:val>
                                            <p:strVal val="ppt_y"/>
                                          </p:val>
                                        </p:tav>
                                      </p:tavLst>
                                    </p:anim>
                                    <p:set>
                                      <p:cBhvr>
                                        <p:cTn id="209" fill="hold">
                                          <p:stCondLst>
                                            <p:cond delay="499"/>
                                          </p:stCondLst>
                                        </p:cTn>
                                        <p:tgtEl>
                                          <p:spTgt spid="172"/>
                                        </p:tgtEl>
                                        <p:attrNameLst>
                                          <p:attrName>style.visibility</p:attrName>
                                        </p:attrNameLst>
                                      </p:cBhvr>
                                      <p:to>
                                        <p:strVal val="hidden"/>
                                      </p:to>
                                    </p:set>
                                  </p:childTnLst>
                                </p:cTn>
                              </p:par>
                            </p:childTnLst>
                          </p:cTn>
                        </p:par>
                        <p:par>
                          <p:cTn id="210" fill="hold">
                            <p:stCondLst>
                              <p:cond delay="0"/>
                            </p:stCondLst>
                            <p:childTnLst>
                              <p:par>
                                <p:cTn id="211" presetID="-1" presetClass="path" presetSubtype="0" accel="50000" decel="50000" fill="hold" nodeType="afterEffect">
                                  <p:stCondLst>
                                    <p:cond delay="0"/>
                                  </p:stCondLst>
                                  <p:childTnLst>
                                    <p:animMotion origin="layout" path="M 0.000000 0.000000 L 0.086328 0.001360" pathEditMode="relative">
                                      <p:cBhvr>
                                        <p:cTn id="212" dur="500" fill="hold"/>
                                        <p:tgtEl>
                                          <p:spTgt spid="184"/>
                                        </p:tgtEl>
                                        <p:attrNameLst>
                                          <p:attrName>ppt_x</p:attrName>
                                          <p:attrName>ppt_y</p:attrName>
                                        </p:attrNameLst>
                                      </p:cBhvr>
                                    </p:animMotion>
                                  </p:childTnLst>
                                </p:cTn>
                              </p:par>
                            </p:childTnLst>
                          </p:cTn>
                        </p:par>
                        <p:par>
                          <p:cTn id="213" fill="hold">
                            <p:stCondLst>
                              <p:cond delay="0"/>
                            </p:stCondLst>
                            <p:childTnLst>
                              <p:par>
                                <p:cTn id="214" presetID="-1" presetClass="path" presetSubtype="0" accel="50000" decel="50000" fill="hold" nodeType="afterEffect">
                                  <p:stCondLst>
                                    <p:cond delay="0"/>
                                  </p:stCondLst>
                                  <p:childTnLst>
                                    <p:animMotion origin="layout" path="M 0.376424 -0.587262 L 0.534489 -0.580860" pathEditMode="relative">
                                      <p:cBhvr>
                                        <p:cTn id="215" dur="750" fill="hold"/>
                                        <p:tgtEl>
                                          <p:spTgt spid="120"/>
                                        </p:tgtEl>
                                        <p:attrNameLst>
                                          <p:attrName>ppt_x</p:attrName>
                                          <p:attrName>ppt_y</p:attrName>
                                        </p:attrNameLst>
                                      </p:cBhvr>
                                    </p:animMotion>
                                  </p:childTnLst>
                                </p:cTn>
                              </p:par>
                            </p:childTnLst>
                          </p:cTn>
                        </p:par>
                        <p:par>
                          <p:cTn id="216" fill="hold">
                            <p:stCondLst>
                              <p:cond delay="0"/>
                            </p:stCondLst>
                            <p:childTnLst>
                              <p:par>
                                <p:cTn id="217" presetID="8" presetClass="emph" presetSubtype="0" accel="50000" decel="50000" fill="hold" grpId="2" nodeType="withEffect">
                                  <p:stCondLst>
                                    <p:cond delay="0"/>
                                  </p:stCondLst>
                                  <p:childTnLst>
                                    <p:animRot by="2916264">
                                      <p:cBhvr>
                                        <p:cTn id="218" dur="750" fill="hold"/>
                                        <p:tgtEl>
                                          <p:spTgt spid="120"/>
                                        </p:tgtEl>
                                        <p:attrNameLst>
                                          <p:attrName>r</p:attrName>
                                        </p:attrNameLst>
                                      </p:cBhvr>
                                    </p:animRot>
                                  </p:childTnLst>
                                </p:cTn>
                              </p:par>
                            </p:childTnLst>
                          </p:cTn>
                        </p:par>
                      </p:childTnLst>
                    </p:cTn>
                  </p:par>
                  <p:par>
                    <p:cTn id="219" fill="hold">
                      <p:stCondLst>
                        <p:cond delay="indefinite"/>
                      </p:stCondLst>
                      <p:childTnLst>
                        <p:par>
                          <p:cTn id="220" fill="hold">
                            <p:stCondLst>
                              <p:cond delay="0"/>
                            </p:stCondLst>
                            <p:childTnLst>
                              <p:par>
                                <p:cTn id="221" presetID="10" presetClass="entr" fill="hold" grpId="0" nodeType="clickEffect">
                                  <p:stCondLst>
                                    <p:cond delay="0"/>
                                  </p:stCondLst>
                                  <p:iterate type="lt">
                                    <p:tmAbs val="0"/>
                                  </p:iterate>
                                  <p:childTnLst>
                                    <p:set>
                                      <p:cBhvr>
                                        <p:cTn id="222" fill="hold"/>
                                        <p:tgtEl>
                                          <p:spTgt spid="196"/>
                                        </p:tgtEl>
                                        <p:attrNameLst>
                                          <p:attrName>style.visibility</p:attrName>
                                        </p:attrNameLst>
                                      </p:cBhvr>
                                      <p:to>
                                        <p:strVal val="visible"/>
                                      </p:to>
                                    </p:set>
                                    <p:animEffect transition="in" filter="fade">
                                      <p:cBhvr>
                                        <p:cTn id="223" dur="500"/>
                                        <p:tgtEl>
                                          <p:spTgt spid="196"/>
                                        </p:tgtEl>
                                      </p:cBhvr>
                                    </p:animEffect>
                                  </p:childTnLst>
                                </p:cTn>
                              </p:par>
                            </p:childTnLst>
                          </p:cTn>
                        </p:par>
                        <p:par>
                          <p:cTn id="224" fill="hold">
                            <p:stCondLst>
                              <p:cond delay="500"/>
                            </p:stCondLst>
                            <p:childTnLst>
                              <p:par>
                                <p:cTn id="225" presetID="1" presetClass="exit" presetSubtype="0" fill="hold" grpId="1" nodeType="afterEffect">
                                  <p:stCondLst>
                                    <p:cond delay="0"/>
                                  </p:stCondLst>
                                  <p:iterate type="lt">
                                    <p:tmAbs val="100"/>
                                  </p:iterate>
                                  <p:childTnLst>
                                    <p:set>
                                      <p:cBhvr>
                                        <p:cTn id="226" fill="hold">
                                          <p:stCondLst>
                                            <p:cond delay="0"/>
                                          </p:stCondLst>
                                        </p:cTn>
                                        <p:tgtEl>
                                          <p:spTgt spid="195"/>
                                        </p:tgtEl>
                                        <p:attrNameLst>
                                          <p:attrName>style.visibility</p:attrName>
                                        </p:attrNameLst>
                                      </p:cBhvr>
                                      <p:to>
                                        <p:strVal val="hidden"/>
                                      </p:to>
                                    </p:set>
                                  </p:childTnLst>
                                </p:cTn>
                              </p:par>
                            </p:childTnLst>
                          </p:cTn>
                        </p:par>
                        <p:par>
                          <p:cTn id="227" fill="hold">
                            <p:stCondLst>
                              <p:cond delay="0"/>
                            </p:stCondLst>
                            <p:childTnLst>
                              <p:par>
                                <p:cTn id="228" presetID="-1" presetClass="path" presetSubtype="0" accel="50000" decel="50000" fill="hold" nodeType="afterEffect">
                                  <p:stCondLst>
                                    <p:cond delay="0"/>
                                  </p:stCondLst>
                                  <p:childTnLst>
                                    <p:animMotion origin="layout" path="M -0.409766 0.001360 L -0.332422 -0.000029" pathEditMode="relative">
                                      <p:cBhvr>
                                        <p:cTn id="229" dur="750" fill="hold"/>
                                        <p:tgtEl>
                                          <p:spTgt spid="177"/>
                                        </p:tgtEl>
                                        <p:attrNameLst>
                                          <p:attrName>ppt_x</p:attrName>
                                          <p:attrName>ppt_y</p:attrName>
                                        </p:attrNameLst>
                                      </p:cBhvr>
                                    </p:animMotion>
                                  </p:childTnLst>
                                </p:cTn>
                              </p:par>
                            </p:childTnLst>
                          </p:cTn>
                        </p:par>
                        <p:par>
                          <p:cTn id="230" fill="hold">
                            <p:stCondLst>
                              <p:cond delay="0"/>
                            </p:stCondLst>
                            <p:childTnLst>
                              <p:par>
                                <p:cTn id="231" presetID="-1" presetClass="path" presetSubtype="0" accel="50000" decel="50000" fill="hold" nodeType="withEffect">
                                  <p:stCondLst>
                                    <p:cond delay="0"/>
                                  </p:stCondLst>
                                  <p:childTnLst>
                                    <p:animMotion origin="layout" path="M 0.060811 -0.103856 L 0.028715 -0.387529" pathEditMode="relative">
                                      <p:cBhvr>
                                        <p:cTn id="232" dur="750" fill="hold"/>
                                        <p:tgtEl>
                                          <p:spTgt spid="125"/>
                                        </p:tgtEl>
                                        <p:attrNameLst>
                                          <p:attrName>ppt_x</p:attrName>
                                          <p:attrName>ppt_y</p:attrName>
                                        </p:attrNameLst>
                                      </p:cBhvr>
                                    </p:animMotion>
                                  </p:childTnLst>
                                </p:cTn>
                              </p:par>
                            </p:childTnLst>
                          </p:cTn>
                        </p:par>
                        <p:par>
                          <p:cTn id="233" fill="hold">
                            <p:stCondLst>
                              <p:cond delay="0"/>
                            </p:stCondLst>
                            <p:childTnLst>
                              <p:par>
                                <p:cTn id="234" presetID="8" presetClass="emph" presetSubtype="0" accel="50000" decel="50000" fill="hold" grpId="4" nodeType="withEffect">
                                  <p:stCondLst>
                                    <p:cond delay="0"/>
                                  </p:stCondLst>
                                  <p:childTnLst>
                                    <p:animRot by="3278415">
                                      <p:cBhvr>
                                        <p:cTn id="235" dur="750" fill="hold"/>
                                        <p:tgtEl>
                                          <p:spTgt spid="125"/>
                                        </p:tgtEl>
                                        <p:attrNameLst>
                                          <p:attrName>r</p:attrName>
                                        </p:attrNameLst>
                                      </p:cBhvr>
                                    </p:animRot>
                                  </p:childTnLst>
                                </p:cTn>
                              </p:par>
                            </p:childTnLst>
                          </p:cTn>
                        </p:par>
                        <p:par>
                          <p:cTn id="236" fill="hold">
                            <p:stCondLst>
                              <p:cond delay="750"/>
                            </p:stCondLst>
                            <p:childTnLst>
                              <p:par>
                                <p:cTn id="237" presetID="22" presetClass="entr" presetSubtype="1" fill="hold" grpId="0" nodeType="afterEffect">
                                  <p:stCondLst>
                                    <p:cond delay="0"/>
                                  </p:stCondLst>
                                  <p:iterate>
                                    <p:tmAbs val="0"/>
                                  </p:iterate>
                                  <p:childTnLst>
                                    <p:set>
                                      <p:cBhvr>
                                        <p:cTn id="238" fill="hold"/>
                                        <p:tgtEl>
                                          <p:spTgt spid="197"/>
                                        </p:tgtEl>
                                        <p:attrNameLst>
                                          <p:attrName>style.visibility</p:attrName>
                                        </p:attrNameLst>
                                      </p:cBhvr>
                                      <p:to>
                                        <p:strVal val="visible"/>
                                      </p:to>
                                    </p:set>
                                    <p:animEffect transition="in" filter="wipe(up)">
                                      <p:cBhvr>
                                        <p:cTn id="239" dur="500"/>
                                        <p:tgtEl>
                                          <p:spTgt spid="197"/>
                                        </p:tgtEl>
                                      </p:cBhvr>
                                    </p:animEffect>
                                  </p:childTnLst>
                                </p:cTn>
                              </p:par>
                            </p:childTnLst>
                          </p:cTn>
                        </p:par>
                        <p:par>
                          <p:cTn id="240" fill="hold">
                            <p:stCondLst>
                              <p:cond delay="1250"/>
                            </p:stCondLst>
                            <p:childTnLst>
                              <p:par>
                                <p:cTn id="241" presetID="22" presetClass="entr" presetSubtype="1" fill="hold" grpId="0" nodeType="afterEffect">
                                  <p:stCondLst>
                                    <p:cond delay="0"/>
                                  </p:stCondLst>
                                  <p:iterate>
                                    <p:tmAbs val="0"/>
                                  </p:iterate>
                                  <p:childTnLst>
                                    <p:set>
                                      <p:cBhvr>
                                        <p:cTn id="242" fill="hold"/>
                                        <p:tgtEl>
                                          <p:spTgt spid="198"/>
                                        </p:tgtEl>
                                        <p:attrNameLst>
                                          <p:attrName>style.visibility</p:attrName>
                                        </p:attrNameLst>
                                      </p:cBhvr>
                                      <p:to>
                                        <p:strVal val="visible"/>
                                      </p:to>
                                    </p:set>
                                    <p:animEffect transition="in" filter="wipe(up)">
                                      <p:cBhvr>
                                        <p:cTn id="243" dur="500"/>
                                        <p:tgtEl>
                                          <p:spTgt spid="198"/>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fill="hold" grpId="0" nodeType="clickEffect">
                                  <p:stCondLst>
                                    <p:cond delay="0"/>
                                  </p:stCondLst>
                                  <p:iterate>
                                    <p:tmAbs val="0"/>
                                  </p:iterate>
                                  <p:childTnLst>
                                    <p:set>
                                      <p:cBhvr>
                                        <p:cTn id="247" fill="hold"/>
                                        <p:tgtEl>
                                          <p:spTgt spid="121"/>
                                        </p:tgtEl>
                                        <p:attrNameLst>
                                          <p:attrName>style.visibility</p:attrName>
                                        </p:attrNameLst>
                                      </p:cBhvr>
                                      <p:to>
                                        <p:strVal val="visible"/>
                                      </p:to>
                                    </p:set>
                                    <p:animEffect transition="in" filter="fade">
                                      <p:cBhvr>
                                        <p:cTn id="248" dur="500"/>
                                        <p:tgtEl>
                                          <p:spTgt spid="121"/>
                                        </p:tgtEl>
                                      </p:cBhvr>
                                    </p:animEffect>
                                  </p:childTnLst>
                                </p:cTn>
                              </p:par>
                            </p:childTnLst>
                          </p:cTn>
                        </p:par>
                        <p:par>
                          <p:cTn id="249" fill="hold">
                            <p:stCondLst>
                              <p:cond delay="500"/>
                            </p:stCondLst>
                            <p:childTnLst>
                              <p:par>
                                <p:cTn id="250" presetID="1" presetClass="exit" presetSubtype="0" fill="hold" grpId="1" nodeType="afterEffect">
                                  <p:stCondLst>
                                    <p:cond delay="0"/>
                                  </p:stCondLst>
                                  <p:iterate type="lt">
                                    <p:tmAbs val="100"/>
                                  </p:iterate>
                                  <p:childTnLst>
                                    <p:set>
                                      <p:cBhvr>
                                        <p:cTn id="251" fill="hold">
                                          <p:stCondLst>
                                            <p:cond delay="0"/>
                                          </p:stCondLst>
                                        </p:cTn>
                                        <p:tgtEl>
                                          <p:spTgt spid="196"/>
                                        </p:tgtEl>
                                        <p:attrNameLst>
                                          <p:attrName>style.visibility</p:attrName>
                                        </p:attrNameLst>
                                      </p:cBhvr>
                                      <p:to>
                                        <p:strVal val="hidden"/>
                                      </p:to>
                                    </p:set>
                                  </p:childTnLst>
                                </p:cTn>
                              </p:par>
                            </p:childTnLst>
                          </p:cTn>
                        </p:par>
                      </p:childTnLst>
                    </p:cTn>
                  </p:par>
                  <p:par>
                    <p:cTn id="252" fill="hold">
                      <p:stCondLst>
                        <p:cond delay="indefinite"/>
                      </p:stCondLst>
                      <p:childTnLst>
                        <p:par>
                          <p:cTn id="253" fill="hold">
                            <p:stCondLst>
                              <p:cond delay="0"/>
                            </p:stCondLst>
                            <p:childTnLst>
                              <p:par>
                                <p:cTn id="254" presetID="10" presetClass="entr" fill="hold" grpId="0" nodeType="clickEffect">
                                  <p:stCondLst>
                                    <p:cond delay="0"/>
                                  </p:stCondLst>
                                  <p:iterate>
                                    <p:tmAbs val="0"/>
                                  </p:iterate>
                                  <p:childTnLst>
                                    <p:set>
                                      <p:cBhvr>
                                        <p:cTn id="255" fill="hold"/>
                                        <p:tgtEl>
                                          <p:spTgt spid="200"/>
                                        </p:tgtEl>
                                        <p:attrNameLst>
                                          <p:attrName>style.visibility</p:attrName>
                                        </p:attrNameLst>
                                      </p:cBhvr>
                                      <p:to>
                                        <p:strVal val="visible"/>
                                      </p:to>
                                    </p:set>
                                    <p:animEffect transition="in" filter="fade">
                                      <p:cBhvr>
                                        <p:cTn id="256" dur="500"/>
                                        <p:tgtEl>
                                          <p:spTgt spid="200"/>
                                        </p:tgtEl>
                                      </p:cBhvr>
                                    </p:animEffect>
                                  </p:childTnLst>
                                </p:cTn>
                              </p:par>
                            </p:childTnLst>
                          </p:cTn>
                        </p:par>
                        <p:par>
                          <p:cTn id="257" fill="hold">
                            <p:stCondLst>
                              <p:cond delay="500"/>
                            </p:stCondLst>
                            <p:childTnLst>
                              <p:par>
                                <p:cTn id="258" presetID="10" presetClass="entr" fill="hold" grpId="0" nodeType="afterEffect">
                                  <p:stCondLst>
                                    <p:cond delay="0"/>
                                  </p:stCondLst>
                                  <p:iterate type="lt">
                                    <p:tmAbs val="0"/>
                                  </p:iterate>
                                  <p:childTnLst>
                                    <p:set>
                                      <p:cBhvr>
                                        <p:cTn id="259" fill="hold"/>
                                        <p:tgtEl>
                                          <p:spTgt spid="199"/>
                                        </p:tgtEl>
                                        <p:attrNameLst>
                                          <p:attrName>style.visibility</p:attrName>
                                        </p:attrNameLst>
                                      </p:cBhvr>
                                      <p:to>
                                        <p:strVal val="visible"/>
                                      </p:to>
                                    </p:set>
                                    <p:animEffect transition="in" filter="fade">
                                      <p:cBhvr>
                                        <p:cTn id="260" dur="500"/>
                                        <p:tgtEl>
                                          <p:spTgt spid="199"/>
                                        </p:tgtEl>
                                      </p:cBhvr>
                                    </p:animEffect>
                                  </p:childTnLst>
                                </p:cTn>
                              </p:par>
                            </p:childTnLst>
                          </p:cTn>
                        </p:par>
                      </p:childTnLst>
                    </p:cTn>
                  </p:par>
                  <p:par>
                    <p:cTn id="261" fill="hold">
                      <p:stCondLst>
                        <p:cond delay="indefinite"/>
                      </p:stCondLst>
                      <p:childTnLst>
                        <p:par>
                          <p:cTn id="262" fill="hold">
                            <p:stCondLst>
                              <p:cond delay="0"/>
                            </p:stCondLst>
                            <p:childTnLst>
                              <p:par>
                                <p:cTn id="263" presetID="2" presetClass="exit" presetSubtype="3" fill="hold" grpId="0" nodeType="clickEffect">
                                  <p:stCondLst>
                                    <p:cond delay="0"/>
                                  </p:stCondLst>
                                  <p:iterate>
                                    <p:tmAbs val="0"/>
                                  </p:iterate>
                                  <p:childTnLst>
                                    <p:anim calcmode="lin" valueType="num">
                                      <p:cBhvr>
                                        <p:cTn id="264" dur="750" fill="hold"/>
                                        <p:tgtEl>
                                          <p:spTgt spid="173"/>
                                        </p:tgtEl>
                                        <p:attrNameLst>
                                          <p:attrName>ppt_x</p:attrName>
                                        </p:attrNameLst>
                                      </p:cBhvr>
                                      <p:tavLst>
                                        <p:tav tm="0">
                                          <p:val>
                                            <p:strVal val="ppt_x"/>
                                          </p:val>
                                        </p:tav>
                                        <p:tav tm="100000">
                                          <p:val>
                                            <p:strVal val="1+ppt_w/2"/>
                                          </p:val>
                                        </p:tav>
                                      </p:tavLst>
                                    </p:anim>
                                    <p:anim calcmode="lin" valueType="num">
                                      <p:cBhvr>
                                        <p:cTn id="265" dur="750" fill="hold"/>
                                        <p:tgtEl>
                                          <p:spTgt spid="173"/>
                                        </p:tgtEl>
                                        <p:attrNameLst>
                                          <p:attrName>ppt_y</p:attrName>
                                        </p:attrNameLst>
                                      </p:cBhvr>
                                      <p:tavLst>
                                        <p:tav tm="0">
                                          <p:val>
                                            <p:strVal val="ppt_y"/>
                                          </p:val>
                                        </p:tav>
                                        <p:tav tm="100000">
                                          <p:val>
                                            <p:strVal val="0-ppt_h/2"/>
                                          </p:val>
                                        </p:tav>
                                      </p:tavLst>
                                    </p:anim>
                                    <p:set>
                                      <p:cBhvr>
                                        <p:cTn id="266" fill="hold">
                                          <p:stCondLst>
                                            <p:cond delay="749"/>
                                          </p:stCondLst>
                                        </p:cTn>
                                        <p:tgtEl>
                                          <p:spTgt spid="173"/>
                                        </p:tgtEl>
                                        <p:attrNameLst>
                                          <p:attrName>style.visibility</p:attrName>
                                        </p:attrNameLst>
                                      </p:cBhvr>
                                      <p:to>
                                        <p:strVal val="hidden"/>
                                      </p:to>
                                    </p:set>
                                  </p:childTnLst>
                                </p:cTn>
                              </p:par>
                            </p:childTnLst>
                          </p:cTn>
                        </p:par>
                        <p:par>
                          <p:cTn id="267" fill="hold">
                            <p:stCondLst>
                              <p:cond delay="750"/>
                            </p:stCondLst>
                            <p:childTnLst>
                              <p:par>
                                <p:cTn id="268" presetID="23" presetClass="exit" presetSubtype="32" fill="hold" grpId="1" nodeType="afterEffect">
                                  <p:stCondLst>
                                    <p:cond delay="0"/>
                                  </p:stCondLst>
                                  <p:iterate>
                                    <p:tmAbs val="0"/>
                                  </p:iterate>
                                  <p:childTnLst>
                                    <p:anim calcmode="lin" valueType="num">
                                      <p:cBhvr>
                                        <p:cTn id="269" dur="500" fill="hold"/>
                                        <p:tgtEl>
                                          <p:spTgt spid="121"/>
                                        </p:tgtEl>
                                        <p:attrNameLst>
                                          <p:attrName>ppt_w</p:attrName>
                                        </p:attrNameLst>
                                      </p:cBhvr>
                                      <p:tavLst>
                                        <p:tav tm="0">
                                          <p:val>
                                            <p:strVal val="ppt_w"/>
                                          </p:val>
                                        </p:tav>
                                        <p:tav tm="100000">
                                          <p:val>
                                            <p:fltVal val="0"/>
                                          </p:val>
                                        </p:tav>
                                      </p:tavLst>
                                    </p:anim>
                                    <p:anim calcmode="lin" valueType="num">
                                      <p:cBhvr>
                                        <p:cTn id="270" dur="500" fill="hold"/>
                                        <p:tgtEl>
                                          <p:spTgt spid="121"/>
                                        </p:tgtEl>
                                        <p:attrNameLst>
                                          <p:attrName>ppt_h</p:attrName>
                                        </p:attrNameLst>
                                      </p:cBhvr>
                                      <p:tavLst>
                                        <p:tav tm="0">
                                          <p:val>
                                            <p:strVal val="ppt_h"/>
                                          </p:val>
                                        </p:tav>
                                        <p:tav tm="100000">
                                          <p:val>
                                            <p:fltVal val="0"/>
                                          </p:val>
                                        </p:tav>
                                      </p:tavLst>
                                    </p:anim>
                                    <p:set>
                                      <p:cBhvr>
                                        <p:cTn id="271" fill="hold">
                                          <p:stCondLst>
                                            <p:cond delay="499"/>
                                          </p:stCondLst>
                                        </p:cTn>
                                        <p:tgtEl>
                                          <p:spTgt spid="121"/>
                                        </p:tgtEl>
                                        <p:attrNameLst>
                                          <p:attrName>style.visibility</p:attrName>
                                        </p:attrNameLst>
                                      </p:cBhvr>
                                      <p:to>
                                        <p:strVal val="hidden"/>
                                      </p:to>
                                    </p:set>
                                  </p:childTnLst>
                                </p:cTn>
                              </p:par>
                            </p:childTnLst>
                          </p:cTn>
                        </p:par>
                        <p:par>
                          <p:cTn id="272" fill="hold">
                            <p:stCondLst>
                              <p:cond delay="1250"/>
                            </p:stCondLst>
                            <p:childTnLst>
                              <p:par>
                                <p:cTn id="273" presetID="2" presetClass="exit" presetSubtype="2" fill="hold" grpId="2" nodeType="afterEffect">
                                  <p:stCondLst>
                                    <p:cond delay="0"/>
                                  </p:stCondLst>
                                  <p:iterate>
                                    <p:tmAbs val="0"/>
                                  </p:iterate>
                                  <p:childTnLst>
                                    <p:anim calcmode="lin" valueType="num">
                                      <p:cBhvr>
                                        <p:cTn id="274" dur="750" fill="hold"/>
                                        <p:tgtEl>
                                          <p:spTgt spid="187"/>
                                        </p:tgtEl>
                                        <p:attrNameLst>
                                          <p:attrName>ppt_x</p:attrName>
                                        </p:attrNameLst>
                                      </p:cBhvr>
                                      <p:tavLst>
                                        <p:tav tm="0">
                                          <p:val>
                                            <p:strVal val="ppt_x"/>
                                          </p:val>
                                        </p:tav>
                                        <p:tav tm="100000">
                                          <p:val>
                                            <p:strVal val="1+ppt_w/2"/>
                                          </p:val>
                                        </p:tav>
                                      </p:tavLst>
                                    </p:anim>
                                    <p:anim calcmode="lin" valueType="num">
                                      <p:cBhvr>
                                        <p:cTn id="275" dur="750" fill="hold"/>
                                        <p:tgtEl>
                                          <p:spTgt spid="187"/>
                                        </p:tgtEl>
                                        <p:attrNameLst>
                                          <p:attrName>ppt_y</p:attrName>
                                        </p:attrNameLst>
                                      </p:cBhvr>
                                      <p:tavLst>
                                        <p:tav tm="0">
                                          <p:val>
                                            <p:strVal val="ppt_y"/>
                                          </p:val>
                                        </p:tav>
                                        <p:tav tm="100000">
                                          <p:val>
                                            <p:strVal val="ppt_y"/>
                                          </p:val>
                                        </p:tav>
                                      </p:tavLst>
                                    </p:anim>
                                    <p:set>
                                      <p:cBhvr>
                                        <p:cTn id="276" fill="hold">
                                          <p:stCondLst>
                                            <p:cond delay="749"/>
                                          </p:stCondLst>
                                        </p:cTn>
                                        <p:tgtEl>
                                          <p:spTgt spid="187"/>
                                        </p:tgtEl>
                                        <p:attrNameLst>
                                          <p:attrName>style.visibility</p:attrName>
                                        </p:attrNameLst>
                                      </p:cBhvr>
                                      <p:to>
                                        <p:strVal val="hidden"/>
                                      </p:to>
                                    </p:set>
                                  </p:childTnLst>
                                </p:cTn>
                              </p:par>
                            </p:childTnLst>
                          </p:cTn>
                        </p:par>
                        <p:par>
                          <p:cTn id="277" fill="hold">
                            <p:stCondLst>
                              <p:cond delay="0"/>
                            </p:stCondLst>
                            <p:childTnLst>
                              <p:par>
                                <p:cTn id="278" presetID="-1" presetClass="path" presetSubtype="0" accel="50000" decel="50000" fill="hold" nodeType="afterEffect">
                                  <p:stCondLst>
                                    <p:cond delay="0"/>
                                  </p:stCondLst>
                                  <p:childTnLst>
                                    <p:animMotion origin="layout" path="M 0.086328 0.001360 L 0.165234 -0.000029" pathEditMode="relative">
                                      <p:cBhvr>
                                        <p:cTn id="279" dur="500" fill="hold"/>
                                        <p:tgtEl>
                                          <p:spTgt spid="184"/>
                                        </p:tgtEl>
                                        <p:attrNameLst>
                                          <p:attrName>ppt_x</p:attrName>
                                          <p:attrName>ppt_y</p:attrName>
                                        </p:attrNameLst>
                                      </p:cBhvr>
                                    </p:animMotion>
                                  </p:childTnLst>
                                </p:cTn>
                              </p:par>
                            </p:childTnLst>
                          </p:cTn>
                        </p:par>
                        <p:par>
                          <p:cTn id="280" fill="hold">
                            <p:stCondLst>
                              <p:cond delay="0"/>
                            </p:stCondLst>
                            <p:childTnLst>
                              <p:par>
                                <p:cTn id="281" presetID="-1" presetClass="path" presetSubtype="0" accel="50000" decel="50000" fill="hold" nodeType="withEffect">
                                  <p:stCondLst>
                                    <p:cond delay="0"/>
                                  </p:stCondLst>
                                  <p:childTnLst>
                                    <p:animMotion origin="layout" path="M 0.534489 -0.580860 L 0.632780 -0.374110" pathEditMode="relative">
                                      <p:cBhvr>
                                        <p:cTn id="282" dur="750" fill="hold"/>
                                        <p:tgtEl>
                                          <p:spTgt spid="120"/>
                                        </p:tgtEl>
                                        <p:attrNameLst>
                                          <p:attrName>ppt_x</p:attrName>
                                          <p:attrName>ppt_y</p:attrName>
                                        </p:attrNameLst>
                                      </p:cBhvr>
                                    </p:animMotion>
                                  </p:childTnLst>
                                </p:cTn>
                              </p:par>
                            </p:childTnLst>
                          </p:cTn>
                        </p:par>
                        <p:par>
                          <p:cTn id="283" fill="hold">
                            <p:stCondLst>
                              <p:cond delay="0"/>
                            </p:stCondLst>
                            <p:childTnLst>
                              <p:par>
                                <p:cTn id="284" presetID="8" presetClass="emph" presetSubtype="0" accel="50000" decel="50000" fill="hold" grpId="3" nodeType="withEffect">
                                  <p:stCondLst>
                                    <p:cond delay="0"/>
                                  </p:stCondLst>
                                  <p:childTnLst>
                                    <p:animRot by="3196457">
                                      <p:cBhvr>
                                        <p:cTn id="285" dur="750" fill="hold"/>
                                        <p:tgtEl>
                                          <p:spTgt spid="120"/>
                                        </p:tgtEl>
                                        <p:attrNameLst>
                                          <p:attrName>r</p:attrName>
                                        </p:attrNameLst>
                                      </p:cBhvr>
                                    </p:animRot>
                                  </p:childTnLst>
                                </p:cTn>
                              </p:par>
                            </p:childTnLst>
                          </p:cTn>
                        </p:par>
                        <p:par>
                          <p:cTn id="286" fill="hold">
                            <p:stCondLst>
                              <p:cond delay="750"/>
                            </p:stCondLst>
                            <p:childTnLst>
                              <p:par>
                                <p:cTn id="287" presetID="2" presetClass="exit" presetSubtype="3" fill="hold" grpId="0" nodeType="afterEffect">
                                  <p:stCondLst>
                                    <p:cond delay="0"/>
                                  </p:stCondLst>
                                  <p:iterate>
                                    <p:tmAbs val="0"/>
                                  </p:iterate>
                                  <p:childTnLst>
                                    <p:anim calcmode="lin" valueType="num">
                                      <p:cBhvr>
                                        <p:cTn id="288" dur="750" fill="hold"/>
                                        <p:tgtEl>
                                          <p:spTgt spid="178"/>
                                        </p:tgtEl>
                                        <p:attrNameLst>
                                          <p:attrName>ppt_x</p:attrName>
                                        </p:attrNameLst>
                                      </p:cBhvr>
                                      <p:tavLst>
                                        <p:tav tm="0">
                                          <p:val>
                                            <p:strVal val="ppt_x"/>
                                          </p:val>
                                        </p:tav>
                                        <p:tav tm="100000">
                                          <p:val>
                                            <p:strVal val="1+ppt_w/2"/>
                                          </p:val>
                                        </p:tav>
                                      </p:tavLst>
                                    </p:anim>
                                    <p:anim calcmode="lin" valueType="num">
                                      <p:cBhvr>
                                        <p:cTn id="289" dur="750" fill="hold"/>
                                        <p:tgtEl>
                                          <p:spTgt spid="178"/>
                                        </p:tgtEl>
                                        <p:attrNameLst>
                                          <p:attrName>ppt_y</p:attrName>
                                        </p:attrNameLst>
                                      </p:cBhvr>
                                      <p:tavLst>
                                        <p:tav tm="0">
                                          <p:val>
                                            <p:strVal val="ppt_y"/>
                                          </p:val>
                                        </p:tav>
                                        <p:tav tm="100000">
                                          <p:val>
                                            <p:strVal val="0-ppt_h/2"/>
                                          </p:val>
                                        </p:tav>
                                      </p:tavLst>
                                    </p:anim>
                                    <p:set>
                                      <p:cBhvr>
                                        <p:cTn id="290" fill="hold">
                                          <p:stCondLst>
                                            <p:cond delay="749"/>
                                          </p:stCondLst>
                                        </p:cTn>
                                        <p:tgtEl>
                                          <p:spTgt spid="178"/>
                                        </p:tgtEl>
                                        <p:attrNameLst>
                                          <p:attrName>style.visibility</p:attrName>
                                        </p:attrNameLst>
                                      </p:cBhvr>
                                      <p:to>
                                        <p:strVal val="hidden"/>
                                      </p:to>
                                    </p:set>
                                  </p:childTnLst>
                                </p:cTn>
                              </p:par>
                            </p:childTnLst>
                          </p:cTn>
                        </p:par>
                        <p:par>
                          <p:cTn id="291" fill="hold">
                            <p:stCondLst>
                              <p:cond delay="1500"/>
                            </p:stCondLst>
                            <p:childTnLst>
                              <p:par>
                                <p:cTn id="292" presetID="2" presetClass="exit" presetSubtype="2" fill="hold" grpId="2" nodeType="afterEffect">
                                  <p:stCondLst>
                                    <p:cond delay="0"/>
                                  </p:stCondLst>
                                  <p:iterate>
                                    <p:tmAbs val="0"/>
                                  </p:iterate>
                                  <p:childTnLst>
                                    <p:anim calcmode="lin" valueType="num">
                                      <p:cBhvr>
                                        <p:cTn id="293" dur="750" fill="hold"/>
                                        <p:tgtEl>
                                          <p:spTgt spid="188"/>
                                        </p:tgtEl>
                                        <p:attrNameLst>
                                          <p:attrName>ppt_x</p:attrName>
                                        </p:attrNameLst>
                                      </p:cBhvr>
                                      <p:tavLst>
                                        <p:tav tm="0">
                                          <p:val>
                                            <p:strVal val="ppt_x"/>
                                          </p:val>
                                        </p:tav>
                                        <p:tav tm="100000">
                                          <p:val>
                                            <p:strVal val="1+ppt_w/2"/>
                                          </p:val>
                                        </p:tav>
                                      </p:tavLst>
                                    </p:anim>
                                    <p:anim calcmode="lin" valueType="num">
                                      <p:cBhvr>
                                        <p:cTn id="294" dur="750" fill="hold"/>
                                        <p:tgtEl>
                                          <p:spTgt spid="188"/>
                                        </p:tgtEl>
                                        <p:attrNameLst>
                                          <p:attrName>ppt_y</p:attrName>
                                        </p:attrNameLst>
                                      </p:cBhvr>
                                      <p:tavLst>
                                        <p:tav tm="0">
                                          <p:val>
                                            <p:strVal val="ppt_y"/>
                                          </p:val>
                                        </p:tav>
                                        <p:tav tm="100000">
                                          <p:val>
                                            <p:strVal val="ppt_y"/>
                                          </p:val>
                                        </p:tav>
                                      </p:tavLst>
                                    </p:anim>
                                    <p:set>
                                      <p:cBhvr>
                                        <p:cTn id="295" fill="hold">
                                          <p:stCondLst>
                                            <p:cond delay="749"/>
                                          </p:stCondLst>
                                        </p:cTn>
                                        <p:tgtEl>
                                          <p:spTgt spid="188"/>
                                        </p:tgtEl>
                                        <p:attrNameLst>
                                          <p:attrName>style.visibility</p:attrName>
                                        </p:attrNameLst>
                                      </p:cBhvr>
                                      <p:to>
                                        <p:strVal val="hidden"/>
                                      </p:to>
                                    </p:set>
                                  </p:childTnLst>
                                </p:cTn>
                              </p:par>
                            </p:childTnLst>
                          </p:cTn>
                        </p:par>
                        <p:par>
                          <p:cTn id="296" fill="hold">
                            <p:stCondLst>
                              <p:cond delay="0"/>
                            </p:stCondLst>
                            <p:childTnLst>
                              <p:par>
                                <p:cTn id="297" presetID="-1" presetClass="path" presetSubtype="0" accel="50000" decel="50000" fill="hold" nodeType="afterEffect">
                                  <p:stCondLst>
                                    <p:cond delay="0"/>
                                  </p:stCondLst>
                                  <p:childTnLst>
                                    <p:animMotion origin="layout" path="M 0.165234 -0.000029 L 0.246484 -0.000029" pathEditMode="relative">
                                      <p:cBhvr>
                                        <p:cTn id="298" dur="500" fill="hold"/>
                                        <p:tgtEl>
                                          <p:spTgt spid="184"/>
                                        </p:tgtEl>
                                        <p:attrNameLst>
                                          <p:attrName>ppt_x</p:attrName>
                                          <p:attrName>ppt_y</p:attrName>
                                        </p:attrNameLst>
                                      </p:cBhvr>
                                    </p:animMotion>
                                  </p:childTnLst>
                                </p:cTn>
                              </p:par>
                            </p:childTnLst>
                          </p:cTn>
                        </p:par>
                        <p:par>
                          <p:cTn id="299" fill="hold">
                            <p:stCondLst>
                              <p:cond delay="0"/>
                            </p:stCondLst>
                            <p:childTnLst>
                              <p:par>
                                <p:cTn id="300" presetID="-1" presetClass="path" presetSubtype="0" accel="50000" decel="50000" fill="hold" nodeType="withEffect">
                                  <p:stCondLst>
                                    <p:cond delay="0"/>
                                  </p:stCondLst>
                                  <p:childTnLst>
                                    <p:animMotion origin="layout" path="M 0.632780 -0.374110 L 0.598287 -0.090314" pathEditMode="relative">
                                      <p:cBhvr>
                                        <p:cTn id="301" dur="750" fill="hold"/>
                                        <p:tgtEl>
                                          <p:spTgt spid="120"/>
                                        </p:tgtEl>
                                        <p:attrNameLst>
                                          <p:attrName>ppt_x</p:attrName>
                                          <p:attrName>ppt_y</p:attrName>
                                        </p:attrNameLst>
                                      </p:cBhvr>
                                    </p:animMotion>
                                  </p:childTnLst>
                                </p:cTn>
                              </p:par>
                            </p:childTnLst>
                          </p:cTn>
                        </p:par>
                        <p:par>
                          <p:cTn id="302" fill="hold">
                            <p:stCondLst>
                              <p:cond delay="0"/>
                            </p:stCondLst>
                            <p:childTnLst>
                              <p:par>
                                <p:cTn id="303" presetID="8" presetClass="emph" presetSubtype="0" accel="50000" decel="50000" fill="hold" grpId="4" nodeType="withEffect">
                                  <p:stCondLst>
                                    <p:cond delay="0"/>
                                  </p:stCondLst>
                                  <p:childTnLst>
                                    <p:animRot by="2853196">
                                      <p:cBhvr>
                                        <p:cTn id="304" dur="750" fill="hold"/>
                                        <p:tgtEl>
                                          <p:spTgt spid="120"/>
                                        </p:tgtEl>
                                        <p:attrNameLst>
                                          <p:attrName>r</p:attrName>
                                        </p:attrNameLst>
                                      </p:cBhvr>
                                    </p:animRot>
                                  </p:childTnLst>
                                </p:cTn>
                              </p:par>
                            </p:childTnLst>
                          </p:cTn>
                        </p:par>
                        <p:par>
                          <p:cTn id="305" fill="hold">
                            <p:stCondLst>
                              <p:cond delay="750"/>
                            </p:stCondLst>
                            <p:childTnLst>
                              <p:par>
                                <p:cTn id="306" presetID="2" presetClass="exit" presetSubtype="3" fill="hold" grpId="0" nodeType="afterEffect">
                                  <p:stCondLst>
                                    <p:cond delay="0"/>
                                  </p:stCondLst>
                                  <p:iterate>
                                    <p:tmAbs val="0"/>
                                  </p:iterate>
                                  <p:childTnLst>
                                    <p:anim calcmode="lin" valueType="num">
                                      <p:cBhvr>
                                        <p:cTn id="307" dur="750" fill="hold"/>
                                        <p:tgtEl>
                                          <p:spTgt spid="179"/>
                                        </p:tgtEl>
                                        <p:attrNameLst>
                                          <p:attrName>ppt_x</p:attrName>
                                        </p:attrNameLst>
                                      </p:cBhvr>
                                      <p:tavLst>
                                        <p:tav tm="0">
                                          <p:val>
                                            <p:strVal val="ppt_x"/>
                                          </p:val>
                                        </p:tav>
                                        <p:tav tm="100000">
                                          <p:val>
                                            <p:strVal val="1+ppt_w/2"/>
                                          </p:val>
                                        </p:tav>
                                      </p:tavLst>
                                    </p:anim>
                                    <p:anim calcmode="lin" valueType="num">
                                      <p:cBhvr>
                                        <p:cTn id="308" dur="750" fill="hold"/>
                                        <p:tgtEl>
                                          <p:spTgt spid="179"/>
                                        </p:tgtEl>
                                        <p:attrNameLst>
                                          <p:attrName>ppt_y</p:attrName>
                                        </p:attrNameLst>
                                      </p:cBhvr>
                                      <p:tavLst>
                                        <p:tav tm="0">
                                          <p:val>
                                            <p:strVal val="ppt_y"/>
                                          </p:val>
                                        </p:tav>
                                        <p:tav tm="100000">
                                          <p:val>
                                            <p:strVal val="0-ppt_h/2"/>
                                          </p:val>
                                        </p:tav>
                                      </p:tavLst>
                                    </p:anim>
                                    <p:set>
                                      <p:cBhvr>
                                        <p:cTn id="309" fill="hold">
                                          <p:stCondLst>
                                            <p:cond delay="749"/>
                                          </p:stCondLst>
                                        </p:cTn>
                                        <p:tgtEl>
                                          <p:spTgt spid="179"/>
                                        </p:tgtEl>
                                        <p:attrNameLst>
                                          <p:attrName>style.visibility</p:attrName>
                                        </p:attrNameLst>
                                      </p:cBhvr>
                                      <p:to>
                                        <p:strVal val="hidden"/>
                                      </p:to>
                                    </p:set>
                                  </p:childTnLst>
                                </p:cTn>
                              </p:par>
                            </p:childTnLst>
                          </p:cTn>
                        </p:par>
                        <p:par>
                          <p:cTn id="310" fill="hold">
                            <p:stCondLst>
                              <p:cond delay="1500"/>
                            </p:stCondLst>
                            <p:childTnLst>
                              <p:par>
                                <p:cTn id="311" presetID="2" presetClass="exit" presetSubtype="2" fill="hold" grpId="2" nodeType="afterEffect">
                                  <p:stCondLst>
                                    <p:cond delay="0"/>
                                  </p:stCondLst>
                                  <p:iterate>
                                    <p:tmAbs val="0"/>
                                  </p:iterate>
                                  <p:childTnLst>
                                    <p:anim calcmode="lin" valueType="num">
                                      <p:cBhvr>
                                        <p:cTn id="312" dur="750" fill="hold"/>
                                        <p:tgtEl>
                                          <p:spTgt spid="189"/>
                                        </p:tgtEl>
                                        <p:attrNameLst>
                                          <p:attrName>ppt_x</p:attrName>
                                        </p:attrNameLst>
                                      </p:cBhvr>
                                      <p:tavLst>
                                        <p:tav tm="0">
                                          <p:val>
                                            <p:strVal val="ppt_x"/>
                                          </p:val>
                                        </p:tav>
                                        <p:tav tm="100000">
                                          <p:val>
                                            <p:strVal val="1+ppt_w/2"/>
                                          </p:val>
                                        </p:tav>
                                      </p:tavLst>
                                    </p:anim>
                                    <p:anim calcmode="lin" valueType="num">
                                      <p:cBhvr>
                                        <p:cTn id="313" dur="750" fill="hold"/>
                                        <p:tgtEl>
                                          <p:spTgt spid="189"/>
                                        </p:tgtEl>
                                        <p:attrNameLst>
                                          <p:attrName>ppt_y</p:attrName>
                                        </p:attrNameLst>
                                      </p:cBhvr>
                                      <p:tavLst>
                                        <p:tav tm="0">
                                          <p:val>
                                            <p:strVal val="ppt_y"/>
                                          </p:val>
                                        </p:tav>
                                        <p:tav tm="100000">
                                          <p:val>
                                            <p:strVal val="ppt_y"/>
                                          </p:val>
                                        </p:tav>
                                      </p:tavLst>
                                    </p:anim>
                                    <p:set>
                                      <p:cBhvr>
                                        <p:cTn id="314" fill="hold">
                                          <p:stCondLst>
                                            <p:cond delay="749"/>
                                          </p:stCondLst>
                                        </p:cTn>
                                        <p:tgtEl>
                                          <p:spTgt spid="189"/>
                                        </p:tgtEl>
                                        <p:attrNameLst>
                                          <p:attrName>style.visibility</p:attrName>
                                        </p:attrNameLst>
                                      </p:cBhvr>
                                      <p:to>
                                        <p:strVal val="hidden"/>
                                      </p:to>
                                    </p:set>
                                  </p:childTnLst>
                                </p:cTn>
                              </p:par>
                            </p:childTnLst>
                          </p:cTn>
                        </p:par>
                        <p:par>
                          <p:cTn id="315" fill="hold">
                            <p:stCondLst>
                              <p:cond delay="0"/>
                            </p:stCondLst>
                            <p:childTnLst>
                              <p:par>
                                <p:cTn id="316" presetID="-1" presetClass="path" presetSubtype="0" accel="50000" decel="50000" fill="hold" nodeType="afterEffect">
                                  <p:stCondLst>
                                    <p:cond delay="0"/>
                                  </p:stCondLst>
                                  <p:childTnLst>
                                    <p:animMotion origin="layout" path="M 0.246484 -0.000029 L -0.251953 -0.000029" pathEditMode="relative">
                                      <p:cBhvr>
                                        <p:cTn id="317" dur="500" fill="hold"/>
                                        <p:tgtEl>
                                          <p:spTgt spid="184"/>
                                        </p:tgtEl>
                                        <p:attrNameLst>
                                          <p:attrName>ppt_x</p:attrName>
                                          <p:attrName>ppt_y</p:attrName>
                                        </p:attrNameLst>
                                      </p:cBhvr>
                                    </p:animMotion>
                                  </p:childTnLst>
                                </p:cTn>
                              </p:par>
                            </p:childTnLst>
                          </p:cTn>
                        </p:par>
                        <p:par>
                          <p:cTn id="318" fill="hold">
                            <p:stCondLst>
                              <p:cond delay="0"/>
                            </p:stCondLst>
                            <p:childTnLst>
                              <p:par>
                                <p:cTn id="319" presetID="-1" presetClass="path" presetSubtype="0" accel="50000" decel="50000" fill="hold" nodeType="withEffect">
                                  <p:stCondLst>
                                    <p:cond delay="0"/>
                                  </p:stCondLst>
                                  <p:childTnLst>
                                    <p:animMotion origin="layout" path="M 0.598287 -0.090314 L 0.447632 0.030353" pathEditMode="relative">
                                      <p:cBhvr>
                                        <p:cTn id="320" dur="750" fill="hold"/>
                                        <p:tgtEl>
                                          <p:spTgt spid="120"/>
                                        </p:tgtEl>
                                        <p:attrNameLst>
                                          <p:attrName>ppt_x</p:attrName>
                                          <p:attrName>ppt_y</p:attrName>
                                        </p:attrNameLst>
                                      </p:cBhvr>
                                    </p:animMotion>
                                  </p:childTnLst>
                                </p:cTn>
                              </p:par>
                            </p:childTnLst>
                          </p:cTn>
                        </p:par>
                        <p:par>
                          <p:cTn id="321" fill="hold">
                            <p:stCondLst>
                              <p:cond delay="0"/>
                            </p:stCondLst>
                            <p:childTnLst>
                              <p:par>
                                <p:cTn id="322" presetID="8" presetClass="emph" presetSubtype="0" accel="50000" decel="50000" fill="hold" grpId="5" nodeType="withEffect">
                                  <p:stCondLst>
                                    <p:cond delay="0"/>
                                  </p:stCondLst>
                                  <p:childTnLst>
                                    <p:animRot by="3408358">
                                      <p:cBhvr>
                                        <p:cTn id="323" dur="750" fill="hold"/>
                                        <p:tgtEl>
                                          <p:spTgt spid="120"/>
                                        </p:tgtEl>
                                        <p:attrNameLst>
                                          <p:attrName>r</p:attrName>
                                        </p:attrNameLst>
                                      </p:cBhvr>
                                    </p:animRot>
                                  </p:childTnLst>
                                </p:cTn>
                              </p:par>
                            </p:childTnLst>
                          </p:cTn>
                        </p:par>
                        <p:par>
                          <p:cTn id="324" fill="hold">
                            <p:stCondLst>
                              <p:cond delay="750"/>
                            </p:stCondLst>
                            <p:childTnLst>
                              <p:par>
                                <p:cTn id="325" presetID="2" presetClass="exit" presetSubtype="3" fill="hold" grpId="1" nodeType="afterEffect">
                                  <p:stCondLst>
                                    <p:cond delay="0"/>
                                  </p:stCondLst>
                                  <p:iterate>
                                    <p:tmAbs val="0"/>
                                  </p:iterate>
                                  <p:childTnLst>
                                    <p:anim calcmode="lin" valueType="num">
                                      <p:cBhvr>
                                        <p:cTn id="326" dur="750" fill="hold"/>
                                        <p:tgtEl>
                                          <p:spTgt spid="171"/>
                                        </p:tgtEl>
                                        <p:attrNameLst>
                                          <p:attrName>ppt_x</p:attrName>
                                        </p:attrNameLst>
                                      </p:cBhvr>
                                      <p:tavLst>
                                        <p:tav tm="0">
                                          <p:val>
                                            <p:strVal val="ppt_x"/>
                                          </p:val>
                                        </p:tav>
                                        <p:tav tm="100000">
                                          <p:val>
                                            <p:strVal val="1+ppt_w/2"/>
                                          </p:val>
                                        </p:tav>
                                      </p:tavLst>
                                    </p:anim>
                                    <p:anim calcmode="lin" valueType="num">
                                      <p:cBhvr>
                                        <p:cTn id="327" dur="750" fill="hold"/>
                                        <p:tgtEl>
                                          <p:spTgt spid="171"/>
                                        </p:tgtEl>
                                        <p:attrNameLst>
                                          <p:attrName>ppt_y</p:attrName>
                                        </p:attrNameLst>
                                      </p:cBhvr>
                                      <p:tavLst>
                                        <p:tav tm="0">
                                          <p:val>
                                            <p:strVal val="ppt_y"/>
                                          </p:val>
                                        </p:tav>
                                        <p:tav tm="100000">
                                          <p:val>
                                            <p:strVal val="0-ppt_h/2"/>
                                          </p:val>
                                        </p:tav>
                                      </p:tavLst>
                                    </p:anim>
                                    <p:set>
                                      <p:cBhvr>
                                        <p:cTn id="328" fill="hold">
                                          <p:stCondLst>
                                            <p:cond delay="749"/>
                                          </p:stCondLst>
                                        </p:cTn>
                                        <p:tgtEl>
                                          <p:spTgt spid="171"/>
                                        </p:tgtEl>
                                        <p:attrNameLst>
                                          <p:attrName>style.visibility</p:attrName>
                                        </p:attrNameLst>
                                      </p:cBhvr>
                                      <p:to>
                                        <p:strVal val="hidden"/>
                                      </p:to>
                                    </p:set>
                                  </p:childTnLst>
                                </p:cTn>
                              </p:par>
                            </p:childTnLst>
                          </p:cTn>
                        </p:par>
                        <p:par>
                          <p:cTn id="329" fill="hold">
                            <p:stCondLst>
                              <p:cond delay="1500"/>
                            </p:stCondLst>
                            <p:childTnLst>
                              <p:par>
                                <p:cTn id="330" presetID="2" presetClass="exit" presetSubtype="2" fill="hold" grpId="1" nodeType="afterEffect">
                                  <p:stCondLst>
                                    <p:cond delay="0"/>
                                  </p:stCondLst>
                                  <p:iterate>
                                    <p:tmAbs val="0"/>
                                  </p:iterate>
                                  <p:childTnLst>
                                    <p:anim calcmode="lin" valueType="num">
                                      <p:cBhvr>
                                        <p:cTn id="331" dur="500" fill="hold"/>
                                        <p:tgtEl>
                                          <p:spTgt spid="191"/>
                                        </p:tgtEl>
                                        <p:attrNameLst>
                                          <p:attrName>ppt_x</p:attrName>
                                        </p:attrNameLst>
                                      </p:cBhvr>
                                      <p:tavLst>
                                        <p:tav tm="0">
                                          <p:val>
                                            <p:strVal val="ppt_x"/>
                                          </p:val>
                                        </p:tav>
                                        <p:tav tm="100000">
                                          <p:val>
                                            <p:strVal val="1+ppt_w/2"/>
                                          </p:val>
                                        </p:tav>
                                      </p:tavLst>
                                    </p:anim>
                                    <p:anim calcmode="lin" valueType="num">
                                      <p:cBhvr>
                                        <p:cTn id="332" dur="500" fill="hold"/>
                                        <p:tgtEl>
                                          <p:spTgt spid="191"/>
                                        </p:tgtEl>
                                        <p:attrNameLst>
                                          <p:attrName>ppt_y</p:attrName>
                                        </p:attrNameLst>
                                      </p:cBhvr>
                                      <p:tavLst>
                                        <p:tav tm="0">
                                          <p:val>
                                            <p:strVal val="ppt_y"/>
                                          </p:val>
                                        </p:tav>
                                        <p:tav tm="100000">
                                          <p:val>
                                            <p:strVal val="ppt_y"/>
                                          </p:val>
                                        </p:tav>
                                      </p:tavLst>
                                    </p:anim>
                                    <p:set>
                                      <p:cBhvr>
                                        <p:cTn id="333" fill="hold">
                                          <p:stCondLst>
                                            <p:cond delay="499"/>
                                          </p:stCondLst>
                                        </p:cTn>
                                        <p:tgtEl>
                                          <p:spTgt spid="191"/>
                                        </p:tgtEl>
                                        <p:attrNameLst>
                                          <p:attrName>style.visibility</p:attrName>
                                        </p:attrNameLst>
                                      </p:cBhvr>
                                      <p:to>
                                        <p:strVal val="hidden"/>
                                      </p:to>
                                    </p:set>
                                  </p:childTnLst>
                                </p:cTn>
                              </p:par>
                            </p:childTnLst>
                          </p:cTn>
                        </p:par>
                        <p:par>
                          <p:cTn id="334" fill="hold">
                            <p:stCondLst>
                              <p:cond delay="0"/>
                            </p:stCondLst>
                            <p:childTnLst>
                              <p:par>
                                <p:cTn id="335" presetID="-1" presetClass="path" presetSubtype="0" accel="50000" decel="50000" fill="hold" nodeType="afterEffect">
                                  <p:stCondLst>
                                    <p:cond delay="0"/>
                                  </p:stCondLst>
                                  <p:childTnLst>
                                    <p:animMotion origin="layout" path="M -0.251953 -0.000029 L -0.166797 0.001360" pathEditMode="relative">
                                      <p:cBhvr>
                                        <p:cTn id="336" dur="500" fill="hold"/>
                                        <p:tgtEl>
                                          <p:spTgt spid="184"/>
                                        </p:tgtEl>
                                        <p:attrNameLst>
                                          <p:attrName>ppt_x</p:attrName>
                                          <p:attrName>ppt_y</p:attrName>
                                        </p:attrNameLst>
                                      </p:cBhvr>
                                    </p:animMotion>
                                  </p:childTnLst>
                                </p:cTn>
                              </p:par>
                            </p:childTnLst>
                          </p:cTn>
                        </p:par>
                        <p:par>
                          <p:cTn id="337" fill="hold">
                            <p:stCondLst>
                              <p:cond delay="0"/>
                            </p:stCondLst>
                            <p:childTnLst>
                              <p:par>
                                <p:cTn id="338" presetID="-1" presetClass="path" presetSubtype="0" accel="50000" decel="50000" fill="hold" nodeType="withEffect">
                                  <p:stCondLst>
                                    <p:cond delay="0"/>
                                  </p:stCondLst>
                                  <p:childTnLst>
                                    <p:animMotion origin="layout" path="M 0.447632 0.030353 L 0.301794 -0.087450" pathEditMode="relative">
                                      <p:cBhvr>
                                        <p:cTn id="339" dur="750" fill="hold"/>
                                        <p:tgtEl>
                                          <p:spTgt spid="120"/>
                                        </p:tgtEl>
                                        <p:attrNameLst>
                                          <p:attrName>ppt_x</p:attrName>
                                          <p:attrName>ppt_y</p:attrName>
                                        </p:attrNameLst>
                                      </p:cBhvr>
                                    </p:animMotion>
                                  </p:childTnLst>
                                </p:cTn>
                              </p:par>
                            </p:childTnLst>
                          </p:cTn>
                        </p:par>
                        <p:par>
                          <p:cTn id="340" fill="hold">
                            <p:stCondLst>
                              <p:cond delay="0"/>
                            </p:stCondLst>
                            <p:childTnLst>
                              <p:par>
                                <p:cTn id="341" presetID="8" presetClass="emph" presetSubtype="0" accel="50000" decel="50000" fill="hold" grpId="6" nodeType="withEffect">
                                  <p:stCondLst>
                                    <p:cond delay="0"/>
                                  </p:stCondLst>
                                  <p:childTnLst>
                                    <p:animRot by="3053611">
                                      <p:cBhvr>
                                        <p:cTn id="342" dur="750" fill="hold"/>
                                        <p:tgtEl>
                                          <p:spTgt spid="120"/>
                                        </p:tgtEl>
                                        <p:attrNameLst>
                                          <p:attrName>r</p:attrName>
                                        </p:attrNameLst>
                                      </p:cBhvr>
                                    </p:animRot>
                                  </p:childTnLst>
                                </p:cTn>
                              </p:par>
                            </p:childTnLst>
                          </p:cTn>
                        </p:par>
                        <p:par>
                          <p:cTn id="343" fill="hold">
                            <p:stCondLst>
                              <p:cond delay="750"/>
                            </p:stCondLst>
                            <p:childTnLst>
                              <p:par>
                                <p:cTn id="344" presetID="2" presetClass="exit" presetSubtype="3" fill="hold" grpId="1" nodeType="afterEffect">
                                  <p:stCondLst>
                                    <p:cond delay="0"/>
                                  </p:stCondLst>
                                  <p:iterate>
                                    <p:tmAbs val="0"/>
                                  </p:iterate>
                                  <p:childTnLst>
                                    <p:anim calcmode="lin" valueType="num">
                                      <p:cBhvr>
                                        <p:cTn id="345" dur="750" fill="hold"/>
                                        <p:tgtEl>
                                          <p:spTgt spid="193"/>
                                        </p:tgtEl>
                                        <p:attrNameLst>
                                          <p:attrName>ppt_x</p:attrName>
                                        </p:attrNameLst>
                                      </p:cBhvr>
                                      <p:tavLst>
                                        <p:tav tm="0">
                                          <p:val>
                                            <p:strVal val="ppt_x"/>
                                          </p:val>
                                        </p:tav>
                                        <p:tav tm="100000">
                                          <p:val>
                                            <p:strVal val="1+ppt_w/2"/>
                                          </p:val>
                                        </p:tav>
                                      </p:tavLst>
                                    </p:anim>
                                    <p:anim calcmode="lin" valueType="num">
                                      <p:cBhvr>
                                        <p:cTn id="346" dur="750" fill="hold"/>
                                        <p:tgtEl>
                                          <p:spTgt spid="193"/>
                                        </p:tgtEl>
                                        <p:attrNameLst>
                                          <p:attrName>ppt_y</p:attrName>
                                        </p:attrNameLst>
                                      </p:cBhvr>
                                      <p:tavLst>
                                        <p:tav tm="0">
                                          <p:val>
                                            <p:strVal val="ppt_y"/>
                                          </p:val>
                                        </p:tav>
                                        <p:tav tm="100000">
                                          <p:val>
                                            <p:strVal val="0-ppt_h/2"/>
                                          </p:val>
                                        </p:tav>
                                      </p:tavLst>
                                    </p:anim>
                                    <p:set>
                                      <p:cBhvr>
                                        <p:cTn id="347" fill="hold">
                                          <p:stCondLst>
                                            <p:cond delay="749"/>
                                          </p:stCondLst>
                                        </p:cTn>
                                        <p:tgtEl>
                                          <p:spTgt spid="193"/>
                                        </p:tgtEl>
                                        <p:attrNameLst>
                                          <p:attrName>style.visibility</p:attrName>
                                        </p:attrNameLst>
                                      </p:cBhvr>
                                      <p:to>
                                        <p:strVal val="hidden"/>
                                      </p:to>
                                    </p:set>
                                  </p:childTnLst>
                                </p:cTn>
                              </p:par>
                            </p:childTnLst>
                          </p:cTn>
                        </p:par>
                        <p:par>
                          <p:cTn id="348" fill="hold">
                            <p:stCondLst>
                              <p:cond delay="1500"/>
                            </p:stCondLst>
                            <p:childTnLst>
                              <p:par>
                                <p:cTn id="349" presetID="2" presetClass="exit" presetSubtype="2" fill="hold" grpId="1" nodeType="afterEffect">
                                  <p:stCondLst>
                                    <p:cond delay="0"/>
                                  </p:stCondLst>
                                  <p:iterate>
                                    <p:tmAbs val="0"/>
                                  </p:iterate>
                                  <p:childTnLst>
                                    <p:anim calcmode="lin" valueType="num">
                                      <p:cBhvr>
                                        <p:cTn id="350" dur="500" fill="hold"/>
                                        <p:tgtEl>
                                          <p:spTgt spid="194"/>
                                        </p:tgtEl>
                                        <p:attrNameLst>
                                          <p:attrName>ppt_x</p:attrName>
                                        </p:attrNameLst>
                                      </p:cBhvr>
                                      <p:tavLst>
                                        <p:tav tm="0">
                                          <p:val>
                                            <p:strVal val="ppt_x"/>
                                          </p:val>
                                        </p:tav>
                                        <p:tav tm="100000">
                                          <p:val>
                                            <p:strVal val="1+ppt_w/2"/>
                                          </p:val>
                                        </p:tav>
                                      </p:tavLst>
                                    </p:anim>
                                    <p:anim calcmode="lin" valueType="num">
                                      <p:cBhvr>
                                        <p:cTn id="351" dur="500" fill="hold"/>
                                        <p:tgtEl>
                                          <p:spTgt spid="194"/>
                                        </p:tgtEl>
                                        <p:attrNameLst>
                                          <p:attrName>ppt_y</p:attrName>
                                        </p:attrNameLst>
                                      </p:cBhvr>
                                      <p:tavLst>
                                        <p:tav tm="0">
                                          <p:val>
                                            <p:strVal val="ppt_y"/>
                                          </p:val>
                                        </p:tav>
                                        <p:tav tm="100000">
                                          <p:val>
                                            <p:strVal val="ppt_y"/>
                                          </p:val>
                                        </p:tav>
                                      </p:tavLst>
                                    </p:anim>
                                    <p:set>
                                      <p:cBhvr>
                                        <p:cTn id="352" fill="hold">
                                          <p:stCondLst>
                                            <p:cond delay="499"/>
                                          </p:stCondLst>
                                        </p:cTn>
                                        <p:tgtEl>
                                          <p:spTgt spid="194"/>
                                        </p:tgtEl>
                                        <p:attrNameLst>
                                          <p:attrName>style.visibility</p:attrName>
                                        </p:attrNameLst>
                                      </p:cBhvr>
                                      <p:to>
                                        <p:strVal val="hidden"/>
                                      </p:to>
                                    </p:set>
                                  </p:childTnLst>
                                </p:cTn>
                              </p:par>
                            </p:childTnLst>
                          </p:cTn>
                        </p:par>
                        <p:par>
                          <p:cTn id="353" fill="hold">
                            <p:stCondLst>
                              <p:cond delay="0"/>
                            </p:stCondLst>
                            <p:childTnLst>
                              <p:par>
                                <p:cTn id="354" presetID="-1" presetClass="path" presetSubtype="0" accel="50000" decel="50000" fill="hold" nodeType="afterEffect">
                                  <p:stCondLst>
                                    <p:cond delay="0"/>
                                  </p:stCondLst>
                                  <p:childTnLst>
                                    <p:animMotion origin="layout" path="M -0.166797 0.001360 L -0.083984 0.001360" pathEditMode="relative">
                                      <p:cBhvr>
                                        <p:cTn id="355" dur="500" fill="hold"/>
                                        <p:tgtEl>
                                          <p:spTgt spid="184"/>
                                        </p:tgtEl>
                                        <p:attrNameLst>
                                          <p:attrName>ppt_x</p:attrName>
                                          <p:attrName>ppt_y</p:attrName>
                                        </p:attrNameLst>
                                      </p:cBhvr>
                                    </p:animMotion>
                                  </p:childTnLst>
                                </p:cTn>
                              </p:par>
                            </p:childTnLst>
                          </p:cTn>
                        </p:par>
                        <p:par>
                          <p:cTn id="356" fill="hold">
                            <p:stCondLst>
                              <p:cond delay="0"/>
                            </p:stCondLst>
                            <p:childTnLst>
                              <p:par>
                                <p:cTn id="357" presetID="-1" presetClass="path" presetSubtype="0" accel="50000" decel="50000" fill="hold" nodeType="withEffect">
                                  <p:stCondLst>
                                    <p:cond delay="0"/>
                                  </p:stCondLst>
                                  <p:childTnLst>
                                    <p:animMotion origin="layout" path="M 0.301794 -0.087450 L 0.277983 -0.385229" pathEditMode="relative">
                                      <p:cBhvr>
                                        <p:cTn id="358" dur="750" fill="hold"/>
                                        <p:tgtEl>
                                          <p:spTgt spid="120"/>
                                        </p:tgtEl>
                                        <p:attrNameLst>
                                          <p:attrName>ppt_x</p:attrName>
                                          <p:attrName>ppt_y</p:attrName>
                                        </p:attrNameLst>
                                      </p:cBhvr>
                                    </p:animMotion>
                                  </p:childTnLst>
                                </p:cTn>
                              </p:par>
                            </p:childTnLst>
                          </p:cTn>
                        </p:par>
                        <p:par>
                          <p:cTn id="359" fill="hold">
                            <p:stCondLst>
                              <p:cond delay="0"/>
                            </p:stCondLst>
                            <p:childTnLst>
                              <p:par>
                                <p:cTn id="360" presetID="8" presetClass="emph" presetSubtype="0" accel="50000" decel="50000" fill="hold" grpId="7" nodeType="withEffect">
                                  <p:stCondLst>
                                    <p:cond delay="0"/>
                                  </p:stCondLst>
                                  <p:childTnLst>
                                    <p:animRot by="3751987">
                                      <p:cBhvr>
                                        <p:cTn id="361" dur="750" fill="hold"/>
                                        <p:tgtEl>
                                          <p:spTgt spid="120"/>
                                        </p:tgtEl>
                                        <p:attrNameLst>
                                          <p:attrName>r</p:attrName>
                                        </p:attrNameLst>
                                      </p:cBhvr>
                                    </p:animRot>
                                  </p:childTnLst>
                                </p:cTn>
                              </p:par>
                            </p:childTnLst>
                          </p:cTn>
                        </p:par>
                        <p:par>
                          <p:cTn id="362" fill="hold">
                            <p:stCondLst>
                              <p:cond delay="750"/>
                            </p:stCondLst>
                            <p:childTnLst>
                              <p:par>
                                <p:cTn id="363" presetID="2" presetClass="exit" presetSubtype="3" fill="hold" grpId="1" nodeType="afterEffect">
                                  <p:stCondLst>
                                    <p:cond delay="0"/>
                                  </p:stCondLst>
                                  <p:iterate>
                                    <p:tmAbs val="0"/>
                                  </p:iterate>
                                  <p:childTnLst>
                                    <p:anim calcmode="lin" valueType="num">
                                      <p:cBhvr>
                                        <p:cTn id="364" dur="750" fill="hold"/>
                                        <p:tgtEl>
                                          <p:spTgt spid="197"/>
                                        </p:tgtEl>
                                        <p:attrNameLst>
                                          <p:attrName>ppt_x</p:attrName>
                                        </p:attrNameLst>
                                      </p:cBhvr>
                                      <p:tavLst>
                                        <p:tav tm="0">
                                          <p:val>
                                            <p:strVal val="ppt_x"/>
                                          </p:val>
                                        </p:tav>
                                        <p:tav tm="100000">
                                          <p:val>
                                            <p:strVal val="1+ppt_w/2"/>
                                          </p:val>
                                        </p:tav>
                                      </p:tavLst>
                                    </p:anim>
                                    <p:anim calcmode="lin" valueType="num">
                                      <p:cBhvr>
                                        <p:cTn id="365" dur="750" fill="hold"/>
                                        <p:tgtEl>
                                          <p:spTgt spid="197"/>
                                        </p:tgtEl>
                                        <p:attrNameLst>
                                          <p:attrName>ppt_y</p:attrName>
                                        </p:attrNameLst>
                                      </p:cBhvr>
                                      <p:tavLst>
                                        <p:tav tm="0">
                                          <p:val>
                                            <p:strVal val="ppt_y"/>
                                          </p:val>
                                        </p:tav>
                                        <p:tav tm="100000">
                                          <p:val>
                                            <p:strVal val="0-ppt_h/2"/>
                                          </p:val>
                                        </p:tav>
                                      </p:tavLst>
                                    </p:anim>
                                    <p:set>
                                      <p:cBhvr>
                                        <p:cTn id="366" fill="hold">
                                          <p:stCondLst>
                                            <p:cond delay="749"/>
                                          </p:stCondLst>
                                        </p:cTn>
                                        <p:tgtEl>
                                          <p:spTgt spid="197"/>
                                        </p:tgtEl>
                                        <p:attrNameLst>
                                          <p:attrName>style.visibility</p:attrName>
                                        </p:attrNameLst>
                                      </p:cBhvr>
                                      <p:to>
                                        <p:strVal val="hidden"/>
                                      </p:to>
                                    </p:set>
                                  </p:childTnLst>
                                </p:cTn>
                              </p:par>
                            </p:childTnLst>
                          </p:cTn>
                        </p:par>
                        <p:par>
                          <p:cTn id="367" fill="hold">
                            <p:stCondLst>
                              <p:cond delay="1500"/>
                            </p:stCondLst>
                            <p:childTnLst>
                              <p:par>
                                <p:cTn id="368" presetID="2" presetClass="exit" presetSubtype="2" fill="hold" grpId="1" nodeType="afterEffect">
                                  <p:stCondLst>
                                    <p:cond delay="0"/>
                                  </p:stCondLst>
                                  <p:iterate>
                                    <p:tmAbs val="0"/>
                                  </p:iterate>
                                  <p:childTnLst>
                                    <p:anim calcmode="lin" valueType="num">
                                      <p:cBhvr>
                                        <p:cTn id="369" dur="500" fill="hold"/>
                                        <p:tgtEl>
                                          <p:spTgt spid="198"/>
                                        </p:tgtEl>
                                        <p:attrNameLst>
                                          <p:attrName>ppt_x</p:attrName>
                                        </p:attrNameLst>
                                      </p:cBhvr>
                                      <p:tavLst>
                                        <p:tav tm="0">
                                          <p:val>
                                            <p:strVal val="ppt_x"/>
                                          </p:val>
                                        </p:tav>
                                        <p:tav tm="100000">
                                          <p:val>
                                            <p:strVal val="1+ppt_w/2"/>
                                          </p:val>
                                        </p:tav>
                                      </p:tavLst>
                                    </p:anim>
                                    <p:anim calcmode="lin" valueType="num">
                                      <p:cBhvr>
                                        <p:cTn id="370" dur="500" fill="hold"/>
                                        <p:tgtEl>
                                          <p:spTgt spid="198"/>
                                        </p:tgtEl>
                                        <p:attrNameLst>
                                          <p:attrName>ppt_y</p:attrName>
                                        </p:attrNameLst>
                                      </p:cBhvr>
                                      <p:tavLst>
                                        <p:tav tm="0">
                                          <p:val>
                                            <p:strVal val="ppt_y"/>
                                          </p:val>
                                        </p:tav>
                                        <p:tav tm="100000">
                                          <p:val>
                                            <p:strVal val="ppt_y"/>
                                          </p:val>
                                        </p:tav>
                                      </p:tavLst>
                                    </p:anim>
                                    <p:set>
                                      <p:cBhvr>
                                        <p:cTn id="371" fill="hold">
                                          <p:stCondLst>
                                            <p:cond delay="499"/>
                                          </p:stCondLst>
                                        </p:cTn>
                                        <p:tgtEl>
                                          <p:spTgt spid="198"/>
                                        </p:tgtEl>
                                        <p:attrNameLst>
                                          <p:attrName>style.visibility</p:attrName>
                                        </p:attrNameLst>
                                      </p:cBhvr>
                                      <p:to>
                                        <p:strVal val="hidden"/>
                                      </p:to>
                                    </p:set>
                                  </p:childTnLst>
                                </p:cTn>
                              </p:par>
                            </p:childTnLst>
                          </p:cTn>
                        </p:par>
                        <p:par>
                          <p:cTn id="372" fill="hold">
                            <p:stCondLst>
                              <p:cond delay="0"/>
                            </p:stCondLst>
                            <p:childTnLst>
                              <p:par>
                                <p:cTn id="373" presetID="-1" presetClass="path" presetSubtype="0" accel="50000" decel="50000" fill="hold" nodeType="afterEffect">
                                  <p:stCondLst>
                                    <p:cond delay="0"/>
                                  </p:stCondLst>
                                  <p:childTnLst>
                                    <p:animMotion origin="layout" path="M -0.083984 0.001360 L 0.000391 -0.000029" pathEditMode="relative">
                                      <p:cBhvr>
                                        <p:cTn id="374" dur="500" fill="hold"/>
                                        <p:tgtEl>
                                          <p:spTgt spid="184"/>
                                        </p:tgtEl>
                                        <p:attrNameLst>
                                          <p:attrName>ppt_x</p:attrName>
                                          <p:attrName>ppt_y</p:attrName>
                                        </p:attrNameLst>
                                      </p:cBhvr>
                                    </p:animMotion>
                                  </p:childTnLst>
                                </p:cTn>
                              </p:par>
                            </p:childTnLst>
                          </p:cTn>
                        </p:par>
                        <p:par>
                          <p:cTn id="375" fill="hold">
                            <p:stCondLst>
                              <p:cond delay="0"/>
                            </p:stCondLst>
                            <p:childTnLst>
                              <p:par>
                                <p:cTn id="376" presetID="-1" presetClass="path" presetSubtype="0" accel="50000" decel="50000" fill="hold" nodeType="withEffect">
                                  <p:stCondLst>
                                    <p:cond delay="0"/>
                                  </p:stCondLst>
                                  <p:childTnLst>
                                    <p:animMotion origin="layout" path="M 0.277983 -0.385229 L 0.372697 -0.591797" pathEditMode="relative">
                                      <p:cBhvr>
                                        <p:cTn id="377" dur="750" fill="hold"/>
                                        <p:tgtEl>
                                          <p:spTgt spid="120"/>
                                        </p:tgtEl>
                                        <p:attrNameLst>
                                          <p:attrName>ppt_x</p:attrName>
                                          <p:attrName>ppt_y</p:attrName>
                                        </p:attrNameLst>
                                      </p:cBhvr>
                                    </p:animMotion>
                                  </p:childTnLst>
                                </p:cTn>
                              </p:par>
                            </p:childTnLst>
                          </p:cTn>
                        </p:par>
                        <p:par>
                          <p:cTn id="378" fill="hold">
                            <p:stCondLst>
                              <p:cond delay="0"/>
                            </p:stCondLst>
                            <p:childTnLst>
                              <p:par>
                                <p:cTn id="379" presetID="8" presetClass="emph" presetSubtype="0" accel="50000" decel="50000" fill="hold" grpId="8" nodeType="withEffect">
                                  <p:stCondLst>
                                    <p:cond delay="0"/>
                                  </p:stCondLst>
                                  <p:childTnLst>
                                    <p:animRot by="2469283">
                                      <p:cBhvr>
                                        <p:cTn id="380" dur="750" fill="hold"/>
                                        <p:tgtEl>
                                          <p:spTgt spid="120"/>
                                        </p:tgtEl>
                                        <p:attrNameLst>
                                          <p:attrName>r</p:attrName>
                                        </p:attrNameLst>
                                      </p:cBhvr>
                                    </p:animRot>
                                  </p:childTnLst>
                                </p:cTn>
                              </p:par>
                            </p:childTnLst>
                          </p:cTn>
                        </p:par>
                      </p:childTnLst>
                    </p:cTn>
                  </p:par>
                  <p:par>
                    <p:cTn id="381" fill="hold">
                      <p:stCondLst>
                        <p:cond delay="indefinite"/>
                      </p:stCondLst>
                      <p:childTnLst>
                        <p:par>
                          <p:cTn id="382" fill="hold">
                            <p:stCondLst>
                              <p:cond delay="0"/>
                            </p:stCondLst>
                            <p:childTnLst>
                              <p:par>
                                <p:cTn id="383" presetID="10" presetClass="entr" fill="hold" grpId="0" nodeType="clickEffect">
                                  <p:stCondLst>
                                    <p:cond delay="0"/>
                                  </p:stCondLst>
                                  <p:iterate>
                                    <p:tmAbs val="0"/>
                                  </p:iterate>
                                  <p:childTnLst>
                                    <p:set>
                                      <p:cBhvr>
                                        <p:cTn id="384" fill="hold"/>
                                        <p:tgtEl>
                                          <p:spTgt spid="202"/>
                                        </p:tgtEl>
                                        <p:attrNameLst>
                                          <p:attrName>style.visibility</p:attrName>
                                        </p:attrNameLst>
                                      </p:cBhvr>
                                      <p:to>
                                        <p:strVal val="visible"/>
                                      </p:to>
                                    </p:set>
                                    <p:animEffect transition="in" filter="fade">
                                      <p:cBhvr>
                                        <p:cTn id="385" dur="500"/>
                                        <p:tgtEl>
                                          <p:spTgt spid="202"/>
                                        </p:tgtEl>
                                      </p:cBhvr>
                                    </p:animEffect>
                                  </p:childTnLst>
                                </p:cTn>
                              </p:par>
                            </p:childTnLst>
                          </p:cTn>
                        </p:par>
                        <p:par>
                          <p:cTn id="386" fill="hold">
                            <p:stCondLst>
                              <p:cond delay="500"/>
                            </p:stCondLst>
                            <p:childTnLst>
                              <p:par>
                                <p:cTn id="387" presetID="1" presetClass="entr" presetSubtype="0" fill="hold" grpId="0" nodeType="afterEffect">
                                  <p:stCondLst>
                                    <p:cond delay="0"/>
                                  </p:stCondLst>
                                  <p:iterate type="lt">
                                    <p:tmAbs val="100"/>
                                  </p:iterate>
                                  <p:childTnLst>
                                    <p:set>
                                      <p:cBhvr>
                                        <p:cTn id="388" fill="hold"/>
                                        <p:tgtEl>
                                          <p:spTgt spid="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advAuto="0"/>
      <p:bldP spid="120" grpId="1" animBg="1" advAuto="0"/>
      <p:bldP spid="120" grpId="2" animBg="1" advAuto="0"/>
      <p:bldP spid="120" grpId="3" animBg="1" advAuto="0"/>
      <p:bldP spid="120" grpId="4" animBg="1" advAuto="0"/>
      <p:bldP spid="120" grpId="5" animBg="1" advAuto="0"/>
      <p:bldP spid="120" grpId="6" animBg="1" advAuto="0"/>
      <p:bldP spid="120" grpId="7" animBg="1" advAuto="0"/>
      <p:bldP spid="120" grpId="8" animBg="1" advAuto="0"/>
      <p:bldP spid="121" grpId="0" animBg="1" advAuto="0"/>
      <p:bldP spid="121" grpId="1" animBg="1" advAuto="0"/>
      <p:bldP spid="125" grpId="0" animBg="1" advAuto="0"/>
      <p:bldP spid="125" grpId="1" animBg="1" advAuto="0"/>
      <p:bldP spid="125" grpId="2" animBg="1" advAuto="0"/>
      <p:bldP spid="125" grpId="3" animBg="1" advAuto="0"/>
      <p:bldP spid="125" grpId="4" animBg="1" advAuto="0"/>
      <p:bldP spid="128" grpId="0" animBg="1" advAuto="0"/>
      <p:bldP spid="131" grpId="0" animBg="1" advAuto="0"/>
      <p:bldP spid="131" grpId="1" animBg="1" advAuto="0"/>
      <p:bldP spid="134" grpId="0" animBg="1" advAuto="0"/>
      <p:bldP spid="134" grpId="1" animBg="1" advAuto="0"/>
      <p:bldP spid="137" grpId="0" animBg="1" advAuto="0"/>
      <p:bldP spid="137" grpId="1" animBg="1" advAuto="0"/>
      <p:bldP spid="140" grpId="0" animBg="1" advAuto="0"/>
      <p:bldP spid="140" grpId="1" animBg="1" advAuto="0"/>
      <p:bldP spid="143" grpId="0" animBg="1" advAuto="0"/>
      <p:bldP spid="143" grpId="1" animBg="1" advAuto="0"/>
      <p:bldP spid="146" grpId="0" animBg="1" advAuto="0"/>
      <p:bldP spid="146" grpId="1" animBg="1" advAuto="0"/>
      <p:bldP spid="148" grpId="0" build="p" bldLvl="5" animBg="1" advAuto="0"/>
      <p:bldP spid="171" grpId="0" animBg="1" advAuto="0"/>
      <p:bldP spid="171" grpId="1" animBg="1" advAuto="0"/>
      <p:bldP spid="172" grpId="0" animBg="1" advAuto="0"/>
      <p:bldP spid="173" grpId="0" animBg="1" advAuto="0"/>
      <p:bldP spid="178" grpId="0" animBg="1" advAuto="0"/>
      <p:bldP spid="179" grpId="0" animBg="1" advAuto="0"/>
      <p:bldP spid="180" grpId="0" animBg="1" advAuto="0"/>
      <p:bldP spid="180" grpId="1" animBg="1" advAuto="0"/>
      <p:bldP spid="185" grpId="0" animBg="1" advAuto="0"/>
      <p:bldP spid="186" grpId="0" animBg="1" advAuto="0"/>
      <p:bldP spid="186" grpId="1" animBg="1" advAuto="0"/>
      <p:bldP spid="186" grpId="2" animBg="1" advAuto="0"/>
      <p:bldP spid="187" grpId="0" animBg="1" advAuto="0"/>
      <p:bldP spid="187" grpId="1" animBg="1" advAuto="0"/>
      <p:bldP spid="187" grpId="2" animBg="1" advAuto="0"/>
      <p:bldP spid="188" grpId="0" animBg="1" advAuto="0"/>
      <p:bldP spid="188" grpId="1" animBg="1" advAuto="0"/>
      <p:bldP spid="188" grpId="2" animBg="1" advAuto="0"/>
      <p:bldP spid="189" grpId="0" animBg="1" advAuto="0"/>
      <p:bldP spid="189" grpId="1" animBg="1" advAuto="0"/>
      <p:bldP spid="189" grpId="2" animBg="1" advAuto="0"/>
      <p:bldP spid="190" grpId="0" animBg="1" advAuto="0"/>
      <p:bldP spid="191" grpId="0" animBg="1" advAuto="0"/>
      <p:bldP spid="191" grpId="1" animBg="1" advAuto="0"/>
      <p:bldP spid="192" grpId="0" animBg="1" advAuto="0"/>
      <p:bldP spid="192" grpId="1" animBg="1" advAuto="0"/>
      <p:bldP spid="193" grpId="0" animBg="1" advAuto="0"/>
      <p:bldP spid="193" grpId="1" animBg="1" advAuto="0"/>
      <p:bldP spid="194" grpId="0" animBg="1" advAuto="0"/>
      <p:bldP spid="194" grpId="1" animBg="1" advAuto="0"/>
      <p:bldP spid="195" grpId="0" animBg="1" advAuto="0"/>
      <p:bldP spid="195" grpId="1" animBg="1" advAuto="0"/>
      <p:bldP spid="196" grpId="0" animBg="1" advAuto="0"/>
      <p:bldP spid="196" grpId="1" animBg="1" advAuto="0"/>
      <p:bldP spid="197" grpId="0" animBg="1" advAuto="0"/>
      <p:bldP spid="197" grpId="1" animBg="1" advAuto="0"/>
      <p:bldP spid="198" grpId="0" animBg="1" advAuto="0"/>
      <p:bldP spid="198" grpId="1" animBg="1" advAuto="0"/>
      <p:bldP spid="199" grpId="0" animBg="1" advAuto="0"/>
      <p:bldP spid="200" grpId="0" animBg="1" advAuto="0"/>
      <p:bldP spid="201" grpId="0" animBg="1" advAuto="0"/>
      <p:bldP spid="202"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he Class ArrayQueue"/>
          <p:cNvSpPr txBox="1">
            <a:spLocks noGrp="1"/>
          </p:cNvSpPr>
          <p:nvPr>
            <p:ph type="title"/>
          </p:nvPr>
        </p:nvSpPr>
        <p:spPr>
          <a:prstGeom prst="rect">
            <a:avLst/>
          </a:prstGeom>
        </p:spPr>
        <p:txBody>
          <a:bodyPr/>
          <a:lstStyle/>
          <a:p>
            <a:r>
              <a:t>The Class ArrayQueue</a:t>
            </a:r>
          </a:p>
        </p:txBody>
      </p:sp>
      <p:sp>
        <p:nvSpPr>
          <p:cNvPr id="207" name="ArrayClass Implementation…"/>
          <p:cNvSpPr txBox="1">
            <a:spLocks noGrp="1"/>
          </p:cNvSpPr>
          <p:nvPr>
            <p:ph type="body" sz="quarter" idx="1"/>
          </p:nvPr>
        </p:nvSpPr>
        <p:spPr>
          <a:xfrm>
            <a:off x="190500" y="2343150"/>
            <a:ext cx="10146804" cy="3621485"/>
          </a:xfrm>
          <a:prstGeom prst="rect">
            <a:avLst/>
          </a:prstGeom>
        </p:spPr>
        <p:txBody>
          <a:bodyPr/>
          <a:lstStyle/>
          <a:p>
            <a:pPr>
              <a:buBlip>
                <a:blip r:embed="rId3"/>
              </a:buBlip>
            </a:pPr>
            <a:r>
              <a:t>ArrayClass Implementation</a:t>
            </a:r>
          </a:p>
          <a:p>
            <a:pPr lvl="1">
              <a:buBlip>
                <a:blip r:embed="rId3"/>
              </a:buBlip>
            </a:pPr>
            <a:r>
              <a:t>Data Fields</a:t>
            </a:r>
          </a:p>
          <a:p>
            <a:pPr lvl="1">
              <a:buBlip>
                <a:blip r:embed="rId3"/>
              </a:buBlip>
            </a:pPr>
            <a:r>
              <a:t>Constructor</a:t>
            </a:r>
          </a:p>
        </p:txBody>
      </p:sp>
      <p:sp>
        <p:nvSpPr>
          <p:cNvPr id="208" name="Rectangle"/>
          <p:cNvSpPr/>
          <p:nvPr/>
        </p:nvSpPr>
        <p:spPr>
          <a:xfrm>
            <a:off x="11372850" y="2400300"/>
            <a:ext cx="12820650" cy="10639044"/>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sz="5800"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209" name="template&lt;class ItemType&gt;…"/>
          <p:cNvSpPr/>
          <p:nvPr/>
        </p:nvSpPr>
        <p:spPr>
          <a:xfrm>
            <a:off x="11580869" y="2562225"/>
            <a:ext cx="12649201" cy="9829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400"/>
              </a:spcBef>
              <a:tabLst>
                <a:tab pos="368300" algn="l"/>
              </a:tabLst>
              <a:defRPr sz="31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spcBef>
                <a:spcPts val="400"/>
              </a:spcBef>
              <a:tabLst>
                <a:tab pos="368300" algn="l"/>
              </a:tabLst>
              <a:defRPr sz="3100" b="1">
                <a:latin typeface="Menlo Regular"/>
                <a:ea typeface="Menlo Regular"/>
                <a:cs typeface="Menlo Regular"/>
                <a:sym typeface="Menlo Regular"/>
              </a:defRPr>
            </a:pPr>
            <a:r>
              <a:rPr dirty="0">
                <a:solidFill>
                  <a:srgbClr val="BB2CA2"/>
                </a:solidFill>
              </a:rPr>
              <a:t>class</a:t>
            </a:r>
            <a:r>
              <a:rPr dirty="0"/>
              <a:t> </a:t>
            </a:r>
            <a:r>
              <a:rPr dirty="0" err="1"/>
              <a:t>ArrayQueue</a:t>
            </a:r>
            <a:r>
              <a:rPr dirty="0"/>
              <a:t> : </a:t>
            </a:r>
            <a:r>
              <a:rPr dirty="0">
                <a:solidFill>
                  <a:srgbClr val="BB2CA2"/>
                </a:solidFill>
              </a:rPr>
              <a:t>public</a:t>
            </a:r>
            <a:r>
              <a:rPr dirty="0"/>
              <a:t> </a:t>
            </a:r>
            <a:r>
              <a:rPr dirty="0" err="1"/>
              <a:t>QueueInterface</a:t>
            </a:r>
            <a:r>
              <a:rPr dirty="0"/>
              <a:t>&lt;ItemType&gt;</a:t>
            </a:r>
          </a:p>
          <a:p>
            <a:pPr algn="l" defTabSz="685800">
              <a:spcBef>
                <a:spcPts val="400"/>
              </a:spcBef>
              <a:tabLst>
                <a:tab pos="368300" algn="l"/>
              </a:tabLst>
              <a:defRPr sz="3100" b="1">
                <a:latin typeface="Menlo Regular"/>
                <a:ea typeface="Menlo Regular"/>
                <a:cs typeface="Menlo Regular"/>
                <a:sym typeface="Menlo Regular"/>
              </a:defRPr>
            </a:pPr>
            <a:r>
              <a:rPr dirty="0"/>
              <a:t>{</a:t>
            </a:r>
          </a:p>
          <a:p>
            <a:pPr algn="l" defTabSz="685800">
              <a:spcBef>
                <a:spcPts val="400"/>
              </a:spcBef>
              <a:tabLst>
                <a:tab pos="368300" algn="l"/>
              </a:tabLst>
              <a:defRPr sz="3100" b="1">
                <a:solidFill>
                  <a:srgbClr val="BB2CA2"/>
                </a:solidFill>
                <a:latin typeface="Menlo Regular"/>
                <a:ea typeface="Menlo Regular"/>
                <a:cs typeface="Menlo Regular"/>
                <a:sym typeface="Menlo Regular"/>
              </a:defRPr>
            </a:pPr>
            <a:r>
              <a:rPr dirty="0"/>
              <a:t>private</a:t>
            </a:r>
            <a:r>
              <a:rPr dirty="0">
                <a:solidFill>
                  <a:srgbClr val="000000"/>
                </a:solidFill>
              </a:rPr>
              <a:t>:</a:t>
            </a:r>
          </a:p>
          <a:p>
            <a:pPr algn="l" defTabSz="685800">
              <a:spcBef>
                <a:spcPts val="400"/>
              </a:spcBef>
              <a:tabLst>
                <a:tab pos="368300" algn="l"/>
              </a:tabLst>
              <a:defRPr sz="3100" b="1">
                <a:latin typeface="Menlo Regular"/>
                <a:ea typeface="Menlo Regular"/>
                <a:cs typeface="Menlo Regular"/>
                <a:sym typeface="Menlo Regular"/>
              </a:defRPr>
            </a:pPr>
            <a:r>
              <a:rPr dirty="0"/>
              <a:t>  </a:t>
            </a:r>
            <a:r>
              <a:rPr dirty="0">
                <a:solidFill>
                  <a:srgbClr val="BB2CA2"/>
                </a:solidFill>
              </a:rPr>
              <a:t>static</a:t>
            </a:r>
            <a:r>
              <a:rPr dirty="0"/>
              <a:t> </a:t>
            </a:r>
            <a:r>
              <a:rPr dirty="0">
                <a:solidFill>
                  <a:srgbClr val="BB2CA2"/>
                </a:solidFill>
              </a:rPr>
              <a:t>const</a:t>
            </a:r>
            <a:r>
              <a:rPr dirty="0"/>
              <a:t> </a:t>
            </a:r>
            <a:r>
              <a:rPr dirty="0">
                <a:solidFill>
                  <a:srgbClr val="BB2CA2"/>
                </a:solidFill>
              </a:rPr>
              <a:t>int</a:t>
            </a:r>
            <a:r>
              <a:rPr dirty="0"/>
              <a:t> DEFAULT_CAPACITY = </a:t>
            </a:r>
            <a:r>
              <a:rPr dirty="0">
                <a:solidFill>
                  <a:srgbClr val="272AD8"/>
                </a:solidFill>
              </a:rPr>
              <a:t>5</a:t>
            </a:r>
            <a:r>
              <a:rPr dirty="0"/>
              <a:t>;</a:t>
            </a:r>
          </a:p>
          <a:p>
            <a:pPr algn="l" defTabSz="685800">
              <a:spcBef>
                <a:spcPts val="400"/>
              </a:spcBef>
              <a:tabLst>
                <a:tab pos="368300" algn="l"/>
              </a:tabLst>
              <a:defRPr sz="3100" b="1">
                <a:latin typeface="Menlo Regular"/>
                <a:ea typeface="Menlo Regular"/>
                <a:cs typeface="Menlo Regular"/>
                <a:sym typeface="Menlo Regular"/>
              </a:defRPr>
            </a:pPr>
            <a:r>
              <a:rPr dirty="0"/>
              <a:t>  ItemType items[DEFAULT_CAPACITY]; </a:t>
            </a:r>
          </a:p>
          <a:p>
            <a:pPr algn="l" defTabSz="685800">
              <a:spcBef>
                <a:spcPts val="400"/>
              </a:spcBef>
              <a:tabLst>
                <a:tab pos="368300" algn="l"/>
              </a:tabLst>
              <a:defRPr sz="3100" b="1">
                <a:latin typeface="Menlo Regular"/>
                <a:ea typeface="Menlo Regular"/>
                <a:cs typeface="Menlo Regular"/>
                <a:sym typeface="Menlo Regular"/>
              </a:defRPr>
            </a:pPr>
            <a:r>
              <a:rPr dirty="0"/>
              <a:t>  </a:t>
            </a:r>
            <a:r>
              <a:rPr dirty="0">
                <a:solidFill>
                  <a:srgbClr val="BB2CA2"/>
                </a:solidFill>
              </a:rPr>
              <a:t>int</a:t>
            </a:r>
            <a:r>
              <a:rPr dirty="0"/>
              <a:t> </a:t>
            </a:r>
            <a:r>
              <a:rPr dirty="0" err="1"/>
              <a:t>frontIndex</a:t>
            </a:r>
            <a:r>
              <a:rPr dirty="0"/>
              <a:t>; </a:t>
            </a:r>
          </a:p>
          <a:p>
            <a:pPr algn="l" defTabSz="685800">
              <a:spcBef>
                <a:spcPts val="400"/>
              </a:spcBef>
              <a:tabLst>
                <a:tab pos="368300" algn="l"/>
              </a:tabLst>
              <a:defRPr sz="3100" b="1">
                <a:latin typeface="Menlo Regular"/>
                <a:ea typeface="Menlo Regular"/>
                <a:cs typeface="Menlo Regular"/>
                <a:sym typeface="Menlo Regular"/>
              </a:defRPr>
            </a:pPr>
            <a:r>
              <a:rPr dirty="0"/>
              <a:t>  </a:t>
            </a:r>
            <a:r>
              <a:rPr dirty="0">
                <a:solidFill>
                  <a:srgbClr val="BB2CA2"/>
                </a:solidFill>
              </a:rPr>
              <a:t>int</a:t>
            </a:r>
            <a:r>
              <a:rPr dirty="0"/>
              <a:t> </a:t>
            </a:r>
            <a:r>
              <a:rPr dirty="0" err="1"/>
              <a:t>backIndex</a:t>
            </a:r>
            <a:r>
              <a:rPr dirty="0"/>
              <a:t>;  </a:t>
            </a:r>
          </a:p>
          <a:p>
            <a:pPr algn="l" defTabSz="685800">
              <a:spcBef>
                <a:spcPts val="400"/>
              </a:spcBef>
              <a:tabLst>
                <a:tab pos="368300" algn="l"/>
              </a:tabLst>
              <a:defRPr sz="3100" b="1">
                <a:latin typeface="Menlo Regular"/>
                <a:ea typeface="Menlo Regular"/>
                <a:cs typeface="Menlo Regular"/>
                <a:sym typeface="Menlo Regular"/>
              </a:defRPr>
            </a:pPr>
            <a:r>
              <a:rPr dirty="0"/>
              <a:t>  </a:t>
            </a:r>
            <a:r>
              <a:rPr dirty="0">
                <a:solidFill>
                  <a:srgbClr val="BB2CA2"/>
                </a:solidFill>
              </a:rPr>
              <a:t>int</a:t>
            </a:r>
            <a:r>
              <a:rPr dirty="0"/>
              <a:t> count; </a:t>
            </a:r>
          </a:p>
          <a:p>
            <a:pPr algn="l" defTabSz="685800">
              <a:spcBef>
                <a:spcPts val="400"/>
              </a:spcBef>
              <a:tabLst>
                <a:tab pos="368300" algn="l"/>
              </a:tabLst>
              <a:defRPr sz="3100" b="1">
                <a:latin typeface="Menlo Regular"/>
                <a:ea typeface="Menlo Regular"/>
                <a:cs typeface="Menlo Regular"/>
                <a:sym typeface="Menlo Regular"/>
              </a:defRPr>
            </a:pPr>
            <a:endParaRPr dirty="0"/>
          </a:p>
          <a:p>
            <a:pPr algn="l" defTabSz="685800">
              <a:spcBef>
                <a:spcPts val="400"/>
              </a:spcBef>
              <a:tabLst>
                <a:tab pos="368300" algn="l"/>
              </a:tabLst>
              <a:defRPr sz="3100" b="1">
                <a:solidFill>
                  <a:srgbClr val="BB2CA2"/>
                </a:solidFill>
                <a:latin typeface="Menlo Regular"/>
                <a:ea typeface="Menlo Regular"/>
                <a:cs typeface="Menlo Regular"/>
                <a:sym typeface="Menlo Regular"/>
              </a:defRPr>
            </a:pPr>
            <a:r>
              <a:rPr dirty="0"/>
              <a:t>public</a:t>
            </a:r>
            <a:r>
              <a:rPr dirty="0">
                <a:solidFill>
                  <a:srgbClr val="000000"/>
                </a:solidFill>
              </a:rPr>
              <a:t>:</a:t>
            </a:r>
          </a:p>
          <a:p>
            <a:pPr algn="l" defTabSz="685800">
              <a:spcBef>
                <a:spcPts val="400"/>
              </a:spcBef>
              <a:tabLst>
                <a:tab pos="368300" algn="l"/>
              </a:tabLst>
              <a:defRPr sz="3100" b="1">
                <a:latin typeface="Menlo Regular"/>
                <a:ea typeface="Menlo Regular"/>
                <a:cs typeface="Menlo Regular"/>
                <a:sym typeface="Menlo Regular"/>
              </a:defRPr>
            </a:pPr>
            <a:r>
              <a:rPr dirty="0"/>
              <a:t>   </a:t>
            </a:r>
            <a:r>
              <a:rPr dirty="0" err="1"/>
              <a:t>ArrayQueue</a:t>
            </a:r>
            <a:r>
              <a:rPr dirty="0"/>
              <a:t>();</a:t>
            </a:r>
          </a:p>
          <a:p>
            <a:pPr algn="l" defTabSz="685800">
              <a:spcBef>
                <a:spcPts val="400"/>
              </a:spcBef>
              <a:tabLst>
                <a:tab pos="368300" algn="l"/>
              </a:tabLst>
              <a:defRPr sz="3100" b="1">
                <a:latin typeface="Menlo Regular"/>
                <a:ea typeface="Menlo Regular"/>
                <a:cs typeface="Menlo Regular"/>
                <a:sym typeface="Menlo Regular"/>
              </a:defRPr>
            </a:pPr>
            <a:endParaRPr dirty="0"/>
          </a:p>
          <a:p>
            <a:pPr algn="l" defTabSz="685800">
              <a:spcBef>
                <a:spcPts val="400"/>
              </a:spcBef>
              <a:tabLst>
                <a:tab pos="368300" algn="l"/>
              </a:tabLst>
              <a:defRPr sz="3100" b="1">
                <a:latin typeface="Menlo Regular"/>
                <a:ea typeface="Menlo Regular"/>
                <a:cs typeface="Menlo Regular"/>
                <a:sym typeface="Menlo Regular"/>
              </a:defRPr>
            </a:pPr>
            <a:r>
              <a:rPr dirty="0"/>
              <a:t>   </a:t>
            </a:r>
            <a:r>
              <a:rPr dirty="0">
                <a:solidFill>
                  <a:srgbClr val="BB2CA2"/>
                </a:solidFill>
              </a:rPr>
              <a:t>bool</a:t>
            </a:r>
            <a:r>
              <a:rPr dirty="0"/>
              <a:t> </a:t>
            </a:r>
            <a:r>
              <a:rPr dirty="0" err="1"/>
              <a:t>isEmpty</a:t>
            </a:r>
            <a:r>
              <a:rPr dirty="0"/>
              <a:t>() </a:t>
            </a:r>
            <a:r>
              <a:rPr dirty="0">
                <a:solidFill>
                  <a:srgbClr val="BB2CA2"/>
                </a:solidFill>
              </a:rPr>
              <a:t>const </a:t>
            </a:r>
            <a:r>
              <a:rPr dirty="0" err="1">
                <a:solidFill>
                  <a:srgbClr val="BB2CA2"/>
                </a:solidFill>
              </a:rPr>
              <a:t>noexcept</a:t>
            </a:r>
            <a:r>
              <a:rPr dirty="0"/>
              <a:t>;</a:t>
            </a:r>
          </a:p>
          <a:p>
            <a:pPr algn="l" defTabSz="685800">
              <a:spcBef>
                <a:spcPts val="400"/>
              </a:spcBef>
              <a:tabLst>
                <a:tab pos="368300" algn="l"/>
              </a:tabLst>
              <a:defRPr sz="3100" b="1">
                <a:latin typeface="Menlo Regular"/>
                <a:ea typeface="Menlo Regular"/>
                <a:cs typeface="Menlo Regular"/>
                <a:sym typeface="Menlo Regular"/>
              </a:defRPr>
            </a:pPr>
            <a:r>
              <a:rPr dirty="0"/>
              <a:t>   </a:t>
            </a:r>
            <a:r>
              <a:rPr dirty="0">
                <a:solidFill>
                  <a:srgbClr val="BB2CA2"/>
                </a:solidFill>
              </a:rPr>
              <a:t>bool</a:t>
            </a:r>
            <a:r>
              <a:rPr dirty="0"/>
              <a:t> enqueue(</a:t>
            </a:r>
            <a:r>
              <a:rPr dirty="0">
                <a:solidFill>
                  <a:srgbClr val="BB2CA2"/>
                </a:solidFill>
              </a:rPr>
              <a:t>const</a:t>
            </a:r>
            <a:r>
              <a:rPr dirty="0"/>
              <a:t> ItemType&amp; </a:t>
            </a:r>
            <a:r>
              <a:rPr dirty="0" err="1"/>
              <a:t>someItem</a:t>
            </a:r>
            <a:r>
              <a:rPr dirty="0"/>
              <a:t>);</a:t>
            </a:r>
          </a:p>
          <a:p>
            <a:pPr algn="l" defTabSz="685800">
              <a:spcBef>
                <a:spcPts val="400"/>
              </a:spcBef>
              <a:tabLst>
                <a:tab pos="368300" algn="l"/>
              </a:tabLst>
              <a:defRPr sz="3100" b="1">
                <a:latin typeface="Menlo Regular"/>
                <a:ea typeface="Menlo Regular"/>
                <a:cs typeface="Menlo Regular"/>
                <a:sym typeface="Menlo Regular"/>
              </a:defRPr>
            </a:pPr>
            <a:r>
              <a:rPr dirty="0"/>
              <a:t>   </a:t>
            </a:r>
            <a:r>
              <a:rPr dirty="0">
                <a:solidFill>
                  <a:srgbClr val="BB2CA2"/>
                </a:solidFill>
              </a:rPr>
              <a:t>bool</a:t>
            </a:r>
            <a:r>
              <a:rPr dirty="0"/>
              <a:t> dequeue();</a:t>
            </a:r>
          </a:p>
          <a:p>
            <a:pPr algn="l" defTabSz="685800">
              <a:spcBef>
                <a:spcPts val="400"/>
              </a:spcBef>
              <a:tabLst>
                <a:tab pos="368300" algn="l"/>
              </a:tabLst>
              <a:defRPr sz="3100" b="1">
                <a:latin typeface="Menlo Regular"/>
                <a:ea typeface="Menlo Regular"/>
                <a:cs typeface="Menlo Regular"/>
                <a:sym typeface="Menlo Regular"/>
              </a:defRPr>
            </a:pPr>
            <a:r>
              <a:rPr dirty="0"/>
              <a:t>   </a:t>
            </a:r>
          </a:p>
          <a:p>
            <a:pPr algn="l" defTabSz="685800">
              <a:spcBef>
                <a:spcPts val="400"/>
              </a:spcBef>
              <a:tabLst>
                <a:tab pos="368300" algn="l"/>
              </a:tabLst>
              <a:defRPr sz="3100" b="1">
                <a:latin typeface="Menlo Regular"/>
                <a:ea typeface="Menlo Regular"/>
                <a:cs typeface="Menlo Regular"/>
                <a:sym typeface="Menlo Regular"/>
              </a:defRPr>
            </a:pPr>
            <a:r>
              <a:rPr dirty="0"/>
              <a:t>   ItemType </a:t>
            </a:r>
            <a:r>
              <a:rPr dirty="0" err="1"/>
              <a:t>peekFront</a:t>
            </a:r>
            <a:r>
              <a:rPr dirty="0"/>
              <a:t>() </a:t>
            </a:r>
            <a:r>
              <a:rPr dirty="0">
                <a:solidFill>
                  <a:srgbClr val="BB2CA2"/>
                </a:solidFill>
              </a:rPr>
              <a:t>const</a:t>
            </a:r>
            <a:r>
              <a:rPr dirty="0"/>
              <a:t>;</a:t>
            </a:r>
          </a:p>
          <a:p>
            <a:pPr algn="l" defTabSz="685800">
              <a:spcBef>
                <a:spcPts val="400"/>
              </a:spcBef>
              <a:tabLst>
                <a:tab pos="368300" algn="l"/>
              </a:tabLst>
              <a:defRPr sz="31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ArrayQueue</a:t>
            </a:r>
            <a:endParaRPr dirty="0"/>
          </a:p>
        </p:txBody>
      </p:sp>
      <p:sp>
        <p:nvSpPr>
          <p:cNvPr id="210" name="Rectangle"/>
          <p:cNvSpPr/>
          <p:nvPr/>
        </p:nvSpPr>
        <p:spPr>
          <a:xfrm>
            <a:off x="209550" y="9131046"/>
            <a:ext cx="10496550" cy="306705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211" name="template&lt;class ItemType&gt;…"/>
          <p:cNvSpPr/>
          <p:nvPr/>
        </p:nvSpPr>
        <p:spPr>
          <a:xfrm>
            <a:off x="379469" y="9254871"/>
            <a:ext cx="11432325" cy="2819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368300" algn="l"/>
              </a:tabLst>
              <a:defRPr sz="29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368300" algn="l"/>
              </a:tabLst>
              <a:defRPr sz="2900" b="1">
                <a:latin typeface="Menlo Regular"/>
                <a:ea typeface="Menlo Regular"/>
                <a:cs typeface="Menlo Regular"/>
                <a:sym typeface="Menlo Regular"/>
              </a:defRPr>
            </a:pPr>
            <a:r>
              <a:rPr dirty="0" err="1"/>
              <a:t>ArrayQueue</a:t>
            </a:r>
            <a:r>
              <a:rPr dirty="0"/>
              <a:t>&lt;ItemType&gt;::</a:t>
            </a:r>
            <a:r>
              <a:rPr dirty="0" err="1"/>
              <a:t>ArrayQueue</a:t>
            </a:r>
            <a:r>
              <a:rPr dirty="0"/>
              <a:t>() </a:t>
            </a:r>
          </a:p>
          <a:p>
            <a:pPr lvl="1" indent="457200" algn="l" defTabSz="685800">
              <a:tabLst>
                <a:tab pos="368300" algn="l"/>
              </a:tabLst>
              <a:defRPr sz="2900" b="1">
                <a:latin typeface="Menlo Regular"/>
                <a:ea typeface="Menlo Regular"/>
                <a:cs typeface="Menlo Regular"/>
                <a:sym typeface="Menlo Regular"/>
              </a:defRPr>
            </a:pPr>
            <a:r>
              <a:rPr dirty="0"/>
              <a:t>: front(0), </a:t>
            </a:r>
          </a:p>
          <a:p>
            <a:pPr lvl="1" indent="457200" algn="l" defTabSz="685800">
              <a:tabLst>
                <a:tab pos="368300" algn="l"/>
              </a:tabLst>
              <a:defRPr sz="2900" b="1">
                <a:latin typeface="Menlo Regular"/>
                <a:ea typeface="Menlo Regular"/>
                <a:cs typeface="Menlo Regular"/>
                <a:sym typeface="Menlo Regular"/>
              </a:defRPr>
            </a:pPr>
            <a:r>
              <a:rPr dirty="0"/>
              <a:t>   back(DEFAULT_CAPACITY - 1), </a:t>
            </a:r>
          </a:p>
          <a:p>
            <a:pPr lvl="1" indent="457200" algn="l" defTabSz="685800">
              <a:tabLst>
                <a:tab pos="368300" algn="l"/>
              </a:tabLst>
              <a:defRPr sz="2900" b="1">
                <a:latin typeface="Menlo Regular"/>
                <a:ea typeface="Menlo Regular"/>
                <a:cs typeface="Menlo Regular"/>
                <a:sym typeface="Menlo Regular"/>
              </a:defRPr>
            </a:pPr>
            <a:r>
              <a:rPr dirty="0"/>
              <a:t>   count(0)</a:t>
            </a:r>
          </a:p>
          <a:p>
            <a:pPr algn="l" defTabSz="685800">
              <a:tabLst>
                <a:tab pos="368300" algn="l"/>
              </a:tabLst>
              <a:defRPr sz="2900" b="1">
                <a:latin typeface="Menlo Regular"/>
                <a:ea typeface="Menlo Regular"/>
                <a:cs typeface="Menlo Regular"/>
                <a:sym typeface="Menlo Regular"/>
              </a:defRPr>
            </a:pPr>
            <a:r>
              <a:rPr dirty="0"/>
              <a:t>{   }  // end default constructor</a:t>
            </a:r>
          </a:p>
        </p:txBody>
      </p:sp>
      <p:sp>
        <p:nvSpPr>
          <p:cNvPr id="212" name="ArrayQueue.h"/>
          <p:cNvSpPr/>
          <p:nvPr/>
        </p:nvSpPr>
        <p:spPr>
          <a:xfrm>
            <a:off x="18440400" y="1905000"/>
            <a:ext cx="5524500" cy="933450"/>
          </a:xfrm>
          <a:prstGeom prst="roundRect">
            <a:avLst>
              <a:gd name="adj" fmla="val 30612"/>
            </a:avLst>
          </a:prstGeom>
          <a:solidFill>
            <a:srgbClr val="FFFB00"/>
          </a:solidFill>
          <a:ln w="38100">
            <a:solidFill>
              <a:srgbClr val="000000"/>
            </a:solidFill>
            <a:miter lim="400000"/>
          </a:ln>
          <a:effectLst>
            <a:outerShdw blurRad="381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4200" b="1">
                <a:effectLst>
                  <a:outerShdw blurRad="38100" dist="12700" dir="5400000" rotWithShape="0">
                    <a:srgbClr val="000000">
                      <a:alpha val="50000"/>
                    </a:srgbClr>
                  </a:outerShdw>
                </a:effectLst>
                <a:latin typeface="Courier New"/>
                <a:ea typeface="Courier New"/>
                <a:cs typeface="Courier New"/>
                <a:sym typeface="Courier New"/>
              </a:defRPr>
            </a:lvl1pPr>
          </a:lstStyle>
          <a:p>
            <a:r>
              <a:t>ArrayQueue.h</a:t>
            </a:r>
          </a:p>
        </p:txBody>
      </p:sp>
      <p:sp>
        <p:nvSpPr>
          <p:cNvPr id="213" name="ArrayQueue.cpp"/>
          <p:cNvSpPr/>
          <p:nvPr/>
        </p:nvSpPr>
        <p:spPr>
          <a:xfrm>
            <a:off x="5429250" y="8356346"/>
            <a:ext cx="5524500" cy="933450"/>
          </a:xfrm>
          <a:prstGeom prst="roundRect">
            <a:avLst>
              <a:gd name="adj" fmla="val 30612"/>
            </a:avLst>
          </a:prstGeom>
          <a:solidFill>
            <a:srgbClr val="FFFB00"/>
          </a:solidFill>
          <a:ln w="38100">
            <a:solidFill>
              <a:srgbClr val="000000"/>
            </a:solidFill>
            <a:miter lim="400000"/>
          </a:ln>
          <a:effectLst>
            <a:outerShdw blurRad="3810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4200" b="1">
                <a:effectLst>
                  <a:outerShdw blurRad="38100" dist="12700" dir="5400000" rotWithShape="0">
                    <a:srgbClr val="000000">
                      <a:alpha val="50000"/>
                    </a:srgbClr>
                  </a:outerShdw>
                </a:effectLst>
                <a:latin typeface="Courier New"/>
                <a:ea typeface="Courier New"/>
                <a:cs typeface="Courier New"/>
                <a:sym typeface="Courier New"/>
              </a:defRPr>
            </a:lvl1pPr>
          </a:lstStyle>
          <a:p>
            <a:r>
              <a:t>ArrayQueue.cpp</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iterate>
                                    <p:tmAbs val="0"/>
                                  </p:iterate>
                                  <p:childTnLst>
                                    <p:set>
                                      <p:cBhvr>
                                        <p:cTn id="6" fill="hold"/>
                                        <p:tgtEl>
                                          <p:spTgt spid="208"/>
                                        </p:tgtEl>
                                        <p:attrNameLst>
                                          <p:attrName>style.visibility</p:attrName>
                                        </p:attrNameLst>
                                      </p:cBhvr>
                                      <p:to>
                                        <p:strVal val="visible"/>
                                      </p:to>
                                    </p:set>
                                    <p:anim calcmode="lin" valueType="num">
                                      <p:cBhvr>
                                        <p:cTn id="7" dur="500" fill="hold"/>
                                        <p:tgtEl>
                                          <p:spTgt spid="208"/>
                                        </p:tgtEl>
                                        <p:attrNameLst>
                                          <p:attrName>ppt_x</p:attrName>
                                        </p:attrNameLst>
                                      </p:cBhvr>
                                      <p:tavLst>
                                        <p:tav tm="0">
                                          <p:val>
                                            <p:strVal val="#ppt_x"/>
                                          </p:val>
                                        </p:tav>
                                        <p:tav tm="100000">
                                          <p:val>
                                            <p:strVal val="#ppt_x"/>
                                          </p:val>
                                        </p:tav>
                                      </p:tavLst>
                                    </p:anim>
                                    <p:anim calcmode="lin" valueType="num">
                                      <p:cBhvr>
                                        <p:cTn id="8" dur="500" fill="hold"/>
                                        <p:tgtEl>
                                          <p:spTgt spid="20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212"/>
                                        </p:tgtEl>
                                        <p:attrNameLst>
                                          <p:attrName>style.visibility</p:attrName>
                                        </p:attrNameLst>
                                      </p:cBhvr>
                                      <p:to>
                                        <p:strVal val="visible"/>
                                      </p:to>
                                    </p:set>
                                    <p:anim calcmode="lin" valueType="num">
                                      <p:cBhvr>
                                        <p:cTn id="12" dur="500" fill="hold"/>
                                        <p:tgtEl>
                                          <p:spTgt spid="212"/>
                                        </p:tgtEl>
                                        <p:attrNameLst>
                                          <p:attrName>ppt_w</p:attrName>
                                        </p:attrNameLst>
                                      </p:cBhvr>
                                      <p:tavLst>
                                        <p:tav tm="0">
                                          <p:val>
                                            <p:fltVal val="0"/>
                                          </p:val>
                                        </p:tav>
                                        <p:tav tm="100000">
                                          <p:val>
                                            <p:strVal val="#ppt_w"/>
                                          </p:val>
                                        </p:tav>
                                      </p:tavLst>
                                    </p:anim>
                                    <p:anim calcmode="lin" valueType="num">
                                      <p:cBhvr>
                                        <p:cTn id="13" dur="500" fill="hold"/>
                                        <p:tgtEl>
                                          <p:spTgt spid="212"/>
                                        </p:tgtEl>
                                        <p:attrNameLst>
                                          <p:attrName>ppt_h</p:attrName>
                                        </p:attrNameLst>
                                      </p:cBhvr>
                                      <p:tavLst>
                                        <p:tav tm="0">
                                          <p:val>
                                            <p:fltVal val="0"/>
                                          </p:val>
                                        </p:tav>
                                        <p:tav tm="100000">
                                          <p:val>
                                            <p:strVal val="#ppt_h"/>
                                          </p:val>
                                        </p:tav>
                                      </p:tavLst>
                                    </p:anim>
                                  </p:childTnLst>
                                </p:cTn>
                              </p:par>
                            </p:childTnLst>
                          </p:cTn>
                        </p:par>
                        <p:par>
                          <p:cTn id="14" fill="hold">
                            <p:stCondLst>
                              <p:cond delay="1000"/>
                            </p:stCondLst>
                            <p:childTnLst>
                              <p:par>
                                <p:cTn id="15" presetID="10" presetClass="entr" fill="hold" grpId="0" nodeType="afterEffect">
                                  <p:stCondLst>
                                    <p:cond delay="0"/>
                                  </p:stCondLst>
                                  <p:iterate>
                                    <p:tmAbs val="0"/>
                                  </p:iterate>
                                  <p:childTnLst>
                                    <p:set>
                                      <p:cBhvr>
                                        <p:cTn id="16" fill="hold"/>
                                        <p:tgtEl>
                                          <p:spTgt spid="207">
                                            <p:bg/>
                                          </p:spTgt>
                                        </p:tgtEl>
                                        <p:attrNameLst>
                                          <p:attrName>style.visibility</p:attrName>
                                        </p:attrNameLst>
                                      </p:cBhvr>
                                      <p:to>
                                        <p:strVal val="visible"/>
                                      </p:to>
                                    </p:set>
                                    <p:animEffect transition="in" filter="fade">
                                      <p:cBhvr>
                                        <p:cTn id="17" dur="500"/>
                                        <p:tgtEl>
                                          <p:spTgt spid="207">
                                            <p:bg/>
                                          </p:spTgt>
                                        </p:tgtEl>
                                      </p:cBhvr>
                                    </p:animEffect>
                                  </p:childTnLst>
                                </p:cTn>
                              </p:par>
                              <p:par>
                                <p:cTn id="18" presetID="10" presetClass="entr" presetSubtype="0" fill="hold" grpId="0" nodeType="withEffect">
                                  <p:stCondLst>
                                    <p:cond delay="0"/>
                                  </p:stCondLst>
                                  <p:iterate>
                                    <p:tmAbs val="0"/>
                                  </p:iterate>
                                  <p:childTnLst>
                                    <p:set>
                                      <p:cBhvr>
                                        <p:cTn id="19" fill="hold"/>
                                        <p:tgtEl>
                                          <p:spTgt spid="207">
                                            <p:txEl>
                                              <p:pRg st="0" end="0"/>
                                            </p:txEl>
                                          </p:spTgt>
                                        </p:tgtEl>
                                        <p:attrNameLst>
                                          <p:attrName>style.visibility</p:attrName>
                                        </p:attrNameLst>
                                      </p:cBhvr>
                                      <p:to>
                                        <p:strVal val="visible"/>
                                      </p:to>
                                    </p:set>
                                    <p:animEffect transition="in" filter="fade">
                                      <p:cBhvr>
                                        <p:cTn id="20" dur="500"/>
                                        <p:tgtEl>
                                          <p:spTgt spid="207">
                                            <p:txEl>
                                              <p:pRg st="0" end="0"/>
                                            </p:txEl>
                                          </p:spTgt>
                                        </p:tgtEl>
                                      </p:cBhvr>
                                    </p:animEffect>
                                  </p:childTnLst>
                                </p:cTn>
                              </p:par>
                            </p:childTnLst>
                          </p:cTn>
                        </p:par>
                        <p:par>
                          <p:cTn id="21" fill="hold">
                            <p:stCondLst>
                              <p:cond delay="1500"/>
                            </p:stCondLst>
                            <p:childTnLst>
                              <p:par>
                                <p:cTn id="22" presetID="10" presetClass="entr" fill="hold" grpId="0" nodeType="afterEffect">
                                  <p:stCondLst>
                                    <p:cond delay="0"/>
                                  </p:stCondLst>
                                  <p:iterate>
                                    <p:tmAbs val="0"/>
                                  </p:iterate>
                                  <p:childTnLst>
                                    <p:set>
                                      <p:cBhvr>
                                        <p:cTn id="23" fill="hold"/>
                                        <p:tgtEl>
                                          <p:spTgt spid="207">
                                            <p:txEl>
                                              <p:pRg st="1" end="1"/>
                                            </p:txEl>
                                          </p:spTgt>
                                        </p:tgtEl>
                                        <p:attrNameLst>
                                          <p:attrName>style.visibility</p:attrName>
                                        </p:attrNameLst>
                                      </p:cBhvr>
                                      <p:to>
                                        <p:strVal val="visible"/>
                                      </p:to>
                                    </p:set>
                                    <p:animEffect transition="in" filter="fade">
                                      <p:cBhvr>
                                        <p:cTn id="24" dur="500"/>
                                        <p:tgtEl>
                                          <p:spTgt spid="207">
                                            <p:txEl>
                                              <p:pRg st="1" end="1"/>
                                            </p:txEl>
                                          </p:spTgt>
                                        </p:tgtEl>
                                      </p:cBhvr>
                                    </p:animEffect>
                                  </p:childTnLst>
                                </p:cTn>
                              </p:par>
                            </p:childTnLst>
                          </p:cTn>
                        </p:par>
                        <p:par>
                          <p:cTn id="25" fill="hold">
                            <p:stCondLst>
                              <p:cond delay="2000"/>
                            </p:stCondLst>
                            <p:childTnLst>
                              <p:par>
                                <p:cTn id="26" presetID="10" presetClass="entr" fill="hold" grpId="0" nodeType="afterEffect">
                                  <p:stCondLst>
                                    <p:cond delay="0"/>
                                  </p:stCondLst>
                                  <p:iterate type="lt">
                                    <p:tmAbs val="0"/>
                                  </p:iterate>
                                  <p:childTnLst>
                                    <p:set>
                                      <p:cBhvr>
                                        <p:cTn id="27" fill="hold"/>
                                        <p:tgtEl>
                                          <p:spTgt spid="209">
                                            <p:bg/>
                                          </p:spTgt>
                                        </p:tgtEl>
                                        <p:attrNameLst>
                                          <p:attrName>style.visibility</p:attrName>
                                        </p:attrNameLst>
                                      </p:cBhvr>
                                      <p:to>
                                        <p:strVal val="visible"/>
                                      </p:to>
                                    </p:set>
                                    <p:animEffect transition="in" filter="fade">
                                      <p:cBhvr>
                                        <p:cTn id="28" dur="100"/>
                                        <p:tgtEl>
                                          <p:spTgt spid="209">
                                            <p:bg/>
                                          </p:spTgt>
                                        </p:tgtEl>
                                      </p:cBhvr>
                                    </p:animEffect>
                                  </p:childTnLst>
                                </p:cTn>
                              </p:par>
                              <p:par>
                                <p:cTn id="29" presetID="10" presetClass="entr" presetSubtype="0" fill="hold" grpId="0" nodeType="withEffect">
                                  <p:stCondLst>
                                    <p:cond delay="0"/>
                                  </p:stCondLst>
                                  <p:iterate type="lt">
                                    <p:tmAbs val="0"/>
                                  </p:iterate>
                                  <p:childTnLst>
                                    <p:set>
                                      <p:cBhvr>
                                        <p:cTn id="30" fill="hold"/>
                                        <p:tgtEl>
                                          <p:spTgt spid="209">
                                            <p:txEl>
                                              <p:pRg st="0" end="0"/>
                                            </p:txEl>
                                          </p:spTgt>
                                        </p:tgtEl>
                                        <p:attrNameLst>
                                          <p:attrName>style.visibility</p:attrName>
                                        </p:attrNameLst>
                                      </p:cBhvr>
                                      <p:to>
                                        <p:strVal val="visible"/>
                                      </p:to>
                                    </p:set>
                                    <p:animEffect transition="in" filter="fade">
                                      <p:cBhvr>
                                        <p:cTn id="31" dur="100"/>
                                        <p:tgtEl>
                                          <p:spTgt spid="209">
                                            <p:txEl>
                                              <p:pRg st="0" end="0"/>
                                            </p:txEl>
                                          </p:spTgt>
                                        </p:tgtEl>
                                      </p:cBhvr>
                                    </p:animEffect>
                                  </p:childTnLst>
                                </p:cTn>
                              </p:par>
                            </p:childTnLst>
                          </p:cTn>
                        </p:par>
                        <p:par>
                          <p:cTn id="32" fill="hold">
                            <p:stCondLst>
                              <p:cond delay="2100"/>
                            </p:stCondLst>
                            <p:childTnLst>
                              <p:par>
                                <p:cTn id="33" presetID="10" presetClass="entr" fill="hold" grpId="0" nodeType="afterEffect">
                                  <p:stCondLst>
                                    <p:cond delay="0"/>
                                  </p:stCondLst>
                                  <p:iterate type="lt">
                                    <p:tmAbs val="0"/>
                                  </p:iterate>
                                  <p:childTnLst>
                                    <p:set>
                                      <p:cBhvr>
                                        <p:cTn id="34" fill="hold"/>
                                        <p:tgtEl>
                                          <p:spTgt spid="209">
                                            <p:txEl>
                                              <p:pRg st="1" end="1"/>
                                            </p:txEl>
                                          </p:spTgt>
                                        </p:tgtEl>
                                        <p:attrNameLst>
                                          <p:attrName>style.visibility</p:attrName>
                                        </p:attrNameLst>
                                      </p:cBhvr>
                                      <p:to>
                                        <p:strVal val="visible"/>
                                      </p:to>
                                    </p:set>
                                    <p:animEffect transition="in" filter="fade">
                                      <p:cBhvr>
                                        <p:cTn id="35" dur="100"/>
                                        <p:tgtEl>
                                          <p:spTgt spid="209">
                                            <p:txEl>
                                              <p:pRg st="1" end="1"/>
                                            </p:txEl>
                                          </p:spTgt>
                                        </p:tgtEl>
                                      </p:cBhvr>
                                    </p:animEffect>
                                  </p:childTnLst>
                                </p:cTn>
                              </p:par>
                            </p:childTnLst>
                          </p:cTn>
                        </p:par>
                        <p:par>
                          <p:cTn id="36" fill="hold">
                            <p:stCondLst>
                              <p:cond delay="2200"/>
                            </p:stCondLst>
                            <p:childTnLst>
                              <p:par>
                                <p:cTn id="37" presetID="10" presetClass="entr" fill="hold" grpId="0" nodeType="afterEffect">
                                  <p:stCondLst>
                                    <p:cond delay="0"/>
                                  </p:stCondLst>
                                  <p:iterate type="lt">
                                    <p:tmAbs val="0"/>
                                  </p:iterate>
                                  <p:childTnLst>
                                    <p:set>
                                      <p:cBhvr>
                                        <p:cTn id="38" fill="hold"/>
                                        <p:tgtEl>
                                          <p:spTgt spid="209">
                                            <p:txEl>
                                              <p:pRg st="2" end="2"/>
                                            </p:txEl>
                                          </p:spTgt>
                                        </p:tgtEl>
                                        <p:attrNameLst>
                                          <p:attrName>style.visibility</p:attrName>
                                        </p:attrNameLst>
                                      </p:cBhvr>
                                      <p:to>
                                        <p:strVal val="visible"/>
                                      </p:to>
                                    </p:set>
                                    <p:animEffect transition="in" filter="fade">
                                      <p:cBhvr>
                                        <p:cTn id="39" dur="100"/>
                                        <p:tgtEl>
                                          <p:spTgt spid="209">
                                            <p:txEl>
                                              <p:pRg st="2" end="2"/>
                                            </p:txEl>
                                          </p:spTgt>
                                        </p:tgtEl>
                                      </p:cBhvr>
                                    </p:animEffect>
                                  </p:childTnLst>
                                </p:cTn>
                              </p:par>
                            </p:childTnLst>
                          </p:cTn>
                        </p:par>
                        <p:par>
                          <p:cTn id="40" fill="hold">
                            <p:stCondLst>
                              <p:cond delay="2300"/>
                            </p:stCondLst>
                            <p:childTnLst>
                              <p:par>
                                <p:cTn id="41" presetID="10" presetClass="entr" fill="hold" grpId="0" nodeType="afterEffect">
                                  <p:stCondLst>
                                    <p:cond delay="0"/>
                                  </p:stCondLst>
                                  <p:iterate type="lt">
                                    <p:tmAbs val="0"/>
                                  </p:iterate>
                                  <p:childTnLst>
                                    <p:set>
                                      <p:cBhvr>
                                        <p:cTn id="42" fill="hold"/>
                                        <p:tgtEl>
                                          <p:spTgt spid="209">
                                            <p:txEl>
                                              <p:pRg st="3" end="3"/>
                                            </p:txEl>
                                          </p:spTgt>
                                        </p:tgtEl>
                                        <p:attrNameLst>
                                          <p:attrName>style.visibility</p:attrName>
                                        </p:attrNameLst>
                                      </p:cBhvr>
                                      <p:to>
                                        <p:strVal val="visible"/>
                                      </p:to>
                                    </p:set>
                                    <p:animEffect transition="in" filter="fade">
                                      <p:cBhvr>
                                        <p:cTn id="43" dur="100"/>
                                        <p:tgtEl>
                                          <p:spTgt spid="209">
                                            <p:txEl>
                                              <p:pRg st="3" end="3"/>
                                            </p:txEl>
                                          </p:spTgt>
                                        </p:tgtEl>
                                      </p:cBhvr>
                                    </p:animEffect>
                                  </p:childTnLst>
                                </p:cTn>
                              </p:par>
                            </p:childTnLst>
                          </p:cTn>
                        </p:par>
                        <p:par>
                          <p:cTn id="44" fill="hold">
                            <p:stCondLst>
                              <p:cond delay="2400"/>
                            </p:stCondLst>
                            <p:childTnLst>
                              <p:par>
                                <p:cTn id="45" presetID="10" presetClass="entr" fill="hold" grpId="0" nodeType="afterEffect">
                                  <p:stCondLst>
                                    <p:cond delay="0"/>
                                  </p:stCondLst>
                                  <p:iterate type="lt">
                                    <p:tmAbs val="0"/>
                                  </p:iterate>
                                  <p:childTnLst>
                                    <p:set>
                                      <p:cBhvr>
                                        <p:cTn id="46" fill="hold"/>
                                        <p:tgtEl>
                                          <p:spTgt spid="209">
                                            <p:txEl>
                                              <p:pRg st="4" end="4"/>
                                            </p:txEl>
                                          </p:spTgt>
                                        </p:tgtEl>
                                        <p:attrNameLst>
                                          <p:attrName>style.visibility</p:attrName>
                                        </p:attrNameLst>
                                      </p:cBhvr>
                                      <p:to>
                                        <p:strVal val="visible"/>
                                      </p:to>
                                    </p:set>
                                    <p:animEffect transition="in" filter="fade">
                                      <p:cBhvr>
                                        <p:cTn id="47" dur="100"/>
                                        <p:tgtEl>
                                          <p:spTgt spid="209">
                                            <p:txEl>
                                              <p:pRg st="4" end="4"/>
                                            </p:txEl>
                                          </p:spTgt>
                                        </p:tgtEl>
                                      </p:cBhvr>
                                    </p:animEffect>
                                  </p:childTnLst>
                                </p:cTn>
                              </p:par>
                            </p:childTnLst>
                          </p:cTn>
                        </p:par>
                        <p:par>
                          <p:cTn id="48" fill="hold">
                            <p:stCondLst>
                              <p:cond delay="2500"/>
                            </p:stCondLst>
                            <p:childTnLst>
                              <p:par>
                                <p:cTn id="49" presetID="10" presetClass="entr" fill="hold" grpId="0" nodeType="afterEffect">
                                  <p:stCondLst>
                                    <p:cond delay="0"/>
                                  </p:stCondLst>
                                  <p:iterate type="lt">
                                    <p:tmAbs val="0"/>
                                  </p:iterate>
                                  <p:childTnLst>
                                    <p:set>
                                      <p:cBhvr>
                                        <p:cTn id="50" fill="hold"/>
                                        <p:tgtEl>
                                          <p:spTgt spid="209">
                                            <p:txEl>
                                              <p:pRg st="5" end="5"/>
                                            </p:txEl>
                                          </p:spTgt>
                                        </p:tgtEl>
                                        <p:attrNameLst>
                                          <p:attrName>style.visibility</p:attrName>
                                        </p:attrNameLst>
                                      </p:cBhvr>
                                      <p:to>
                                        <p:strVal val="visible"/>
                                      </p:to>
                                    </p:set>
                                    <p:animEffect transition="in" filter="fade">
                                      <p:cBhvr>
                                        <p:cTn id="51" dur="100"/>
                                        <p:tgtEl>
                                          <p:spTgt spid="209">
                                            <p:txEl>
                                              <p:pRg st="5" end="5"/>
                                            </p:txEl>
                                          </p:spTgt>
                                        </p:tgtEl>
                                      </p:cBhvr>
                                    </p:animEffect>
                                  </p:childTnLst>
                                </p:cTn>
                              </p:par>
                            </p:childTnLst>
                          </p:cTn>
                        </p:par>
                        <p:par>
                          <p:cTn id="52" fill="hold">
                            <p:stCondLst>
                              <p:cond delay="2600"/>
                            </p:stCondLst>
                            <p:childTnLst>
                              <p:par>
                                <p:cTn id="53" presetID="10" presetClass="entr" fill="hold" grpId="0" nodeType="afterEffect">
                                  <p:stCondLst>
                                    <p:cond delay="0"/>
                                  </p:stCondLst>
                                  <p:iterate type="lt">
                                    <p:tmAbs val="0"/>
                                  </p:iterate>
                                  <p:childTnLst>
                                    <p:set>
                                      <p:cBhvr>
                                        <p:cTn id="54" fill="hold"/>
                                        <p:tgtEl>
                                          <p:spTgt spid="209">
                                            <p:txEl>
                                              <p:pRg st="6" end="6"/>
                                            </p:txEl>
                                          </p:spTgt>
                                        </p:tgtEl>
                                        <p:attrNameLst>
                                          <p:attrName>style.visibility</p:attrName>
                                        </p:attrNameLst>
                                      </p:cBhvr>
                                      <p:to>
                                        <p:strVal val="visible"/>
                                      </p:to>
                                    </p:set>
                                    <p:animEffect transition="in" filter="fade">
                                      <p:cBhvr>
                                        <p:cTn id="55" dur="100"/>
                                        <p:tgtEl>
                                          <p:spTgt spid="209">
                                            <p:txEl>
                                              <p:pRg st="6" end="6"/>
                                            </p:txEl>
                                          </p:spTgt>
                                        </p:tgtEl>
                                      </p:cBhvr>
                                    </p:animEffect>
                                  </p:childTnLst>
                                </p:cTn>
                              </p:par>
                            </p:childTnLst>
                          </p:cTn>
                        </p:par>
                        <p:par>
                          <p:cTn id="56" fill="hold">
                            <p:stCondLst>
                              <p:cond delay="2700"/>
                            </p:stCondLst>
                            <p:childTnLst>
                              <p:par>
                                <p:cTn id="57" presetID="10" presetClass="entr" fill="hold" grpId="0" nodeType="afterEffect">
                                  <p:stCondLst>
                                    <p:cond delay="0"/>
                                  </p:stCondLst>
                                  <p:iterate type="lt">
                                    <p:tmAbs val="0"/>
                                  </p:iterate>
                                  <p:childTnLst>
                                    <p:set>
                                      <p:cBhvr>
                                        <p:cTn id="58" fill="hold"/>
                                        <p:tgtEl>
                                          <p:spTgt spid="209">
                                            <p:txEl>
                                              <p:pRg st="7" end="7"/>
                                            </p:txEl>
                                          </p:spTgt>
                                        </p:tgtEl>
                                        <p:attrNameLst>
                                          <p:attrName>style.visibility</p:attrName>
                                        </p:attrNameLst>
                                      </p:cBhvr>
                                      <p:to>
                                        <p:strVal val="visible"/>
                                      </p:to>
                                    </p:set>
                                    <p:animEffect transition="in" filter="fade">
                                      <p:cBhvr>
                                        <p:cTn id="59" dur="100"/>
                                        <p:tgtEl>
                                          <p:spTgt spid="209">
                                            <p:txEl>
                                              <p:pRg st="7" end="7"/>
                                            </p:txEl>
                                          </p:spTgt>
                                        </p:tgtEl>
                                      </p:cBhvr>
                                    </p:animEffect>
                                  </p:childTnLst>
                                </p:cTn>
                              </p:par>
                            </p:childTnLst>
                          </p:cTn>
                        </p:par>
                        <p:par>
                          <p:cTn id="60" fill="hold">
                            <p:stCondLst>
                              <p:cond delay="2800"/>
                            </p:stCondLst>
                            <p:childTnLst>
                              <p:par>
                                <p:cTn id="61" presetID="10" presetClass="entr" fill="hold" grpId="0" nodeType="afterEffect">
                                  <p:stCondLst>
                                    <p:cond delay="0"/>
                                  </p:stCondLst>
                                  <p:iterate type="lt">
                                    <p:tmAbs val="0"/>
                                  </p:iterate>
                                  <p:childTnLst>
                                    <p:set>
                                      <p:cBhvr>
                                        <p:cTn id="62" fill="hold"/>
                                        <p:tgtEl>
                                          <p:spTgt spid="209">
                                            <p:txEl>
                                              <p:pRg st="8" end="8"/>
                                            </p:txEl>
                                          </p:spTgt>
                                        </p:tgtEl>
                                        <p:attrNameLst>
                                          <p:attrName>style.visibility</p:attrName>
                                        </p:attrNameLst>
                                      </p:cBhvr>
                                      <p:to>
                                        <p:strVal val="visible"/>
                                      </p:to>
                                    </p:set>
                                    <p:animEffect transition="in" filter="fade">
                                      <p:cBhvr>
                                        <p:cTn id="63" dur="100"/>
                                        <p:tgtEl>
                                          <p:spTgt spid="209">
                                            <p:txEl>
                                              <p:pRg st="8" end="8"/>
                                            </p:txEl>
                                          </p:spTgt>
                                        </p:tgtEl>
                                      </p:cBhvr>
                                    </p:animEffect>
                                  </p:childTnLst>
                                </p:cTn>
                              </p:par>
                            </p:childTnLst>
                          </p:cTn>
                        </p:par>
                        <p:par>
                          <p:cTn id="64" fill="hold">
                            <p:stCondLst>
                              <p:cond delay="2900"/>
                            </p:stCondLst>
                            <p:childTnLst>
                              <p:par>
                                <p:cTn id="65" presetID="10" presetClass="entr" fill="hold" grpId="0" nodeType="afterEffect">
                                  <p:stCondLst>
                                    <p:cond delay="0"/>
                                  </p:stCondLst>
                                  <p:iterate type="lt">
                                    <p:tmAbs val="0"/>
                                  </p:iterate>
                                  <p:childTnLst>
                                    <p:set>
                                      <p:cBhvr>
                                        <p:cTn id="66" fill="hold"/>
                                        <p:tgtEl>
                                          <p:spTgt spid="209">
                                            <p:txEl>
                                              <p:pRg st="9" end="9"/>
                                            </p:txEl>
                                          </p:spTgt>
                                        </p:tgtEl>
                                        <p:attrNameLst>
                                          <p:attrName>style.visibility</p:attrName>
                                        </p:attrNameLst>
                                      </p:cBhvr>
                                      <p:to>
                                        <p:strVal val="visible"/>
                                      </p:to>
                                    </p:set>
                                    <p:animEffect transition="in" filter="fade">
                                      <p:cBhvr>
                                        <p:cTn id="67" dur="100"/>
                                        <p:tgtEl>
                                          <p:spTgt spid="209">
                                            <p:txEl>
                                              <p:pRg st="9" end="9"/>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0" nodeType="clickEffect">
                                  <p:stCondLst>
                                    <p:cond delay="0"/>
                                  </p:stCondLst>
                                  <p:iterate type="lt">
                                    <p:tmAbs val="0"/>
                                  </p:iterate>
                                  <p:childTnLst>
                                    <p:set>
                                      <p:cBhvr>
                                        <p:cTn id="71" fill="hold"/>
                                        <p:tgtEl>
                                          <p:spTgt spid="209">
                                            <p:txEl>
                                              <p:pRg st="10" end="10"/>
                                            </p:txEl>
                                          </p:spTgt>
                                        </p:tgtEl>
                                        <p:attrNameLst>
                                          <p:attrName>style.visibility</p:attrName>
                                        </p:attrNameLst>
                                      </p:cBhvr>
                                      <p:to>
                                        <p:strVal val="visible"/>
                                      </p:to>
                                    </p:set>
                                    <p:animEffect transition="in" filter="fade">
                                      <p:cBhvr>
                                        <p:cTn id="72" dur="100"/>
                                        <p:tgtEl>
                                          <p:spTgt spid="209">
                                            <p:txEl>
                                              <p:pRg st="10" end="10"/>
                                            </p:txEl>
                                          </p:spTgt>
                                        </p:tgtEl>
                                      </p:cBhvr>
                                    </p:animEffect>
                                  </p:childTnLst>
                                </p:cTn>
                              </p:par>
                            </p:childTnLst>
                          </p:cTn>
                        </p:par>
                        <p:par>
                          <p:cTn id="73" fill="hold">
                            <p:stCondLst>
                              <p:cond delay="100"/>
                            </p:stCondLst>
                            <p:childTnLst>
                              <p:par>
                                <p:cTn id="74" presetID="10" presetClass="entr" fill="hold" grpId="0" nodeType="afterEffect">
                                  <p:stCondLst>
                                    <p:cond delay="0"/>
                                  </p:stCondLst>
                                  <p:iterate type="lt">
                                    <p:tmAbs val="0"/>
                                  </p:iterate>
                                  <p:childTnLst>
                                    <p:set>
                                      <p:cBhvr>
                                        <p:cTn id="75" fill="hold"/>
                                        <p:tgtEl>
                                          <p:spTgt spid="209">
                                            <p:txEl>
                                              <p:pRg st="11" end="11"/>
                                            </p:txEl>
                                          </p:spTgt>
                                        </p:tgtEl>
                                        <p:attrNameLst>
                                          <p:attrName>style.visibility</p:attrName>
                                        </p:attrNameLst>
                                      </p:cBhvr>
                                      <p:to>
                                        <p:strVal val="visible"/>
                                      </p:to>
                                    </p:set>
                                    <p:animEffect transition="in" filter="fade">
                                      <p:cBhvr>
                                        <p:cTn id="76" dur="100"/>
                                        <p:tgtEl>
                                          <p:spTgt spid="209">
                                            <p:txEl>
                                              <p:pRg st="11" end="11"/>
                                            </p:txEl>
                                          </p:spTgt>
                                        </p:tgtEl>
                                      </p:cBhvr>
                                    </p:animEffect>
                                  </p:childTnLst>
                                </p:cTn>
                              </p:par>
                            </p:childTnLst>
                          </p:cTn>
                        </p:par>
                        <p:par>
                          <p:cTn id="77" fill="hold">
                            <p:stCondLst>
                              <p:cond delay="200"/>
                            </p:stCondLst>
                            <p:childTnLst>
                              <p:par>
                                <p:cTn id="78" presetID="10" presetClass="entr" fill="hold" grpId="0" nodeType="afterEffect">
                                  <p:stCondLst>
                                    <p:cond delay="0"/>
                                  </p:stCondLst>
                                  <p:iterate type="lt">
                                    <p:tmAbs val="0"/>
                                  </p:iterate>
                                  <p:childTnLst>
                                    <p:set>
                                      <p:cBhvr>
                                        <p:cTn id="79" fill="hold"/>
                                        <p:tgtEl>
                                          <p:spTgt spid="209">
                                            <p:txEl>
                                              <p:pRg st="12" end="12"/>
                                            </p:txEl>
                                          </p:spTgt>
                                        </p:tgtEl>
                                        <p:attrNameLst>
                                          <p:attrName>style.visibility</p:attrName>
                                        </p:attrNameLst>
                                      </p:cBhvr>
                                      <p:to>
                                        <p:strVal val="visible"/>
                                      </p:to>
                                    </p:set>
                                    <p:animEffect transition="in" filter="fade">
                                      <p:cBhvr>
                                        <p:cTn id="80" dur="100"/>
                                        <p:tgtEl>
                                          <p:spTgt spid="209">
                                            <p:txEl>
                                              <p:pRg st="12" end="12"/>
                                            </p:txEl>
                                          </p:spTgt>
                                        </p:tgtEl>
                                      </p:cBhvr>
                                    </p:animEffect>
                                  </p:childTnLst>
                                </p:cTn>
                              </p:par>
                            </p:childTnLst>
                          </p:cTn>
                        </p:par>
                        <p:par>
                          <p:cTn id="81" fill="hold">
                            <p:stCondLst>
                              <p:cond delay="300"/>
                            </p:stCondLst>
                            <p:childTnLst>
                              <p:par>
                                <p:cTn id="82" presetID="2" presetClass="entr" presetSubtype="4" fill="hold" grpId="0" nodeType="afterEffect">
                                  <p:stCondLst>
                                    <p:cond delay="0"/>
                                  </p:stCondLst>
                                  <p:iterate>
                                    <p:tmAbs val="0"/>
                                  </p:iterate>
                                  <p:childTnLst>
                                    <p:set>
                                      <p:cBhvr>
                                        <p:cTn id="83" fill="hold"/>
                                        <p:tgtEl>
                                          <p:spTgt spid="210"/>
                                        </p:tgtEl>
                                        <p:attrNameLst>
                                          <p:attrName>style.visibility</p:attrName>
                                        </p:attrNameLst>
                                      </p:cBhvr>
                                      <p:to>
                                        <p:strVal val="visible"/>
                                      </p:to>
                                    </p:set>
                                    <p:anim calcmode="lin" valueType="num">
                                      <p:cBhvr>
                                        <p:cTn id="84" dur="500" fill="hold"/>
                                        <p:tgtEl>
                                          <p:spTgt spid="210"/>
                                        </p:tgtEl>
                                        <p:attrNameLst>
                                          <p:attrName>ppt_x</p:attrName>
                                        </p:attrNameLst>
                                      </p:cBhvr>
                                      <p:tavLst>
                                        <p:tav tm="0">
                                          <p:val>
                                            <p:strVal val="#ppt_x"/>
                                          </p:val>
                                        </p:tav>
                                        <p:tav tm="100000">
                                          <p:val>
                                            <p:strVal val="#ppt_x"/>
                                          </p:val>
                                        </p:tav>
                                      </p:tavLst>
                                    </p:anim>
                                    <p:anim calcmode="lin" valueType="num">
                                      <p:cBhvr>
                                        <p:cTn id="85" dur="500" fill="hold"/>
                                        <p:tgtEl>
                                          <p:spTgt spid="210"/>
                                        </p:tgtEl>
                                        <p:attrNameLst>
                                          <p:attrName>ppt_y</p:attrName>
                                        </p:attrNameLst>
                                      </p:cBhvr>
                                      <p:tavLst>
                                        <p:tav tm="0">
                                          <p:val>
                                            <p:strVal val="1+#ppt_h/2"/>
                                          </p:val>
                                        </p:tav>
                                        <p:tav tm="100000">
                                          <p:val>
                                            <p:strVal val="#ppt_y"/>
                                          </p:val>
                                        </p:tav>
                                      </p:tavLst>
                                    </p:anim>
                                  </p:childTnLst>
                                </p:cTn>
                              </p:par>
                            </p:childTnLst>
                          </p:cTn>
                        </p:par>
                        <p:par>
                          <p:cTn id="86" fill="hold">
                            <p:stCondLst>
                              <p:cond delay="800"/>
                            </p:stCondLst>
                            <p:childTnLst>
                              <p:par>
                                <p:cTn id="87" presetID="23" presetClass="entr" presetSubtype="16" fill="hold" grpId="0" nodeType="afterEffect">
                                  <p:stCondLst>
                                    <p:cond delay="0"/>
                                  </p:stCondLst>
                                  <p:iterate>
                                    <p:tmAbs val="0"/>
                                  </p:iterate>
                                  <p:childTnLst>
                                    <p:set>
                                      <p:cBhvr>
                                        <p:cTn id="88" fill="hold"/>
                                        <p:tgtEl>
                                          <p:spTgt spid="213"/>
                                        </p:tgtEl>
                                        <p:attrNameLst>
                                          <p:attrName>style.visibility</p:attrName>
                                        </p:attrNameLst>
                                      </p:cBhvr>
                                      <p:to>
                                        <p:strVal val="visible"/>
                                      </p:to>
                                    </p:set>
                                    <p:anim calcmode="lin" valueType="num">
                                      <p:cBhvr>
                                        <p:cTn id="89" dur="500" fill="hold"/>
                                        <p:tgtEl>
                                          <p:spTgt spid="213"/>
                                        </p:tgtEl>
                                        <p:attrNameLst>
                                          <p:attrName>ppt_w</p:attrName>
                                        </p:attrNameLst>
                                      </p:cBhvr>
                                      <p:tavLst>
                                        <p:tav tm="0">
                                          <p:val>
                                            <p:fltVal val="0"/>
                                          </p:val>
                                        </p:tav>
                                        <p:tav tm="100000">
                                          <p:val>
                                            <p:strVal val="#ppt_w"/>
                                          </p:val>
                                        </p:tav>
                                      </p:tavLst>
                                    </p:anim>
                                    <p:anim calcmode="lin" valueType="num">
                                      <p:cBhvr>
                                        <p:cTn id="90" dur="500" fill="hold"/>
                                        <p:tgtEl>
                                          <p:spTgt spid="213"/>
                                        </p:tgtEl>
                                        <p:attrNameLst>
                                          <p:attrName>ppt_h</p:attrName>
                                        </p:attrNameLst>
                                      </p:cBhvr>
                                      <p:tavLst>
                                        <p:tav tm="0">
                                          <p:val>
                                            <p:fltVal val="0"/>
                                          </p:val>
                                        </p:tav>
                                        <p:tav tm="100000">
                                          <p:val>
                                            <p:strVal val="#ppt_h"/>
                                          </p:val>
                                        </p:tav>
                                      </p:tavLst>
                                    </p:anim>
                                  </p:childTnLst>
                                </p:cTn>
                              </p:par>
                            </p:childTnLst>
                          </p:cTn>
                        </p:par>
                        <p:par>
                          <p:cTn id="91" fill="hold">
                            <p:stCondLst>
                              <p:cond delay="1300"/>
                            </p:stCondLst>
                            <p:childTnLst>
                              <p:par>
                                <p:cTn id="92" presetID="10" presetClass="entr" fill="hold" grpId="0" nodeType="afterEffect">
                                  <p:stCondLst>
                                    <p:cond delay="0"/>
                                  </p:stCondLst>
                                  <p:iterate>
                                    <p:tmAbs val="0"/>
                                  </p:iterate>
                                  <p:childTnLst>
                                    <p:set>
                                      <p:cBhvr>
                                        <p:cTn id="93" fill="hold"/>
                                        <p:tgtEl>
                                          <p:spTgt spid="207">
                                            <p:txEl>
                                              <p:pRg st="2" end="2"/>
                                            </p:txEl>
                                          </p:spTgt>
                                        </p:tgtEl>
                                        <p:attrNameLst>
                                          <p:attrName>style.visibility</p:attrName>
                                        </p:attrNameLst>
                                      </p:cBhvr>
                                      <p:to>
                                        <p:strVal val="visible"/>
                                      </p:to>
                                    </p:set>
                                    <p:animEffect transition="in" filter="fade">
                                      <p:cBhvr>
                                        <p:cTn id="94" dur="500"/>
                                        <p:tgtEl>
                                          <p:spTgt spid="207">
                                            <p:txEl>
                                              <p:pRg st="2" end="2"/>
                                            </p:txEl>
                                          </p:spTgt>
                                        </p:tgtEl>
                                      </p:cBhvr>
                                    </p:animEffect>
                                  </p:childTnLst>
                                </p:cTn>
                              </p:par>
                            </p:childTnLst>
                          </p:cTn>
                        </p:par>
                        <p:par>
                          <p:cTn id="95" fill="hold">
                            <p:stCondLst>
                              <p:cond delay="1800"/>
                            </p:stCondLst>
                            <p:childTnLst>
                              <p:par>
                                <p:cTn id="96" presetID="10" presetClass="entr" fill="hold" grpId="0" nodeType="afterEffect">
                                  <p:stCondLst>
                                    <p:cond delay="0"/>
                                  </p:stCondLst>
                                  <p:iterate type="lt">
                                    <p:tmAbs val="0"/>
                                  </p:iterate>
                                  <p:childTnLst>
                                    <p:set>
                                      <p:cBhvr>
                                        <p:cTn id="97" fill="hold"/>
                                        <p:tgtEl>
                                          <p:spTgt spid="211">
                                            <p:bg/>
                                          </p:spTgt>
                                        </p:tgtEl>
                                        <p:attrNameLst>
                                          <p:attrName>style.visibility</p:attrName>
                                        </p:attrNameLst>
                                      </p:cBhvr>
                                      <p:to>
                                        <p:strVal val="visible"/>
                                      </p:to>
                                    </p:set>
                                    <p:animEffect transition="in" filter="fade">
                                      <p:cBhvr>
                                        <p:cTn id="98" dur="100"/>
                                        <p:tgtEl>
                                          <p:spTgt spid="211">
                                            <p:bg/>
                                          </p:spTgt>
                                        </p:tgtEl>
                                      </p:cBhvr>
                                    </p:animEffect>
                                  </p:childTnLst>
                                </p:cTn>
                              </p:par>
                              <p:par>
                                <p:cTn id="99" presetID="10" presetClass="entr" presetSubtype="0" fill="hold" grpId="0" nodeType="withEffect">
                                  <p:stCondLst>
                                    <p:cond delay="0"/>
                                  </p:stCondLst>
                                  <p:iterate type="lt">
                                    <p:tmAbs val="0"/>
                                  </p:iterate>
                                  <p:childTnLst>
                                    <p:set>
                                      <p:cBhvr>
                                        <p:cTn id="100" fill="hold"/>
                                        <p:tgtEl>
                                          <p:spTgt spid="211">
                                            <p:txEl>
                                              <p:pRg st="0" end="0"/>
                                            </p:txEl>
                                          </p:spTgt>
                                        </p:tgtEl>
                                        <p:attrNameLst>
                                          <p:attrName>style.visibility</p:attrName>
                                        </p:attrNameLst>
                                      </p:cBhvr>
                                      <p:to>
                                        <p:strVal val="visible"/>
                                      </p:to>
                                    </p:set>
                                    <p:animEffect transition="in" filter="fade">
                                      <p:cBhvr>
                                        <p:cTn id="101" dur="100"/>
                                        <p:tgtEl>
                                          <p:spTgt spid="211">
                                            <p:txEl>
                                              <p:pRg st="0" end="0"/>
                                            </p:txEl>
                                          </p:spTgt>
                                        </p:tgtEl>
                                      </p:cBhvr>
                                    </p:animEffect>
                                  </p:childTnLst>
                                </p:cTn>
                              </p:par>
                            </p:childTnLst>
                          </p:cTn>
                        </p:par>
                        <p:par>
                          <p:cTn id="102" fill="hold">
                            <p:stCondLst>
                              <p:cond delay="1900"/>
                            </p:stCondLst>
                            <p:childTnLst>
                              <p:par>
                                <p:cTn id="103" presetID="10" presetClass="entr" fill="hold" grpId="0" nodeType="afterEffect">
                                  <p:stCondLst>
                                    <p:cond delay="0"/>
                                  </p:stCondLst>
                                  <p:iterate type="lt">
                                    <p:tmAbs val="0"/>
                                  </p:iterate>
                                  <p:childTnLst>
                                    <p:set>
                                      <p:cBhvr>
                                        <p:cTn id="104" fill="hold"/>
                                        <p:tgtEl>
                                          <p:spTgt spid="211">
                                            <p:txEl>
                                              <p:pRg st="1" end="1"/>
                                            </p:txEl>
                                          </p:spTgt>
                                        </p:tgtEl>
                                        <p:attrNameLst>
                                          <p:attrName>style.visibility</p:attrName>
                                        </p:attrNameLst>
                                      </p:cBhvr>
                                      <p:to>
                                        <p:strVal val="visible"/>
                                      </p:to>
                                    </p:set>
                                    <p:animEffect transition="in" filter="fade">
                                      <p:cBhvr>
                                        <p:cTn id="105" dur="100"/>
                                        <p:tgtEl>
                                          <p:spTgt spid="211">
                                            <p:txEl>
                                              <p:pRg st="1" end="1"/>
                                            </p:txEl>
                                          </p:spTgt>
                                        </p:tgtEl>
                                      </p:cBhvr>
                                    </p:animEffect>
                                  </p:childTnLst>
                                </p:cTn>
                              </p:par>
                            </p:childTnLst>
                          </p:cTn>
                        </p:par>
                        <p:par>
                          <p:cTn id="106" fill="hold">
                            <p:stCondLst>
                              <p:cond delay="2000"/>
                            </p:stCondLst>
                            <p:childTnLst>
                              <p:par>
                                <p:cTn id="107" presetID="10" presetClass="entr" fill="hold" grpId="0" nodeType="afterEffect">
                                  <p:stCondLst>
                                    <p:cond delay="0"/>
                                  </p:stCondLst>
                                  <p:iterate type="lt">
                                    <p:tmAbs val="0"/>
                                  </p:iterate>
                                  <p:childTnLst>
                                    <p:set>
                                      <p:cBhvr>
                                        <p:cTn id="108" fill="hold"/>
                                        <p:tgtEl>
                                          <p:spTgt spid="211">
                                            <p:txEl>
                                              <p:pRg st="2" end="2"/>
                                            </p:txEl>
                                          </p:spTgt>
                                        </p:tgtEl>
                                        <p:attrNameLst>
                                          <p:attrName>style.visibility</p:attrName>
                                        </p:attrNameLst>
                                      </p:cBhvr>
                                      <p:to>
                                        <p:strVal val="visible"/>
                                      </p:to>
                                    </p:set>
                                    <p:animEffect transition="in" filter="fade">
                                      <p:cBhvr>
                                        <p:cTn id="109" dur="100"/>
                                        <p:tgtEl>
                                          <p:spTgt spid="211">
                                            <p:txEl>
                                              <p:pRg st="2" end="2"/>
                                            </p:txEl>
                                          </p:spTgt>
                                        </p:tgtEl>
                                      </p:cBhvr>
                                    </p:animEffect>
                                  </p:childTnLst>
                                </p:cTn>
                              </p:par>
                            </p:childTnLst>
                          </p:cTn>
                        </p:par>
                        <p:par>
                          <p:cTn id="110" fill="hold">
                            <p:stCondLst>
                              <p:cond delay="2100"/>
                            </p:stCondLst>
                            <p:childTnLst>
                              <p:par>
                                <p:cTn id="111" presetID="10" presetClass="entr" fill="hold" grpId="0" nodeType="afterEffect">
                                  <p:stCondLst>
                                    <p:cond delay="0"/>
                                  </p:stCondLst>
                                  <p:iterate type="lt">
                                    <p:tmAbs val="0"/>
                                  </p:iterate>
                                  <p:childTnLst>
                                    <p:set>
                                      <p:cBhvr>
                                        <p:cTn id="112" fill="hold"/>
                                        <p:tgtEl>
                                          <p:spTgt spid="211">
                                            <p:txEl>
                                              <p:pRg st="3" end="3"/>
                                            </p:txEl>
                                          </p:spTgt>
                                        </p:tgtEl>
                                        <p:attrNameLst>
                                          <p:attrName>style.visibility</p:attrName>
                                        </p:attrNameLst>
                                      </p:cBhvr>
                                      <p:to>
                                        <p:strVal val="visible"/>
                                      </p:to>
                                    </p:set>
                                    <p:animEffect transition="in" filter="fade">
                                      <p:cBhvr>
                                        <p:cTn id="113" dur="100"/>
                                        <p:tgtEl>
                                          <p:spTgt spid="211">
                                            <p:txEl>
                                              <p:pRg st="3" end="3"/>
                                            </p:txEl>
                                          </p:spTgt>
                                        </p:tgtEl>
                                      </p:cBhvr>
                                    </p:animEffect>
                                  </p:childTnLst>
                                </p:cTn>
                              </p:par>
                            </p:childTnLst>
                          </p:cTn>
                        </p:par>
                        <p:par>
                          <p:cTn id="114" fill="hold">
                            <p:stCondLst>
                              <p:cond delay="2200"/>
                            </p:stCondLst>
                            <p:childTnLst>
                              <p:par>
                                <p:cTn id="115" presetID="10" presetClass="entr" fill="hold" grpId="0" nodeType="afterEffect">
                                  <p:stCondLst>
                                    <p:cond delay="0"/>
                                  </p:stCondLst>
                                  <p:iterate type="lt">
                                    <p:tmAbs val="0"/>
                                  </p:iterate>
                                  <p:childTnLst>
                                    <p:set>
                                      <p:cBhvr>
                                        <p:cTn id="116" fill="hold"/>
                                        <p:tgtEl>
                                          <p:spTgt spid="211">
                                            <p:txEl>
                                              <p:pRg st="4" end="4"/>
                                            </p:txEl>
                                          </p:spTgt>
                                        </p:tgtEl>
                                        <p:attrNameLst>
                                          <p:attrName>style.visibility</p:attrName>
                                        </p:attrNameLst>
                                      </p:cBhvr>
                                      <p:to>
                                        <p:strVal val="visible"/>
                                      </p:to>
                                    </p:set>
                                    <p:animEffect transition="in" filter="fade">
                                      <p:cBhvr>
                                        <p:cTn id="117" dur="100"/>
                                        <p:tgtEl>
                                          <p:spTgt spid="211">
                                            <p:txEl>
                                              <p:pRg st="4" end="4"/>
                                            </p:txEl>
                                          </p:spTgt>
                                        </p:tgtEl>
                                      </p:cBhvr>
                                    </p:animEffect>
                                  </p:childTnLst>
                                </p:cTn>
                              </p:par>
                            </p:childTnLst>
                          </p:cTn>
                        </p:par>
                        <p:par>
                          <p:cTn id="118" fill="hold">
                            <p:stCondLst>
                              <p:cond delay="2300"/>
                            </p:stCondLst>
                            <p:childTnLst>
                              <p:par>
                                <p:cTn id="119" presetID="10" presetClass="entr" fill="hold" grpId="0" nodeType="afterEffect">
                                  <p:stCondLst>
                                    <p:cond delay="0"/>
                                  </p:stCondLst>
                                  <p:iterate type="lt">
                                    <p:tmAbs val="0"/>
                                  </p:iterate>
                                  <p:childTnLst>
                                    <p:set>
                                      <p:cBhvr>
                                        <p:cTn id="120" fill="hold"/>
                                        <p:tgtEl>
                                          <p:spTgt spid="211">
                                            <p:txEl>
                                              <p:pRg st="5" end="5"/>
                                            </p:txEl>
                                          </p:spTgt>
                                        </p:tgtEl>
                                        <p:attrNameLst>
                                          <p:attrName>style.visibility</p:attrName>
                                        </p:attrNameLst>
                                      </p:cBhvr>
                                      <p:to>
                                        <p:strVal val="visible"/>
                                      </p:to>
                                    </p:set>
                                    <p:animEffect transition="in" filter="fade">
                                      <p:cBhvr>
                                        <p:cTn id="121" dur="100"/>
                                        <p:tgtEl>
                                          <p:spTgt spid="211">
                                            <p:txEl>
                                              <p:pRg st="5" end="5"/>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fill="hold" grpId="0" nodeType="clickEffect">
                                  <p:stCondLst>
                                    <p:cond delay="0"/>
                                  </p:stCondLst>
                                  <p:iterate type="lt">
                                    <p:tmAbs val="0"/>
                                  </p:iterate>
                                  <p:childTnLst>
                                    <p:set>
                                      <p:cBhvr>
                                        <p:cTn id="125" fill="hold"/>
                                        <p:tgtEl>
                                          <p:spTgt spid="209">
                                            <p:txEl>
                                              <p:pRg st="13" end="13"/>
                                            </p:txEl>
                                          </p:spTgt>
                                        </p:tgtEl>
                                        <p:attrNameLst>
                                          <p:attrName>style.visibility</p:attrName>
                                        </p:attrNameLst>
                                      </p:cBhvr>
                                      <p:to>
                                        <p:strVal val="visible"/>
                                      </p:to>
                                    </p:set>
                                    <p:animEffect transition="in" filter="fade">
                                      <p:cBhvr>
                                        <p:cTn id="126" dur="100"/>
                                        <p:tgtEl>
                                          <p:spTgt spid="209">
                                            <p:txEl>
                                              <p:pRg st="13" end="13"/>
                                            </p:txEl>
                                          </p:spTgt>
                                        </p:tgtEl>
                                      </p:cBhvr>
                                    </p:animEffect>
                                  </p:childTnLst>
                                </p:cTn>
                              </p:par>
                            </p:childTnLst>
                          </p:cTn>
                        </p:par>
                        <p:par>
                          <p:cTn id="127" fill="hold">
                            <p:stCondLst>
                              <p:cond delay="100"/>
                            </p:stCondLst>
                            <p:childTnLst>
                              <p:par>
                                <p:cTn id="128" presetID="10" presetClass="entr" fill="hold" grpId="0" nodeType="afterEffect">
                                  <p:stCondLst>
                                    <p:cond delay="0"/>
                                  </p:stCondLst>
                                  <p:iterate type="lt">
                                    <p:tmAbs val="0"/>
                                  </p:iterate>
                                  <p:childTnLst>
                                    <p:set>
                                      <p:cBhvr>
                                        <p:cTn id="129" fill="hold"/>
                                        <p:tgtEl>
                                          <p:spTgt spid="209">
                                            <p:txEl>
                                              <p:pRg st="14" end="14"/>
                                            </p:txEl>
                                          </p:spTgt>
                                        </p:tgtEl>
                                        <p:attrNameLst>
                                          <p:attrName>style.visibility</p:attrName>
                                        </p:attrNameLst>
                                      </p:cBhvr>
                                      <p:to>
                                        <p:strVal val="visible"/>
                                      </p:to>
                                    </p:set>
                                    <p:animEffect transition="in" filter="fade">
                                      <p:cBhvr>
                                        <p:cTn id="130" dur="100"/>
                                        <p:tgtEl>
                                          <p:spTgt spid="209">
                                            <p:txEl>
                                              <p:pRg st="14" end="14"/>
                                            </p:txEl>
                                          </p:spTgt>
                                        </p:tgtEl>
                                      </p:cBhvr>
                                    </p:animEffect>
                                  </p:childTnLst>
                                </p:cTn>
                              </p:par>
                            </p:childTnLst>
                          </p:cTn>
                        </p:par>
                        <p:par>
                          <p:cTn id="131" fill="hold">
                            <p:stCondLst>
                              <p:cond delay="200"/>
                            </p:stCondLst>
                            <p:childTnLst>
                              <p:par>
                                <p:cTn id="132" presetID="10" presetClass="entr" fill="hold" grpId="0" nodeType="afterEffect">
                                  <p:stCondLst>
                                    <p:cond delay="0"/>
                                  </p:stCondLst>
                                  <p:iterate type="lt">
                                    <p:tmAbs val="0"/>
                                  </p:iterate>
                                  <p:childTnLst>
                                    <p:set>
                                      <p:cBhvr>
                                        <p:cTn id="133" fill="hold"/>
                                        <p:tgtEl>
                                          <p:spTgt spid="209">
                                            <p:txEl>
                                              <p:pRg st="15" end="15"/>
                                            </p:txEl>
                                          </p:spTgt>
                                        </p:tgtEl>
                                        <p:attrNameLst>
                                          <p:attrName>style.visibility</p:attrName>
                                        </p:attrNameLst>
                                      </p:cBhvr>
                                      <p:to>
                                        <p:strVal val="visible"/>
                                      </p:to>
                                    </p:set>
                                    <p:animEffect transition="in" filter="fade">
                                      <p:cBhvr>
                                        <p:cTn id="134" dur="100"/>
                                        <p:tgtEl>
                                          <p:spTgt spid="209">
                                            <p:txEl>
                                              <p:pRg st="15" end="15"/>
                                            </p:txEl>
                                          </p:spTgt>
                                        </p:tgtEl>
                                      </p:cBhvr>
                                    </p:animEffect>
                                  </p:childTnLst>
                                </p:cTn>
                              </p:par>
                            </p:childTnLst>
                          </p:cTn>
                        </p:par>
                        <p:par>
                          <p:cTn id="135" fill="hold">
                            <p:stCondLst>
                              <p:cond delay="300"/>
                            </p:stCondLst>
                            <p:childTnLst>
                              <p:par>
                                <p:cTn id="136" presetID="10" presetClass="entr" fill="hold" grpId="0" nodeType="afterEffect">
                                  <p:stCondLst>
                                    <p:cond delay="0"/>
                                  </p:stCondLst>
                                  <p:iterate type="lt">
                                    <p:tmAbs val="0"/>
                                  </p:iterate>
                                  <p:childTnLst>
                                    <p:set>
                                      <p:cBhvr>
                                        <p:cTn id="137" fill="hold"/>
                                        <p:tgtEl>
                                          <p:spTgt spid="209">
                                            <p:txEl>
                                              <p:pRg st="16" end="16"/>
                                            </p:txEl>
                                          </p:spTgt>
                                        </p:tgtEl>
                                        <p:attrNameLst>
                                          <p:attrName>style.visibility</p:attrName>
                                        </p:attrNameLst>
                                      </p:cBhvr>
                                      <p:to>
                                        <p:strVal val="visible"/>
                                      </p:to>
                                    </p:set>
                                    <p:animEffect transition="in" filter="fade">
                                      <p:cBhvr>
                                        <p:cTn id="138" dur="100"/>
                                        <p:tgtEl>
                                          <p:spTgt spid="209">
                                            <p:txEl>
                                              <p:pRg st="16" end="16"/>
                                            </p:txEl>
                                          </p:spTgt>
                                        </p:tgtEl>
                                      </p:cBhvr>
                                    </p:animEffect>
                                  </p:childTnLst>
                                </p:cTn>
                              </p:par>
                            </p:childTnLst>
                          </p:cTn>
                        </p:par>
                        <p:par>
                          <p:cTn id="139" fill="hold">
                            <p:stCondLst>
                              <p:cond delay="400"/>
                            </p:stCondLst>
                            <p:childTnLst>
                              <p:par>
                                <p:cTn id="140" presetID="10" presetClass="entr" fill="hold" grpId="0" nodeType="afterEffect">
                                  <p:stCondLst>
                                    <p:cond delay="0"/>
                                  </p:stCondLst>
                                  <p:iterate type="lt">
                                    <p:tmAbs val="0"/>
                                  </p:iterate>
                                  <p:childTnLst>
                                    <p:set>
                                      <p:cBhvr>
                                        <p:cTn id="141" fill="hold"/>
                                        <p:tgtEl>
                                          <p:spTgt spid="209">
                                            <p:txEl>
                                              <p:pRg st="17" end="17"/>
                                            </p:txEl>
                                          </p:spTgt>
                                        </p:tgtEl>
                                        <p:attrNameLst>
                                          <p:attrName>style.visibility</p:attrName>
                                        </p:attrNameLst>
                                      </p:cBhvr>
                                      <p:to>
                                        <p:strVal val="visible"/>
                                      </p:to>
                                    </p:set>
                                    <p:animEffect transition="in" filter="fade">
                                      <p:cBhvr>
                                        <p:cTn id="142" dur="100"/>
                                        <p:tgtEl>
                                          <p:spTgt spid="209">
                                            <p:txEl>
                                              <p:pRg st="17" end="17"/>
                                            </p:txEl>
                                          </p:spTgt>
                                        </p:tgtEl>
                                      </p:cBhvr>
                                    </p:animEffect>
                                  </p:childTnLst>
                                </p:cTn>
                              </p:par>
                            </p:childTnLst>
                          </p:cTn>
                        </p:par>
                        <p:par>
                          <p:cTn id="143" fill="hold">
                            <p:stCondLst>
                              <p:cond delay="500"/>
                            </p:stCondLst>
                            <p:childTnLst>
                              <p:par>
                                <p:cTn id="144" presetID="10" presetClass="entr" fill="hold" grpId="0" nodeType="afterEffect">
                                  <p:stCondLst>
                                    <p:cond delay="0"/>
                                  </p:stCondLst>
                                  <p:iterate type="lt">
                                    <p:tmAbs val="0"/>
                                  </p:iterate>
                                  <p:childTnLst>
                                    <p:set>
                                      <p:cBhvr>
                                        <p:cTn id="145" fill="hold"/>
                                        <p:tgtEl>
                                          <p:spTgt spid="209">
                                            <p:txEl>
                                              <p:pRg st="18" end="18"/>
                                            </p:txEl>
                                          </p:spTgt>
                                        </p:tgtEl>
                                        <p:attrNameLst>
                                          <p:attrName>style.visibility</p:attrName>
                                        </p:attrNameLst>
                                      </p:cBhvr>
                                      <p:to>
                                        <p:strVal val="visible"/>
                                      </p:to>
                                    </p:set>
                                    <p:animEffect transition="in" filter="fade">
                                      <p:cBhvr>
                                        <p:cTn id="146" dur="100"/>
                                        <p:tgtEl>
                                          <p:spTgt spid="209">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build="p" bldLvl="5" animBg="1" advAuto="0"/>
      <p:bldP spid="208" grpId="0" animBg="1" advAuto="0"/>
      <p:bldP spid="209" grpId="0" build="p" bldLvl="5" animBg="1" advAuto="0"/>
      <p:bldP spid="210" grpId="0" animBg="1" advAuto="0"/>
      <p:bldP spid="211" grpId="0" build="p" bldLvl="5" animBg="1" advAuto="0"/>
      <p:bldP spid="212" grpId="0" animBg="1" advAuto="0"/>
      <p:bldP spid="213"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Class ArrayQueue"/>
          <p:cNvSpPr txBox="1">
            <a:spLocks noGrp="1"/>
          </p:cNvSpPr>
          <p:nvPr>
            <p:ph type="title"/>
          </p:nvPr>
        </p:nvSpPr>
        <p:spPr>
          <a:prstGeom prst="rect">
            <a:avLst/>
          </a:prstGeom>
        </p:spPr>
        <p:txBody>
          <a:bodyPr/>
          <a:lstStyle/>
          <a:p>
            <a:r>
              <a:t>The Class ArrayQueue</a:t>
            </a:r>
          </a:p>
        </p:txBody>
      </p:sp>
      <p:sp>
        <p:nvSpPr>
          <p:cNvPr id="218" name="ArrayClass Implementation…"/>
          <p:cNvSpPr txBox="1">
            <a:spLocks noGrp="1"/>
          </p:cNvSpPr>
          <p:nvPr>
            <p:ph type="body" sz="half" idx="1"/>
          </p:nvPr>
        </p:nvSpPr>
        <p:spPr>
          <a:xfrm>
            <a:off x="190500" y="2343150"/>
            <a:ext cx="10934700" cy="11315700"/>
          </a:xfrm>
          <a:prstGeom prst="rect">
            <a:avLst/>
          </a:prstGeom>
        </p:spPr>
        <p:txBody>
          <a:bodyPr/>
          <a:lstStyle/>
          <a:p>
            <a:pPr>
              <a:buBlip>
                <a:blip r:embed="rId3"/>
              </a:buBlip>
            </a:pPr>
            <a:r>
              <a:t>ArrayClass Implementation</a:t>
            </a:r>
          </a:p>
          <a:p>
            <a:pPr lvl="1">
              <a:buBlip>
                <a:blip r:embed="rId3"/>
              </a:buBlip>
            </a:pPr>
            <a:r>
              <a:t>Data Fields</a:t>
            </a:r>
          </a:p>
          <a:p>
            <a:pPr lvl="1">
              <a:buBlip>
                <a:blip r:embed="rId3"/>
              </a:buBlip>
            </a:pPr>
            <a:r>
              <a:t>Constructor</a:t>
            </a:r>
          </a:p>
          <a:p>
            <a:pPr lvl="1">
              <a:buBlip>
                <a:blip r:embed="rId3"/>
              </a:buBlip>
            </a:pPr>
            <a:r>
              <a:t>peekFront</a:t>
            </a:r>
          </a:p>
          <a:p>
            <a:pPr lvl="1">
              <a:buBlip>
                <a:blip r:embed="rId3"/>
              </a:buBlip>
            </a:pPr>
            <a:r>
              <a:t>enqueue</a:t>
            </a:r>
          </a:p>
          <a:p>
            <a:pPr lvl="1">
              <a:buBlip>
                <a:blip r:embed="rId3"/>
              </a:buBlip>
            </a:pPr>
            <a:r>
              <a:t>dequeue</a:t>
            </a:r>
          </a:p>
        </p:txBody>
      </p:sp>
      <p:sp>
        <p:nvSpPr>
          <p:cNvPr id="219" name="Rectangle"/>
          <p:cNvSpPr/>
          <p:nvPr/>
        </p:nvSpPr>
        <p:spPr>
          <a:xfrm>
            <a:off x="9156203" y="2400300"/>
            <a:ext cx="15037297" cy="1049274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220" name="template&lt;class ItemType&gt;…"/>
          <p:cNvSpPr/>
          <p:nvPr/>
        </p:nvSpPr>
        <p:spPr>
          <a:xfrm>
            <a:off x="9285840" y="2409825"/>
            <a:ext cx="14791830" cy="102335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tabLst>
                <a:tab pos="368300" algn="l"/>
              </a:tabLst>
              <a:defRPr sz="26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368300" algn="l"/>
              </a:tabLst>
              <a:defRPr sz="2600" b="1">
                <a:latin typeface="Menlo Regular"/>
                <a:ea typeface="Menlo Regular"/>
                <a:cs typeface="Menlo Regular"/>
                <a:sym typeface="Menlo Regular"/>
              </a:defRPr>
            </a:pPr>
            <a:r>
              <a:rPr dirty="0"/>
              <a:t>ItemType </a:t>
            </a:r>
            <a:r>
              <a:rPr dirty="0" err="1"/>
              <a:t>ArrayQueue</a:t>
            </a:r>
            <a:r>
              <a:rPr dirty="0"/>
              <a:t>&lt;ItemType&gt;::</a:t>
            </a:r>
            <a:r>
              <a:rPr dirty="0" err="1"/>
              <a:t>peekFront</a:t>
            </a:r>
            <a:r>
              <a:rPr dirty="0"/>
              <a:t>() </a:t>
            </a:r>
            <a:r>
              <a:rPr dirty="0">
                <a:solidFill>
                  <a:srgbClr val="BB2CA2"/>
                </a:solidFill>
              </a:rPr>
              <a:t>const</a:t>
            </a:r>
            <a:r>
              <a:rPr dirty="0"/>
              <a:t> </a:t>
            </a:r>
          </a:p>
          <a:p>
            <a:pPr algn="l" defTabSz="685800">
              <a:tabLst>
                <a:tab pos="368300" algn="l"/>
              </a:tabLst>
              <a:defRPr sz="2600" b="1">
                <a:latin typeface="Menlo Regular"/>
                <a:ea typeface="Menlo Regular"/>
                <a:cs typeface="Menlo Regular"/>
                <a:sym typeface="Menlo Regular"/>
              </a:defRPr>
            </a:pPr>
            <a:r>
              <a:rPr dirty="0"/>
              <a:t>{</a:t>
            </a:r>
          </a:p>
          <a:p>
            <a:pPr algn="l" defTabSz="685800">
              <a:tabLst>
                <a:tab pos="368300" algn="l"/>
              </a:tabLst>
              <a:defRPr sz="2600" b="1">
                <a:latin typeface="Menlo Regular"/>
                <a:ea typeface="Menlo Regular"/>
                <a:cs typeface="Menlo Regular"/>
                <a:sym typeface="Menlo Regular"/>
              </a:defRPr>
            </a:pPr>
            <a:r>
              <a:rPr dirty="0"/>
              <a:t>	</a:t>
            </a:r>
            <a:r>
              <a:rPr dirty="0">
                <a:solidFill>
                  <a:srgbClr val="BB2CA2"/>
                </a:solidFill>
              </a:rPr>
              <a:t>if</a:t>
            </a:r>
            <a:r>
              <a:rPr dirty="0"/>
              <a:t> (</a:t>
            </a:r>
            <a:r>
              <a:rPr dirty="0" err="1"/>
              <a:t>isEmpty</a:t>
            </a:r>
            <a:r>
              <a:rPr dirty="0"/>
              <a:t>())</a:t>
            </a:r>
          </a:p>
          <a:p>
            <a:pPr algn="l" defTabSz="685800">
              <a:tabLst>
                <a:tab pos="368300" algn="l"/>
              </a:tabLst>
              <a:defRPr sz="2600" b="1">
                <a:solidFill>
                  <a:srgbClr val="D12F1B"/>
                </a:solidFill>
                <a:latin typeface="Menlo Regular"/>
                <a:ea typeface="Menlo Regular"/>
                <a:cs typeface="Menlo Regular"/>
                <a:sym typeface="Menlo Regular"/>
              </a:defRPr>
            </a:pPr>
            <a:r>
              <a:rPr dirty="0">
                <a:solidFill>
                  <a:srgbClr val="000000"/>
                </a:solidFill>
              </a:rPr>
              <a:t>      </a:t>
            </a:r>
            <a:r>
              <a:rPr dirty="0">
                <a:solidFill>
                  <a:srgbClr val="BB2CA2"/>
                </a:solidFill>
              </a:rPr>
              <a:t>throw</a:t>
            </a:r>
            <a:r>
              <a:rPr dirty="0">
                <a:solidFill>
                  <a:srgbClr val="000000"/>
                </a:solidFill>
              </a:rPr>
              <a:t> </a:t>
            </a:r>
            <a:r>
              <a:rPr dirty="0" err="1">
                <a:solidFill>
                  <a:srgbClr val="000000"/>
                </a:solidFill>
              </a:rPr>
              <a:t>PrecondViolatedExcept</a:t>
            </a:r>
            <a:r>
              <a:rPr dirty="0">
                <a:solidFill>
                  <a:srgbClr val="000000"/>
                </a:solidFill>
              </a:rPr>
              <a:t>(</a:t>
            </a:r>
            <a:r>
              <a:rPr dirty="0"/>
              <a:t>"</a:t>
            </a:r>
            <a:r>
              <a:rPr dirty="0" err="1"/>
              <a:t>peekFront</a:t>
            </a:r>
            <a:r>
              <a:rPr dirty="0"/>
              <a:t>() called with empty queue"</a:t>
            </a:r>
            <a:r>
              <a:rPr dirty="0">
                <a:solidFill>
                  <a:srgbClr val="000000"/>
                </a:solidFill>
              </a:rPr>
              <a:t>); </a:t>
            </a:r>
          </a:p>
          <a:p>
            <a:pPr algn="l" defTabSz="685800">
              <a:tabLst>
                <a:tab pos="368300" algn="l"/>
              </a:tabLst>
              <a:defRPr sz="2600" b="1">
                <a:latin typeface="Menlo Regular"/>
                <a:ea typeface="Menlo Regular"/>
                <a:cs typeface="Menlo Regular"/>
                <a:sym typeface="Menlo Regular"/>
              </a:defRPr>
            </a:pPr>
            <a:r>
              <a:rPr dirty="0"/>
              <a:t>   </a:t>
            </a:r>
          </a:p>
          <a:p>
            <a:pPr algn="l" defTabSz="685800">
              <a:tabLst>
                <a:tab pos="368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Queue is not empty; return front</a:t>
            </a:r>
            <a:endParaRPr dirty="0">
              <a:solidFill>
                <a:srgbClr val="000000"/>
              </a:solidFill>
            </a:endParaRPr>
          </a:p>
          <a:p>
            <a:pPr algn="l" defTabSz="685800">
              <a:tabLst>
                <a:tab pos="368300" algn="l"/>
              </a:tabLst>
              <a:defRPr sz="2600" b="1">
                <a:latin typeface="Menlo Regular"/>
                <a:ea typeface="Menlo Regular"/>
                <a:cs typeface="Menlo Regular"/>
                <a:sym typeface="Menlo Regular"/>
              </a:defRPr>
            </a:pPr>
            <a:r>
              <a:rPr dirty="0"/>
              <a:t>	</a:t>
            </a:r>
            <a:r>
              <a:rPr dirty="0">
                <a:solidFill>
                  <a:srgbClr val="BB2CA2"/>
                </a:solidFill>
              </a:rPr>
              <a:t>return</a:t>
            </a:r>
            <a:r>
              <a:rPr dirty="0"/>
              <a:t> items[</a:t>
            </a:r>
            <a:r>
              <a:rPr dirty="0" err="1"/>
              <a:t>frontIndex</a:t>
            </a:r>
            <a:r>
              <a:rPr dirty="0"/>
              <a:t>];</a:t>
            </a:r>
          </a:p>
          <a:p>
            <a:pPr algn="l" defTabSz="685800">
              <a:tabLst>
                <a:tab pos="368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end </a:t>
            </a:r>
            <a:r>
              <a:rPr dirty="0" err="1"/>
              <a:t>peekFront</a:t>
            </a:r>
            <a:endParaRPr dirty="0">
              <a:solidFill>
                <a:srgbClr val="000000"/>
              </a:solidFill>
            </a:endParaRPr>
          </a:p>
          <a:p>
            <a:pPr algn="l" defTabSz="685800">
              <a:tabLst>
                <a:tab pos="533400" algn="l"/>
                <a:tab pos="1066800" algn="l"/>
                <a:tab pos="1600200" algn="l"/>
                <a:tab pos="2133600" algn="l"/>
                <a:tab pos="2667000" algn="l"/>
                <a:tab pos="3200400" algn="l"/>
                <a:tab pos="3733800" algn="l"/>
                <a:tab pos="4267200" algn="l"/>
                <a:tab pos="4800600" algn="l"/>
                <a:tab pos="5334000" algn="l"/>
                <a:tab pos="5867400" algn="l"/>
                <a:tab pos="6400800" algn="l"/>
              </a:tabLst>
              <a:defRPr sz="2600" b="1">
                <a:latin typeface="Courier New"/>
                <a:ea typeface="Courier New"/>
                <a:cs typeface="Courier New"/>
                <a:sym typeface="Courier New"/>
              </a:defRPr>
            </a:pPr>
            <a:endParaRPr dirty="0">
              <a:solidFill>
                <a:srgbClr val="000000"/>
              </a:solidFill>
            </a:endParaRPr>
          </a:p>
          <a:p>
            <a:pPr algn="l" defTabSz="685800">
              <a:tabLst>
                <a:tab pos="368300" algn="l"/>
              </a:tabLst>
              <a:defRPr sz="2600" b="1">
                <a:latin typeface="Menlo Regular"/>
                <a:ea typeface="Menlo Regular"/>
                <a:cs typeface="Menlo Regular"/>
                <a:sym typeface="Menlo Regular"/>
              </a:defRPr>
            </a:pPr>
            <a:r>
              <a:rPr dirty="0">
                <a:solidFill>
                  <a:srgbClr val="BB2CA2"/>
                </a:solidFill>
              </a:rPr>
              <a:t>template</a:t>
            </a:r>
            <a:r>
              <a:rPr dirty="0"/>
              <a:t>&lt;</a:t>
            </a:r>
            <a:r>
              <a:rPr dirty="0">
                <a:solidFill>
                  <a:srgbClr val="BB2CA2"/>
                </a:solidFill>
              </a:rPr>
              <a:t>class</a:t>
            </a:r>
            <a:r>
              <a:rPr dirty="0"/>
              <a:t> ItemType&gt;</a:t>
            </a:r>
          </a:p>
          <a:p>
            <a:pPr algn="l" defTabSz="685800">
              <a:tabLst>
                <a:tab pos="368300" algn="l"/>
              </a:tabLst>
              <a:defRPr sz="2600" b="1">
                <a:latin typeface="Menlo Regular"/>
                <a:ea typeface="Menlo Regular"/>
                <a:cs typeface="Menlo Regular"/>
                <a:sym typeface="Menlo Regular"/>
              </a:defRPr>
            </a:pPr>
            <a:r>
              <a:rPr dirty="0">
                <a:solidFill>
                  <a:srgbClr val="BB2CA2"/>
                </a:solidFill>
              </a:rPr>
              <a:t>bool</a:t>
            </a:r>
            <a:r>
              <a:rPr dirty="0"/>
              <a:t> </a:t>
            </a:r>
            <a:r>
              <a:rPr dirty="0" err="1"/>
              <a:t>ArrayQueue</a:t>
            </a:r>
            <a:r>
              <a:rPr dirty="0"/>
              <a:t>&lt;ItemType&gt;::enqueue(</a:t>
            </a:r>
            <a:r>
              <a:rPr dirty="0">
                <a:solidFill>
                  <a:srgbClr val="BB2CA2"/>
                </a:solidFill>
              </a:rPr>
              <a:t>const</a:t>
            </a:r>
            <a:r>
              <a:rPr dirty="0"/>
              <a:t> ItemType&amp; </a:t>
            </a:r>
            <a:r>
              <a:rPr dirty="0" err="1"/>
              <a:t>someItem</a:t>
            </a:r>
            <a:r>
              <a:rPr dirty="0"/>
              <a:t>) </a:t>
            </a:r>
            <a:r>
              <a:rPr dirty="0" err="1">
                <a:solidFill>
                  <a:srgbClr val="BB2CA2"/>
                </a:solidFill>
              </a:rPr>
              <a:t>noexcept</a:t>
            </a:r>
            <a:endParaRPr dirty="0">
              <a:solidFill>
                <a:srgbClr val="BB2CA2"/>
              </a:solidFill>
            </a:endParaRPr>
          </a:p>
          <a:p>
            <a:pPr algn="l" defTabSz="685800">
              <a:tabLst>
                <a:tab pos="368300" algn="l"/>
              </a:tabLst>
              <a:defRPr sz="2600" b="1">
                <a:latin typeface="Menlo Regular"/>
                <a:ea typeface="Menlo Regular"/>
                <a:cs typeface="Menlo Regular"/>
                <a:sym typeface="Menlo Regular"/>
              </a:defRPr>
            </a:pPr>
            <a:r>
              <a:rPr dirty="0"/>
              <a:t>{</a:t>
            </a:r>
          </a:p>
          <a:p>
            <a:pPr algn="l" defTabSz="685800">
              <a:tabLst>
                <a:tab pos="368300" algn="l"/>
              </a:tabLst>
              <a:defRPr sz="2600" b="1">
                <a:latin typeface="Menlo Regular"/>
                <a:ea typeface="Menlo Regular"/>
                <a:cs typeface="Menlo Regular"/>
                <a:sym typeface="Menlo Regular"/>
              </a:defRPr>
            </a:pPr>
            <a:r>
              <a:rPr dirty="0"/>
              <a:t>	</a:t>
            </a:r>
            <a:r>
              <a:rPr dirty="0">
                <a:solidFill>
                  <a:srgbClr val="BB2CA2"/>
                </a:solidFill>
              </a:rPr>
              <a:t>bool</a:t>
            </a:r>
            <a:r>
              <a:rPr dirty="0"/>
              <a:t> result = </a:t>
            </a:r>
            <a:r>
              <a:rPr dirty="0">
                <a:solidFill>
                  <a:srgbClr val="BB2CA2"/>
                </a:solidFill>
              </a:rPr>
              <a:t>false</a:t>
            </a:r>
            <a:r>
              <a:rPr dirty="0"/>
              <a:t>;	</a:t>
            </a:r>
          </a:p>
          <a:p>
            <a:pPr algn="l" defTabSz="685800">
              <a:tabLst>
                <a:tab pos="368300" algn="l"/>
              </a:tabLst>
              <a:defRPr sz="2600" b="1">
                <a:latin typeface="Menlo Regular"/>
                <a:ea typeface="Menlo Regular"/>
                <a:cs typeface="Menlo Regular"/>
                <a:sym typeface="Menlo Regular"/>
              </a:defRPr>
            </a:pPr>
            <a:r>
              <a:rPr dirty="0"/>
              <a:t>	</a:t>
            </a:r>
            <a:r>
              <a:rPr dirty="0">
                <a:solidFill>
                  <a:srgbClr val="BB2CA2"/>
                </a:solidFill>
              </a:rPr>
              <a:t>if</a:t>
            </a:r>
            <a:r>
              <a:rPr dirty="0"/>
              <a:t> (count &lt; MAX_QUEUE)</a:t>
            </a:r>
          </a:p>
          <a:p>
            <a:pPr algn="l" defTabSz="685800">
              <a:tabLst>
                <a:tab pos="368300" algn="l"/>
              </a:tabLst>
              <a:defRPr sz="2600" b="1">
                <a:latin typeface="Menlo Regular"/>
                <a:ea typeface="Menlo Regular"/>
                <a:cs typeface="Menlo Regular"/>
                <a:sym typeface="Menlo Regular"/>
              </a:defRPr>
            </a:pPr>
            <a:r>
              <a:rPr dirty="0"/>
              <a:t>	{</a:t>
            </a:r>
          </a:p>
          <a:p>
            <a:pPr algn="l" defTabSz="685800">
              <a:tabLst>
                <a:tab pos="368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Queue has room for another item</a:t>
            </a:r>
            <a:endParaRPr dirty="0">
              <a:solidFill>
                <a:srgbClr val="000000"/>
              </a:solidFill>
            </a:endParaRPr>
          </a:p>
          <a:p>
            <a:pPr algn="l" defTabSz="685800">
              <a:tabLst>
                <a:tab pos="368300" algn="l"/>
              </a:tabLst>
              <a:defRPr sz="2600" b="1">
                <a:latin typeface="Menlo Regular"/>
                <a:ea typeface="Menlo Regular"/>
                <a:cs typeface="Menlo Regular"/>
                <a:sym typeface="Menlo Regular"/>
              </a:defRPr>
            </a:pPr>
            <a:r>
              <a:rPr dirty="0"/>
              <a:t>      </a:t>
            </a:r>
            <a:r>
              <a:rPr dirty="0" err="1"/>
              <a:t>backIndex</a:t>
            </a:r>
            <a:r>
              <a:rPr dirty="0"/>
              <a:t> = (</a:t>
            </a:r>
            <a:r>
              <a:rPr dirty="0" err="1"/>
              <a:t>backIndex</a:t>
            </a:r>
            <a:r>
              <a:rPr dirty="0"/>
              <a:t> + </a:t>
            </a:r>
            <a:r>
              <a:rPr dirty="0">
                <a:solidFill>
                  <a:srgbClr val="272AD8"/>
                </a:solidFill>
              </a:rPr>
              <a:t>1</a:t>
            </a:r>
            <a:r>
              <a:rPr dirty="0"/>
              <a:t>) % MAX_QUEUE;</a:t>
            </a:r>
          </a:p>
          <a:p>
            <a:pPr algn="l" defTabSz="685800">
              <a:tabLst>
                <a:tab pos="368300" algn="l"/>
              </a:tabLst>
              <a:defRPr sz="2600" b="1">
                <a:latin typeface="Menlo Regular"/>
                <a:ea typeface="Menlo Regular"/>
                <a:cs typeface="Menlo Regular"/>
                <a:sym typeface="Menlo Regular"/>
              </a:defRPr>
            </a:pPr>
            <a:r>
              <a:rPr dirty="0"/>
              <a:t>      items[</a:t>
            </a:r>
            <a:r>
              <a:rPr dirty="0" err="1"/>
              <a:t>backIndex</a:t>
            </a:r>
            <a:r>
              <a:rPr dirty="0"/>
              <a:t>] = </a:t>
            </a:r>
            <a:r>
              <a:rPr dirty="0" err="1"/>
              <a:t>someItem</a:t>
            </a:r>
            <a:r>
              <a:rPr dirty="0"/>
              <a:t>;</a:t>
            </a:r>
          </a:p>
          <a:p>
            <a:pPr algn="l" defTabSz="685800">
              <a:tabLst>
                <a:tab pos="368300" algn="l"/>
              </a:tabLst>
              <a:defRPr sz="2600" b="1">
                <a:latin typeface="Menlo Regular"/>
                <a:ea typeface="Menlo Regular"/>
                <a:cs typeface="Menlo Regular"/>
                <a:sym typeface="Menlo Regular"/>
              </a:defRPr>
            </a:pPr>
            <a:r>
              <a:rPr dirty="0"/>
              <a:t>      count++;</a:t>
            </a:r>
          </a:p>
          <a:p>
            <a:pPr algn="l" defTabSz="685800">
              <a:tabLst>
                <a:tab pos="368300" algn="l"/>
              </a:tabLst>
              <a:defRPr sz="2600" b="1">
                <a:latin typeface="Menlo Regular"/>
                <a:ea typeface="Menlo Regular"/>
                <a:cs typeface="Menlo Regular"/>
                <a:sym typeface="Menlo Regular"/>
              </a:defRPr>
            </a:pPr>
            <a:r>
              <a:rPr dirty="0"/>
              <a:t>		result = </a:t>
            </a:r>
            <a:r>
              <a:rPr dirty="0">
                <a:solidFill>
                  <a:srgbClr val="BB2CA2"/>
                </a:solidFill>
              </a:rPr>
              <a:t>true</a:t>
            </a:r>
            <a:r>
              <a:rPr dirty="0"/>
              <a:t>;</a:t>
            </a:r>
          </a:p>
          <a:p>
            <a:pPr algn="l" defTabSz="685800">
              <a:tabLst>
                <a:tab pos="368300" algn="l"/>
              </a:tabLst>
              <a:defRPr sz="2600" b="1">
                <a:solidFill>
                  <a:srgbClr val="008400"/>
                </a:solidFill>
                <a:latin typeface="Menlo Regular"/>
                <a:ea typeface="Menlo Regular"/>
                <a:cs typeface="Menlo Regular"/>
                <a:sym typeface="Menlo Regular"/>
              </a:defRPr>
            </a:pPr>
            <a:r>
              <a:rPr dirty="0">
                <a:solidFill>
                  <a:srgbClr val="000000"/>
                </a:solidFill>
              </a:rPr>
              <a:t>   }  </a:t>
            </a:r>
            <a:r>
              <a:rPr dirty="0"/>
              <a:t>// end if</a:t>
            </a:r>
            <a:endParaRPr dirty="0">
              <a:solidFill>
                <a:srgbClr val="000000"/>
              </a:solidFill>
            </a:endParaRPr>
          </a:p>
          <a:p>
            <a:pPr algn="l" defTabSz="685800">
              <a:tabLst>
                <a:tab pos="368300" algn="l"/>
              </a:tabLst>
              <a:defRPr sz="2600" b="1">
                <a:latin typeface="Menlo Regular"/>
                <a:ea typeface="Menlo Regular"/>
                <a:cs typeface="Menlo Regular"/>
                <a:sym typeface="Menlo Regular"/>
              </a:defRPr>
            </a:pPr>
            <a:r>
              <a:rPr dirty="0"/>
              <a:t>   </a:t>
            </a:r>
          </a:p>
          <a:p>
            <a:pPr algn="l" defTabSz="685800">
              <a:tabLst>
                <a:tab pos="368300" algn="l"/>
              </a:tabLst>
              <a:defRPr sz="2600" b="1">
                <a:latin typeface="Menlo Regular"/>
                <a:ea typeface="Menlo Regular"/>
                <a:cs typeface="Menlo Regular"/>
                <a:sym typeface="Menlo Regular"/>
              </a:defRPr>
            </a:pPr>
            <a:r>
              <a:rPr dirty="0"/>
              <a:t>   </a:t>
            </a:r>
            <a:r>
              <a:rPr dirty="0">
                <a:solidFill>
                  <a:srgbClr val="BB2CA2"/>
                </a:solidFill>
              </a:rPr>
              <a:t>return</a:t>
            </a:r>
            <a:r>
              <a:rPr dirty="0"/>
              <a:t> result;</a:t>
            </a:r>
          </a:p>
          <a:p>
            <a:pPr algn="l" defTabSz="685800">
              <a:tabLst>
                <a:tab pos="368300" algn="l"/>
              </a:tabLst>
              <a:defRPr sz="2600" b="1">
                <a:solidFill>
                  <a:srgbClr val="008400"/>
                </a:solidFill>
                <a:latin typeface="Menlo Regular"/>
                <a:ea typeface="Menlo Regular"/>
                <a:cs typeface="Menlo Regular"/>
                <a:sym typeface="Menlo Regular"/>
              </a:defRPr>
            </a:pPr>
            <a:r>
              <a:rPr dirty="0">
                <a:solidFill>
                  <a:srgbClr val="000000"/>
                </a:solidFill>
              </a:rPr>
              <a:t>}  </a:t>
            </a:r>
            <a:r>
              <a:rPr dirty="0"/>
              <a:t>// end enqueue</a:t>
            </a:r>
          </a:p>
        </p:txBody>
      </p:sp>
      <p:sp>
        <p:nvSpPr>
          <p:cNvPr id="221" name="Line"/>
          <p:cNvSpPr/>
          <p:nvPr/>
        </p:nvSpPr>
        <p:spPr>
          <a:xfrm flipV="1">
            <a:off x="9169399" y="6654799"/>
            <a:ext cx="14997171" cy="2"/>
          </a:xfrm>
          <a:prstGeom prst="line">
            <a:avLst/>
          </a:prstGeom>
          <a:ln w="38100">
            <a:solidFill>
              <a:srgbClr val="941100"/>
            </a:solidFill>
            <a:miter lim="400000"/>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218">
                                            <p:txEl>
                                              <p:pRg st="3" end="3"/>
                                            </p:txEl>
                                          </p:spTgt>
                                        </p:tgtEl>
                                        <p:attrNameLst>
                                          <p:attrName>style.visibility</p:attrName>
                                        </p:attrNameLst>
                                      </p:cBhvr>
                                      <p:to>
                                        <p:strVal val="visible"/>
                                      </p:to>
                                    </p:set>
                                    <p:animEffect transition="in" filter="fade">
                                      <p:cBhvr>
                                        <p:cTn id="7" dur="500"/>
                                        <p:tgtEl>
                                          <p:spTgt spid="218">
                                            <p:txEl>
                                              <p:pRg st="3" end="3"/>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iterate type="lt">
                                    <p:tmAbs val="100"/>
                                  </p:iterate>
                                  <p:childTnLst>
                                    <p:set>
                                      <p:cBhvr>
                                        <p:cTn id="10" fill="hold"/>
                                        <p:tgtEl>
                                          <p:spTgt spid="220">
                                            <p:bg/>
                                          </p:spTgt>
                                        </p:tgtEl>
                                        <p:attrNameLst>
                                          <p:attrName>style.visibility</p:attrName>
                                        </p:attrNameLst>
                                      </p:cBhvr>
                                      <p:to>
                                        <p:strVal val="visible"/>
                                      </p:to>
                                    </p:set>
                                  </p:childTnLst>
                                </p:cTn>
                              </p:par>
                              <p:par>
                                <p:cTn id="11" presetID="1" presetClass="entr" presetSubtype="0" fill="hold" grpId="0" nodeType="withEffect">
                                  <p:stCondLst>
                                    <p:cond delay="0"/>
                                  </p:stCondLst>
                                  <p:iterate type="lt">
                                    <p:tmAbs val="100"/>
                                  </p:iterate>
                                  <p:childTnLst>
                                    <p:set>
                                      <p:cBhvr>
                                        <p:cTn id="12" fill="hold"/>
                                        <p:tgtEl>
                                          <p:spTgt spid="220">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0" nodeType="afterEffect">
                                  <p:stCondLst>
                                    <p:cond delay="0"/>
                                  </p:stCondLst>
                                  <p:iterate type="lt">
                                    <p:tmAbs val="100"/>
                                  </p:iterate>
                                  <p:childTnLst>
                                    <p:set>
                                      <p:cBhvr>
                                        <p:cTn id="15" fill="hold"/>
                                        <p:tgtEl>
                                          <p:spTgt spid="220">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fill="hold"/>
                                        <p:tgtEl>
                                          <p:spTgt spid="220">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0" nodeType="afterEffect">
                                  <p:stCondLst>
                                    <p:cond delay="0"/>
                                  </p:stCondLst>
                                  <p:iterate type="lt">
                                    <p:tmAbs val="100"/>
                                  </p:iterate>
                                  <p:childTnLst>
                                    <p:set>
                                      <p:cBhvr>
                                        <p:cTn id="21" fill="hold"/>
                                        <p:tgtEl>
                                          <p:spTgt spid="220">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fill="hold"/>
                                        <p:tgtEl>
                                          <p:spTgt spid="220">
                                            <p:txEl>
                                              <p:pRg st="4" end="4"/>
                                            </p:txEl>
                                          </p:spTgt>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fill="hold"/>
                                        <p:tgtEl>
                                          <p:spTgt spid="220">
                                            <p:txEl>
                                              <p:pRg st="5" end="5"/>
                                            </p:txEl>
                                          </p:spTgt>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fill="hold"/>
                                        <p:tgtEl>
                                          <p:spTgt spid="220">
                                            <p:txEl>
                                              <p:pRg st="6" end="6"/>
                                            </p:txEl>
                                          </p:spTgt>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iterate type="lt">
                                    <p:tmAbs val="100"/>
                                  </p:iterate>
                                  <p:childTnLst>
                                    <p:set>
                                      <p:cBhvr>
                                        <p:cTn id="33" fill="hold"/>
                                        <p:tgtEl>
                                          <p:spTgt spid="220">
                                            <p:txEl>
                                              <p:pRg st="7" end="7"/>
                                            </p:txEl>
                                          </p:spTgt>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iterate type="lt">
                                    <p:tmAbs val="100"/>
                                  </p:iterate>
                                  <p:childTnLst>
                                    <p:set>
                                      <p:cBhvr>
                                        <p:cTn id="36" fill="hold"/>
                                        <p:tgtEl>
                                          <p:spTgt spid="220">
                                            <p:txEl>
                                              <p:pRg st="8" end="8"/>
                                            </p:txEl>
                                          </p:spTgt>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grpId="0" nodeType="afterEffect">
                                  <p:stCondLst>
                                    <p:cond delay="0"/>
                                  </p:stCondLst>
                                  <p:iterate type="lt">
                                    <p:tmAbs val="100"/>
                                  </p:iterate>
                                  <p:childTnLst>
                                    <p:set>
                                      <p:cBhvr>
                                        <p:cTn id="39" fill="hold"/>
                                        <p:tgtEl>
                                          <p:spTgt spid="220">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iterate>
                                    <p:tmAbs val="0"/>
                                  </p:iterate>
                                  <p:childTnLst>
                                    <p:set>
                                      <p:cBhvr>
                                        <p:cTn id="43" fill="hold"/>
                                        <p:tgtEl>
                                          <p:spTgt spid="221"/>
                                        </p:tgtEl>
                                        <p:attrNameLst>
                                          <p:attrName>style.visibility</p:attrName>
                                        </p:attrNameLst>
                                      </p:cBhvr>
                                      <p:to>
                                        <p:strVal val="visible"/>
                                      </p:to>
                                    </p:set>
                                    <p:anim calcmode="lin" valueType="num">
                                      <p:cBhvr>
                                        <p:cTn id="44" dur="500" fill="hold"/>
                                        <p:tgtEl>
                                          <p:spTgt spid="221"/>
                                        </p:tgtEl>
                                        <p:attrNameLst>
                                          <p:attrName>ppt_w</p:attrName>
                                        </p:attrNameLst>
                                      </p:cBhvr>
                                      <p:tavLst>
                                        <p:tav tm="0">
                                          <p:val>
                                            <p:fltVal val="0"/>
                                          </p:val>
                                        </p:tav>
                                        <p:tav tm="100000">
                                          <p:val>
                                            <p:strVal val="#ppt_w"/>
                                          </p:val>
                                        </p:tav>
                                      </p:tavLst>
                                    </p:anim>
                                    <p:anim calcmode="lin" valueType="num">
                                      <p:cBhvr>
                                        <p:cTn id="45" dur="500" fill="hold"/>
                                        <p:tgtEl>
                                          <p:spTgt spid="221"/>
                                        </p:tgtEl>
                                        <p:attrNameLst>
                                          <p:attrName>ppt_h</p:attrName>
                                        </p:attrNameLst>
                                      </p:cBhvr>
                                      <p:tavLst>
                                        <p:tav tm="0">
                                          <p:val>
                                            <p:fltVal val="0"/>
                                          </p:val>
                                        </p:tav>
                                        <p:tav tm="100000">
                                          <p:val>
                                            <p:strVal val="#ppt_h"/>
                                          </p:val>
                                        </p:tav>
                                      </p:tavLst>
                                    </p:anim>
                                  </p:childTnLst>
                                </p:cTn>
                              </p:par>
                            </p:childTnLst>
                          </p:cTn>
                        </p:par>
                        <p:par>
                          <p:cTn id="46" fill="hold">
                            <p:stCondLst>
                              <p:cond delay="500"/>
                            </p:stCondLst>
                            <p:childTnLst>
                              <p:par>
                                <p:cTn id="47" presetID="1" presetClass="entr" presetSubtype="0" fill="hold" grpId="0" nodeType="afterEffect">
                                  <p:stCondLst>
                                    <p:cond delay="0"/>
                                  </p:stCondLst>
                                  <p:iterate type="lt">
                                    <p:tmAbs val="100"/>
                                  </p:iterate>
                                  <p:childTnLst>
                                    <p:set>
                                      <p:cBhvr>
                                        <p:cTn id="48" fill="hold"/>
                                        <p:tgtEl>
                                          <p:spTgt spid="220">
                                            <p:txEl>
                                              <p:pRg st="10" end="10"/>
                                            </p:txEl>
                                          </p:spTgt>
                                        </p:tgtEl>
                                        <p:attrNameLst>
                                          <p:attrName>style.visibility</p:attrName>
                                        </p:attrNameLst>
                                      </p:cBhvr>
                                      <p:to>
                                        <p:strVal val="visible"/>
                                      </p:to>
                                    </p:set>
                                  </p:childTnLst>
                                </p:cTn>
                              </p:par>
                            </p:childTnLst>
                          </p:cTn>
                        </p:par>
                        <p:par>
                          <p:cTn id="49" fill="hold">
                            <p:stCondLst>
                              <p:cond delay="500"/>
                            </p:stCondLst>
                            <p:childTnLst>
                              <p:par>
                                <p:cTn id="50" presetID="10" presetClass="entr" fill="hold" grpId="0" nodeType="afterEffect">
                                  <p:stCondLst>
                                    <p:cond delay="0"/>
                                  </p:stCondLst>
                                  <p:iterate>
                                    <p:tmAbs val="0"/>
                                  </p:iterate>
                                  <p:childTnLst>
                                    <p:set>
                                      <p:cBhvr>
                                        <p:cTn id="51" fill="hold"/>
                                        <p:tgtEl>
                                          <p:spTgt spid="218">
                                            <p:txEl>
                                              <p:pRg st="4" end="4"/>
                                            </p:txEl>
                                          </p:spTgt>
                                        </p:tgtEl>
                                        <p:attrNameLst>
                                          <p:attrName>style.visibility</p:attrName>
                                        </p:attrNameLst>
                                      </p:cBhvr>
                                      <p:to>
                                        <p:strVal val="visible"/>
                                      </p:to>
                                    </p:set>
                                    <p:animEffect transition="in" filter="fade">
                                      <p:cBhvr>
                                        <p:cTn id="52" dur="500"/>
                                        <p:tgtEl>
                                          <p:spTgt spid="218">
                                            <p:txEl>
                                              <p:pRg st="4" end="4"/>
                                            </p:txEl>
                                          </p:spTgt>
                                        </p:tgtEl>
                                      </p:cBhvr>
                                    </p:animEffect>
                                  </p:childTnLst>
                                </p:cTn>
                              </p:par>
                            </p:childTnLst>
                          </p:cTn>
                        </p:par>
                        <p:par>
                          <p:cTn id="53" fill="hold">
                            <p:stCondLst>
                              <p:cond delay="1000"/>
                            </p:stCondLst>
                            <p:childTnLst>
                              <p:par>
                                <p:cTn id="54" presetID="1" presetClass="entr" presetSubtype="0" fill="hold" grpId="0" nodeType="afterEffect">
                                  <p:stCondLst>
                                    <p:cond delay="0"/>
                                  </p:stCondLst>
                                  <p:iterate type="lt">
                                    <p:tmAbs val="100"/>
                                  </p:iterate>
                                  <p:childTnLst>
                                    <p:set>
                                      <p:cBhvr>
                                        <p:cTn id="55" fill="hold"/>
                                        <p:tgtEl>
                                          <p:spTgt spid="220">
                                            <p:txEl>
                                              <p:pRg st="11" end="11"/>
                                            </p:txEl>
                                          </p:spTgt>
                                        </p:tgtEl>
                                        <p:attrNameLst>
                                          <p:attrName>style.visibility</p:attrName>
                                        </p:attrNameLst>
                                      </p:cBhvr>
                                      <p:to>
                                        <p:strVal val="visible"/>
                                      </p:to>
                                    </p:set>
                                  </p:childTnLst>
                                </p:cTn>
                              </p:par>
                            </p:childTnLst>
                          </p:cTn>
                        </p:par>
                        <p:par>
                          <p:cTn id="56" fill="hold">
                            <p:stCondLst>
                              <p:cond delay="1000"/>
                            </p:stCondLst>
                            <p:childTnLst>
                              <p:par>
                                <p:cTn id="57" presetID="1" presetClass="entr" presetSubtype="0" fill="hold" grpId="0" nodeType="afterEffect">
                                  <p:stCondLst>
                                    <p:cond delay="0"/>
                                  </p:stCondLst>
                                  <p:iterate type="lt">
                                    <p:tmAbs val="100"/>
                                  </p:iterate>
                                  <p:childTnLst>
                                    <p:set>
                                      <p:cBhvr>
                                        <p:cTn id="58" fill="hold"/>
                                        <p:tgtEl>
                                          <p:spTgt spid="220">
                                            <p:txEl>
                                              <p:pRg st="12" end="12"/>
                                            </p:txEl>
                                          </p:spTgt>
                                        </p:tgtEl>
                                        <p:attrNameLst>
                                          <p:attrName>style.visibility</p:attrName>
                                        </p:attrNameLst>
                                      </p:cBhvr>
                                      <p:to>
                                        <p:strVal val="visible"/>
                                      </p:to>
                                    </p:set>
                                  </p:childTnLst>
                                </p:cTn>
                              </p:par>
                            </p:childTnLst>
                          </p:cTn>
                        </p:par>
                        <p:par>
                          <p:cTn id="59" fill="hold">
                            <p:stCondLst>
                              <p:cond delay="1000"/>
                            </p:stCondLst>
                            <p:childTnLst>
                              <p:par>
                                <p:cTn id="60" presetID="1" presetClass="entr" presetSubtype="0" fill="hold" grpId="0" nodeType="afterEffect">
                                  <p:stCondLst>
                                    <p:cond delay="0"/>
                                  </p:stCondLst>
                                  <p:iterate type="lt">
                                    <p:tmAbs val="100"/>
                                  </p:iterate>
                                  <p:childTnLst>
                                    <p:set>
                                      <p:cBhvr>
                                        <p:cTn id="61" fill="hold"/>
                                        <p:tgtEl>
                                          <p:spTgt spid="220">
                                            <p:txEl>
                                              <p:pRg st="13" end="13"/>
                                            </p:txEl>
                                          </p:spTgt>
                                        </p:tgtEl>
                                        <p:attrNameLst>
                                          <p:attrName>style.visibility</p:attrName>
                                        </p:attrNameLst>
                                      </p:cBhvr>
                                      <p:to>
                                        <p:strVal val="visible"/>
                                      </p:to>
                                    </p:set>
                                  </p:childTnLst>
                                </p:cTn>
                              </p:par>
                            </p:childTnLst>
                          </p:cTn>
                        </p:par>
                        <p:par>
                          <p:cTn id="62" fill="hold">
                            <p:stCondLst>
                              <p:cond delay="1000"/>
                            </p:stCondLst>
                            <p:childTnLst>
                              <p:par>
                                <p:cTn id="63" presetID="1" presetClass="entr" presetSubtype="0" fill="hold" grpId="0" nodeType="afterEffect">
                                  <p:stCondLst>
                                    <p:cond delay="0"/>
                                  </p:stCondLst>
                                  <p:iterate type="lt">
                                    <p:tmAbs val="100"/>
                                  </p:iterate>
                                  <p:childTnLst>
                                    <p:set>
                                      <p:cBhvr>
                                        <p:cTn id="64" fill="hold"/>
                                        <p:tgtEl>
                                          <p:spTgt spid="220">
                                            <p:txEl>
                                              <p:pRg st="14" end="14"/>
                                            </p:txEl>
                                          </p:spTgt>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iterate type="lt">
                                    <p:tmAbs val="100"/>
                                  </p:iterate>
                                  <p:childTnLst>
                                    <p:set>
                                      <p:cBhvr>
                                        <p:cTn id="67" fill="hold"/>
                                        <p:tgtEl>
                                          <p:spTgt spid="220">
                                            <p:txEl>
                                              <p:pRg st="15" end="15"/>
                                            </p:txEl>
                                          </p:spTgt>
                                        </p:tgtEl>
                                        <p:attrNameLst>
                                          <p:attrName>style.visibility</p:attrName>
                                        </p:attrNameLst>
                                      </p:cBhvr>
                                      <p:to>
                                        <p:strVal val="visible"/>
                                      </p:to>
                                    </p:set>
                                  </p:childTnLst>
                                </p:cTn>
                              </p:par>
                            </p:childTnLst>
                          </p:cTn>
                        </p:par>
                        <p:par>
                          <p:cTn id="68" fill="hold">
                            <p:stCondLst>
                              <p:cond delay="1000"/>
                            </p:stCondLst>
                            <p:childTnLst>
                              <p:par>
                                <p:cTn id="69" presetID="1" presetClass="entr" presetSubtype="0" fill="hold" grpId="0" nodeType="afterEffect">
                                  <p:stCondLst>
                                    <p:cond delay="0"/>
                                  </p:stCondLst>
                                  <p:iterate type="lt">
                                    <p:tmAbs val="100"/>
                                  </p:iterate>
                                  <p:childTnLst>
                                    <p:set>
                                      <p:cBhvr>
                                        <p:cTn id="70" fill="hold"/>
                                        <p:tgtEl>
                                          <p:spTgt spid="220">
                                            <p:txEl>
                                              <p:pRg st="16" end="16"/>
                                            </p:txEl>
                                          </p:spTgt>
                                        </p:tgtEl>
                                        <p:attrNameLst>
                                          <p:attrName>style.visibility</p:attrName>
                                        </p:attrNameLst>
                                      </p:cBhvr>
                                      <p:to>
                                        <p:strVal val="visible"/>
                                      </p:to>
                                    </p:set>
                                  </p:childTnLst>
                                </p:cTn>
                              </p:par>
                            </p:childTnLst>
                          </p:cTn>
                        </p:par>
                        <p:par>
                          <p:cTn id="71" fill="hold">
                            <p:stCondLst>
                              <p:cond delay="1000"/>
                            </p:stCondLst>
                            <p:childTnLst>
                              <p:par>
                                <p:cTn id="72" presetID="1" presetClass="entr" presetSubtype="0" fill="hold" grpId="0" nodeType="afterEffect">
                                  <p:stCondLst>
                                    <p:cond delay="0"/>
                                  </p:stCondLst>
                                  <p:iterate type="lt">
                                    <p:tmAbs val="100"/>
                                  </p:iterate>
                                  <p:childTnLst>
                                    <p:set>
                                      <p:cBhvr>
                                        <p:cTn id="73" fill="hold"/>
                                        <p:tgtEl>
                                          <p:spTgt spid="220">
                                            <p:txEl>
                                              <p:pRg st="17" end="17"/>
                                            </p:txEl>
                                          </p:spTgt>
                                        </p:tgtEl>
                                        <p:attrNameLst>
                                          <p:attrName>style.visibility</p:attrName>
                                        </p:attrNameLst>
                                      </p:cBhvr>
                                      <p:to>
                                        <p:strVal val="visible"/>
                                      </p:to>
                                    </p:set>
                                  </p:childTnLst>
                                </p:cTn>
                              </p:par>
                            </p:childTnLst>
                          </p:cTn>
                        </p:par>
                        <p:par>
                          <p:cTn id="74" fill="hold">
                            <p:stCondLst>
                              <p:cond delay="1000"/>
                            </p:stCondLst>
                            <p:childTnLst>
                              <p:par>
                                <p:cTn id="75" presetID="1" presetClass="entr" presetSubtype="0" fill="hold" grpId="0" nodeType="afterEffect">
                                  <p:stCondLst>
                                    <p:cond delay="0"/>
                                  </p:stCondLst>
                                  <p:iterate type="lt">
                                    <p:tmAbs val="100"/>
                                  </p:iterate>
                                  <p:childTnLst>
                                    <p:set>
                                      <p:cBhvr>
                                        <p:cTn id="76" fill="hold"/>
                                        <p:tgtEl>
                                          <p:spTgt spid="220">
                                            <p:txEl>
                                              <p:pRg st="18" end="18"/>
                                            </p:txEl>
                                          </p:spTgt>
                                        </p:tgtEl>
                                        <p:attrNameLst>
                                          <p:attrName>style.visibility</p:attrName>
                                        </p:attrNameLst>
                                      </p:cBhvr>
                                      <p:to>
                                        <p:strVal val="visible"/>
                                      </p:to>
                                    </p:set>
                                  </p:childTnLst>
                                </p:cTn>
                              </p:par>
                            </p:childTnLst>
                          </p:cTn>
                        </p:par>
                        <p:par>
                          <p:cTn id="77" fill="hold">
                            <p:stCondLst>
                              <p:cond delay="1000"/>
                            </p:stCondLst>
                            <p:childTnLst>
                              <p:par>
                                <p:cTn id="78" presetID="1" presetClass="entr" presetSubtype="0" fill="hold" grpId="0" nodeType="afterEffect">
                                  <p:stCondLst>
                                    <p:cond delay="0"/>
                                  </p:stCondLst>
                                  <p:iterate type="lt">
                                    <p:tmAbs val="100"/>
                                  </p:iterate>
                                  <p:childTnLst>
                                    <p:set>
                                      <p:cBhvr>
                                        <p:cTn id="79" fill="hold"/>
                                        <p:tgtEl>
                                          <p:spTgt spid="220">
                                            <p:txEl>
                                              <p:pRg st="19" end="19"/>
                                            </p:txEl>
                                          </p:spTgt>
                                        </p:tgtEl>
                                        <p:attrNameLst>
                                          <p:attrName>style.visibility</p:attrName>
                                        </p:attrNameLst>
                                      </p:cBhvr>
                                      <p:to>
                                        <p:strVal val="visible"/>
                                      </p:to>
                                    </p:set>
                                  </p:childTnLst>
                                </p:cTn>
                              </p:par>
                            </p:childTnLst>
                          </p:cTn>
                        </p:par>
                        <p:par>
                          <p:cTn id="80" fill="hold">
                            <p:stCondLst>
                              <p:cond delay="1000"/>
                            </p:stCondLst>
                            <p:childTnLst>
                              <p:par>
                                <p:cTn id="81" presetID="1" presetClass="entr" presetSubtype="0" fill="hold" grpId="0" nodeType="afterEffect">
                                  <p:stCondLst>
                                    <p:cond delay="0"/>
                                  </p:stCondLst>
                                  <p:iterate type="lt">
                                    <p:tmAbs val="100"/>
                                  </p:iterate>
                                  <p:childTnLst>
                                    <p:set>
                                      <p:cBhvr>
                                        <p:cTn id="82" fill="hold"/>
                                        <p:tgtEl>
                                          <p:spTgt spid="220">
                                            <p:txEl>
                                              <p:pRg st="20" end="20"/>
                                            </p:txEl>
                                          </p:spTgt>
                                        </p:tgtEl>
                                        <p:attrNameLst>
                                          <p:attrName>style.visibility</p:attrName>
                                        </p:attrNameLst>
                                      </p:cBhvr>
                                      <p:to>
                                        <p:strVal val="visible"/>
                                      </p:to>
                                    </p:set>
                                  </p:childTnLst>
                                </p:cTn>
                              </p:par>
                            </p:childTnLst>
                          </p:cTn>
                        </p:par>
                        <p:par>
                          <p:cTn id="83" fill="hold">
                            <p:stCondLst>
                              <p:cond delay="1000"/>
                            </p:stCondLst>
                            <p:childTnLst>
                              <p:par>
                                <p:cTn id="84" presetID="1" presetClass="entr" presetSubtype="0" fill="hold" grpId="0" nodeType="afterEffect">
                                  <p:stCondLst>
                                    <p:cond delay="0"/>
                                  </p:stCondLst>
                                  <p:iterate type="lt">
                                    <p:tmAbs val="100"/>
                                  </p:iterate>
                                  <p:childTnLst>
                                    <p:set>
                                      <p:cBhvr>
                                        <p:cTn id="85" fill="hold"/>
                                        <p:tgtEl>
                                          <p:spTgt spid="220">
                                            <p:txEl>
                                              <p:pRg st="21" end="21"/>
                                            </p:txEl>
                                          </p:spTgt>
                                        </p:tgtEl>
                                        <p:attrNameLst>
                                          <p:attrName>style.visibility</p:attrName>
                                        </p:attrNameLst>
                                      </p:cBhvr>
                                      <p:to>
                                        <p:strVal val="visible"/>
                                      </p:to>
                                    </p:set>
                                  </p:childTnLst>
                                </p:cTn>
                              </p:par>
                            </p:childTnLst>
                          </p:cTn>
                        </p:par>
                        <p:par>
                          <p:cTn id="86" fill="hold">
                            <p:stCondLst>
                              <p:cond delay="1000"/>
                            </p:stCondLst>
                            <p:childTnLst>
                              <p:par>
                                <p:cTn id="87" presetID="1" presetClass="entr" presetSubtype="0" fill="hold" grpId="0" nodeType="afterEffect">
                                  <p:stCondLst>
                                    <p:cond delay="0"/>
                                  </p:stCondLst>
                                  <p:iterate type="lt">
                                    <p:tmAbs val="100"/>
                                  </p:iterate>
                                  <p:childTnLst>
                                    <p:set>
                                      <p:cBhvr>
                                        <p:cTn id="88" fill="hold"/>
                                        <p:tgtEl>
                                          <p:spTgt spid="220">
                                            <p:txEl>
                                              <p:pRg st="22" end="22"/>
                                            </p:txEl>
                                          </p:spTgt>
                                        </p:tgtEl>
                                        <p:attrNameLst>
                                          <p:attrName>style.visibility</p:attrName>
                                        </p:attrNameLst>
                                      </p:cBhvr>
                                      <p:to>
                                        <p:strVal val="visible"/>
                                      </p:to>
                                    </p:set>
                                  </p:childTnLst>
                                </p:cTn>
                              </p:par>
                            </p:childTnLst>
                          </p:cTn>
                        </p:par>
                        <p:par>
                          <p:cTn id="89" fill="hold">
                            <p:stCondLst>
                              <p:cond delay="1000"/>
                            </p:stCondLst>
                            <p:childTnLst>
                              <p:par>
                                <p:cTn id="90" presetID="1" presetClass="entr" presetSubtype="0" fill="hold" grpId="0" nodeType="afterEffect">
                                  <p:stCondLst>
                                    <p:cond delay="0"/>
                                  </p:stCondLst>
                                  <p:iterate type="lt">
                                    <p:tmAbs val="100"/>
                                  </p:iterate>
                                  <p:childTnLst>
                                    <p:set>
                                      <p:cBhvr>
                                        <p:cTn id="91" fill="hold"/>
                                        <p:tgtEl>
                                          <p:spTgt spid="220">
                                            <p:txEl>
                                              <p:pRg st="23" end="23"/>
                                            </p:txEl>
                                          </p:spTgt>
                                        </p:tgtEl>
                                        <p:attrNameLst>
                                          <p:attrName>style.visibility</p:attrName>
                                        </p:attrNameLst>
                                      </p:cBhvr>
                                      <p:to>
                                        <p:strVal val="visible"/>
                                      </p:to>
                                    </p:set>
                                  </p:childTnLst>
                                </p:cTn>
                              </p:par>
                            </p:childTnLst>
                          </p:cTn>
                        </p:par>
                        <p:par>
                          <p:cTn id="92" fill="hold">
                            <p:stCondLst>
                              <p:cond delay="1000"/>
                            </p:stCondLst>
                            <p:childTnLst>
                              <p:par>
                                <p:cTn id="93" presetID="1" presetClass="entr" presetSubtype="0" fill="hold" grpId="0" nodeType="afterEffect">
                                  <p:stCondLst>
                                    <p:cond delay="0"/>
                                  </p:stCondLst>
                                  <p:iterate type="lt">
                                    <p:tmAbs val="100"/>
                                  </p:iterate>
                                  <p:childTnLst>
                                    <p:set>
                                      <p:cBhvr>
                                        <p:cTn id="94" fill="hold"/>
                                        <p:tgtEl>
                                          <p:spTgt spid="220">
                                            <p:txEl>
                                              <p:pRg st="24" end="2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 grpId="0" build="p" bldLvl="5" animBg="1" advAuto="0"/>
      <p:bldP spid="220" grpId="0" build="p" bldLvl="5" animBg="1" advAuto="0"/>
      <p:bldP spid="22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he Class ArrayQueue"/>
          <p:cNvSpPr txBox="1">
            <a:spLocks noGrp="1"/>
          </p:cNvSpPr>
          <p:nvPr>
            <p:ph type="title"/>
          </p:nvPr>
        </p:nvSpPr>
        <p:spPr>
          <a:prstGeom prst="rect">
            <a:avLst/>
          </a:prstGeom>
        </p:spPr>
        <p:txBody>
          <a:bodyPr/>
          <a:lstStyle/>
          <a:p>
            <a:r>
              <a:t>The Class ArrayQueue</a:t>
            </a:r>
          </a:p>
        </p:txBody>
      </p:sp>
      <p:sp>
        <p:nvSpPr>
          <p:cNvPr id="226" name="ArrayClass Implementation…"/>
          <p:cNvSpPr txBox="1">
            <a:spLocks noGrp="1"/>
          </p:cNvSpPr>
          <p:nvPr>
            <p:ph type="body" sz="half" idx="1"/>
          </p:nvPr>
        </p:nvSpPr>
        <p:spPr>
          <a:xfrm>
            <a:off x="190500" y="2343150"/>
            <a:ext cx="9144000" cy="11315700"/>
          </a:xfrm>
          <a:prstGeom prst="rect">
            <a:avLst/>
          </a:prstGeom>
        </p:spPr>
        <p:txBody>
          <a:bodyPr/>
          <a:lstStyle/>
          <a:p>
            <a:pPr>
              <a:buBlip>
                <a:blip r:embed="rId3"/>
              </a:buBlip>
            </a:pPr>
            <a:r>
              <a:t>ArrayClass Implementation</a:t>
            </a:r>
          </a:p>
          <a:p>
            <a:pPr lvl="1">
              <a:buBlip>
                <a:blip r:embed="rId3"/>
              </a:buBlip>
            </a:pPr>
            <a:r>
              <a:t>Data Fields</a:t>
            </a:r>
          </a:p>
          <a:p>
            <a:pPr lvl="1">
              <a:buBlip>
                <a:blip r:embed="rId3"/>
              </a:buBlip>
            </a:pPr>
            <a:r>
              <a:t>Constructor</a:t>
            </a:r>
          </a:p>
          <a:p>
            <a:pPr lvl="1">
              <a:buBlip>
                <a:blip r:embed="rId3"/>
              </a:buBlip>
            </a:pPr>
            <a:r>
              <a:t>peekFront</a:t>
            </a:r>
          </a:p>
          <a:p>
            <a:pPr lvl="1">
              <a:buBlip>
                <a:blip r:embed="rId3"/>
              </a:buBlip>
            </a:pPr>
            <a:r>
              <a:t>enqueue</a:t>
            </a:r>
          </a:p>
          <a:p>
            <a:pPr lvl="1">
              <a:buBlip>
                <a:blip r:embed="rId3"/>
              </a:buBlip>
            </a:pPr>
            <a:r>
              <a:t>dequeue</a:t>
            </a:r>
          </a:p>
        </p:txBody>
      </p:sp>
      <p:sp>
        <p:nvSpPr>
          <p:cNvPr id="227" name="Rectangle"/>
          <p:cNvSpPr/>
          <p:nvPr/>
        </p:nvSpPr>
        <p:spPr>
          <a:xfrm>
            <a:off x="11372850" y="2400300"/>
            <a:ext cx="12820650" cy="92583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228" name="template&lt;class ItemType&gt;…"/>
          <p:cNvSpPr/>
          <p:nvPr/>
        </p:nvSpPr>
        <p:spPr>
          <a:xfrm>
            <a:off x="11466569" y="2543175"/>
            <a:ext cx="12649201" cy="8153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600"/>
              </a:spcBef>
              <a:tabLst>
                <a:tab pos="368300" algn="l"/>
              </a:tabLst>
              <a:defRPr sz="33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spcBef>
                <a:spcPts val="600"/>
              </a:spcBef>
              <a:tabLst>
                <a:tab pos="368300" algn="l"/>
              </a:tabLst>
              <a:defRPr sz="3300" b="1">
                <a:latin typeface="Menlo Regular"/>
                <a:ea typeface="Menlo Regular"/>
                <a:cs typeface="Menlo Regular"/>
                <a:sym typeface="Menlo Regular"/>
              </a:defRPr>
            </a:pPr>
            <a:r>
              <a:rPr>
                <a:solidFill>
                  <a:srgbClr val="BB2CA2"/>
                </a:solidFill>
              </a:rPr>
              <a:t>bool</a:t>
            </a:r>
            <a:r>
              <a:t> ArrayQueue&lt;ItemType&gt;::dequeue()</a:t>
            </a:r>
          </a:p>
          <a:p>
            <a:pPr algn="l" defTabSz="685800">
              <a:spcBef>
                <a:spcPts val="600"/>
              </a:spcBef>
              <a:tabLst>
                <a:tab pos="368300" algn="l"/>
              </a:tabLst>
              <a:defRPr sz="3300" b="1">
                <a:latin typeface="Menlo Regular"/>
                <a:ea typeface="Menlo Regular"/>
                <a:cs typeface="Menlo Regular"/>
                <a:sym typeface="Menlo Regular"/>
              </a:defRPr>
            </a:pPr>
            <a:r>
              <a:t>{</a:t>
            </a:r>
          </a:p>
          <a:p>
            <a:pPr algn="l" defTabSz="685800">
              <a:spcBef>
                <a:spcPts val="600"/>
              </a:spcBef>
              <a:tabLst>
                <a:tab pos="368300" algn="l"/>
              </a:tabLst>
              <a:defRPr sz="3300" b="1">
                <a:latin typeface="Menlo Regular"/>
                <a:ea typeface="Menlo Regular"/>
                <a:cs typeface="Menlo Regular"/>
                <a:sym typeface="Menlo Regular"/>
              </a:defRPr>
            </a:pPr>
            <a:r>
              <a:t>	 </a:t>
            </a:r>
            <a:r>
              <a:rPr>
                <a:solidFill>
                  <a:srgbClr val="BB2CA2"/>
                </a:solidFill>
              </a:rPr>
              <a:t>bool</a:t>
            </a:r>
            <a:r>
              <a:t> result = </a:t>
            </a:r>
            <a:r>
              <a:rPr>
                <a:solidFill>
                  <a:srgbClr val="BB2CA2"/>
                </a:solidFill>
              </a:rPr>
              <a:t>false</a:t>
            </a:r>
            <a:r>
              <a:t>;</a:t>
            </a:r>
          </a:p>
          <a:p>
            <a:pPr algn="l" defTabSz="685800">
              <a:spcBef>
                <a:spcPts val="600"/>
              </a:spcBef>
              <a:tabLst>
                <a:tab pos="368300" algn="l"/>
              </a:tabLst>
              <a:defRPr sz="3300" b="1">
                <a:latin typeface="Menlo Regular"/>
                <a:ea typeface="Menlo Regular"/>
                <a:cs typeface="Menlo Regular"/>
                <a:sym typeface="Menlo Regular"/>
              </a:defRPr>
            </a:pPr>
            <a:r>
              <a:t>	 </a:t>
            </a:r>
            <a:r>
              <a:rPr>
                <a:solidFill>
                  <a:srgbClr val="BB2CA2"/>
                </a:solidFill>
              </a:rPr>
              <a:t>if</a:t>
            </a:r>
            <a:r>
              <a:t> (!isEmpty())</a:t>
            </a:r>
          </a:p>
          <a:p>
            <a:pPr algn="l" defTabSz="685800">
              <a:spcBef>
                <a:spcPts val="600"/>
              </a:spcBef>
              <a:tabLst>
                <a:tab pos="368300" algn="l"/>
              </a:tabLst>
              <a:defRPr sz="3300" b="1">
                <a:latin typeface="Menlo Regular"/>
                <a:ea typeface="Menlo Regular"/>
                <a:cs typeface="Menlo Regular"/>
                <a:sym typeface="Menlo Regular"/>
              </a:defRPr>
            </a:pPr>
            <a:r>
              <a:t>	 {</a:t>
            </a:r>
          </a:p>
          <a:p>
            <a:pPr algn="l" defTabSz="685800">
              <a:spcBef>
                <a:spcPts val="600"/>
              </a:spcBef>
              <a:tabLst>
                <a:tab pos="368300" algn="l"/>
              </a:tabLst>
              <a:defRPr sz="3300" b="1">
                <a:latin typeface="Menlo Regular"/>
                <a:ea typeface="Menlo Regular"/>
                <a:cs typeface="Menlo Regular"/>
                <a:sym typeface="Menlo Regular"/>
              </a:defRPr>
            </a:pPr>
            <a:r>
              <a:t>		   result = </a:t>
            </a:r>
            <a:r>
              <a:rPr>
                <a:solidFill>
                  <a:srgbClr val="BB2CA2"/>
                </a:solidFill>
              </a:rPr>
              <a:t>true</a:t>
            </a:r>
            <a:r>
              <a:t>;</a:t>
            </a:r>
          </a:p>
          <a:p>
            <a:pPr algn="l" defTabSz="685800">
              <a:spcBef>
                <a:spcPts val="600"/>
              </a:spcBef>
              <a:tabLst>
                <a:tab pos="368300" algn="l"/>
              </a:tabLst>
              <a:defRPr sz="3300" b="1">
                <a:latin typeface="Menlo Regular"/>
                <a:ea typeface="Menlo Regular"/>
                <a:cs typeface="Menlo Regular"/>
                <a:sym typeface="Menlo Regular"/>
              </a:defRPr>
            </a:pPr>
            <a:r>
              <a:t>      frontIndex = (frontIndex + </a:t>
            </a:r>
            <a:r>
              <a:rPr>
                <a:solidFill>
                  <a:srgbClr val="272AD8"/>
                </a:solidFill>
              </a:rPr>
              <a:t>1</a:t>
            </a:r>
            <a:r>
              <a:t>) % MAX_QUEUE;</a:t>
            </a:r>
          </a:p>
          <a:p>
            <a:pPr algn="l" defTabSz="685800">
              <a:spcBef>
                <a:spcPts val="600"/>
              </a:spcBef>
              <a:tabLst>
                <a:tab pos="368300" algn="l"/>
              </a:tabLst>
              <a:defRPr sz="3300" b="1">
                <a:latin typeface="Menlo Regular"/>
                <a:ea typeface="Menlo Regular"/>
                <a:cs typeface="Menlo Regular"/>
                <a:sym typeface="Menlo Regular"/>
              </a:defRPr>
            </a:pPr>
            <a:r>
              <a:t>      count--;</a:t>
            </a:r>
          </a:p>
          <a:p>
            <a:pPr algn="l" defTabSz="685800">
              <a:spcBef>
                <a:spcPts val="600"/>
              </a:spcBef>
              <a:tabLst>
                <a:tab pos="368300" algn="l"/>
              </a:tabLst>
              <a:defRPr sz="3300" b="1">
                <a:latin typeface="Menlo Regular"/>
                <a:ea typeface="Menlo Regular"/>
                <a:cs typeface="Menlo Regular"/>
                <a:sym typeface="Menlo Regular"/>
              </a:defRPr>
            </a:pPr>
            <a:r>
              <a:t>		   result = </a:t>
            </a:r>
            <a:r>
              <a:rPr>
                <a:solidFill>
                  <a:srgbClr val="BB2CA2"/>
                </a:solidFill>
              </a:rPr>
              <a:t>true</a:t>
            </a:r>
            <a:r>
              <a:t>;</a:t>
            </a:r>
          </a:p>
          <a:p>
            <a:pPr algn="l" defTabSz="685800">
              <a:spcBef>
                <a:spcPts val="600"/>
              </a:spcBef>
              <a:tabLst>
                <a:tab pos="368300" algn="l"/>
              </a:tabLst>
              <a:defRPr sz="3300" b="1">
                <a:solidFill>
                  <a:srgbClr val="008400"/>
                </a:solidFill>
                <a:latin typeface="Menlo Regular"/>
                <a:ea typeface="Menlo Regular"/>
                <a:cs typeface="Menlo Regular"/>
                <a:sym typeface="Menlo Regular"/>
              </a:defRPr>
            </a:pPr>
            <a:r>
              <a:rPr>
                <a:solidFill>
                  <a:srgbClr val="000000"/>
                </a:solidFill>
              </a:rPr>
              <a:t>   }  </a:t>
            </a:r>
            <a:r>
              <a:t>// end if</a:t>
            </a:r>
            <a:endParaRPr>
              <a:solidFill>
                <a:srgbClr val="000000"/>
              </a:solidFill>
            </a:endParaRPr>
          </a:p>
          <a:p>
            <a:pPr algn="l" defTabSz="685800">
              <a:spcBef>
                <a:spcPts val="600"/>
              </a:spcBef>
              <a:tabLst>
                <a:tab pos="368300" algn="l"/>
              </a:tabLst>
              <a:defRPr sz="3300" b="1">
                <a:latin typeface="Menlo Regular"/>
                <a:ea typeface="Menlo Regular"/>
                <a:cs typeface="Menlo Regular"/>
                <a:sym typeface="Menlo Regular"/>
              </a:defRPr>
            </a:pPr>
            <a:r>
              <a:t>   </a:t>
            </a:r>
          </a:p>
          <a:p>
            <a:pPr algn="l" defTabSz="685800">
              <a:spcBef>
                <a:spcPts val="600"/>
              </a:spcBef>
              <a:tabLst>
                <a:tab pos="368300" algn="l"/>
              </a:tabLst>
              <a:defRPr sz="3300" b="1">
                <a:latin typeface="Menlo Regular"/>
                <a:ea typeface="Menlo Regular"/>
                <a:cs typeface="Menlo Regular"/>
                <a:sym typeface="Menlo Regular"/>
              </a:defRPr>
            </a:pPr>
            <a:r>
              <a:t>	  </a:t>
            </a:r>
            <a:r>
              <a:rPr>
                <a:solidFill>
                  <a:srgbClr val="BB2CA2"/>
                </a:solidFill>
              </a:rPr>
              <a:t>return</a:t>
            </a:r>
            <a:r>
              <a:t> result;</a:t>
            </a:r>
          </a:p>
          <a:p>
            <a:pPr algn="l" defTabSz="685800">
              <a:spcBef>
                <a:spcPts val="600"/>
              </a:spcBef>
              <a:tabLst>
                <a:tab pos="368300" algn="l"/>
              </a:tabLst>
              <a:defRPr sz="3300" b="1">
                <a:solidFill>
                  <a:srgbClr val="008400"/>
                </a:solidFill>
                <a:latin typeface="Menlo Regular"/>
                <a:ea typeface="Menlo Regular"/>
                <a:cs typeface="Menlo Regular"/>
                <a:sym typeface="Menlo Regular"/>
              </a:defRPr>
            </a:pPr>
            <a:r>
              <a:rPr>
                <a:solidFill>
                  <a:srgbClr val="000000"/>
                </a:solidFill>
              </a:rPr>
              <a:t>}  </a:t>
            </a:r>
            <a:r>
              <a:t>// end dequeue</a:t>
            </a: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fill="hold"/>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he Class LinkedQueue"/>
          <p:cNvSpPr txBox="1">
            <a:spLocks noGrp="1"/>
          </p:cNvSpPr>
          <p:nvPr>
            <p:ph type="ctrTitle"/>
          </p:nvPr>
        </p:nvSpPr>
        <p:spPr>
          <a:xfrm>
            <a:off x="4591050" y="3543300"/>
            <a:ext cx="16192500" cy="4629150"/>
          </a:xfrm>
          <a:prstGeom prst="rect">
            <a:avLst/>
          </a:prstGeom>
        </p:spPr>
        <p:txBody>
          <a:bodyPr/>
          <a:lstStyle/>
          <a:p>
            <a:r>
              <a:t>The Class LinkedQueue</a:t>
            </a:r>
          </a:p>
        </p:txBody>
      </p:sp>
    </p:spTree>
  </p:cSld>
  <p:clrMapOvr>
    <a:masterClrMapping/>
  </p:clrMapOvr>
  <mc:AlternateContent xmlns:mc="http://schemas.openxmlformats.org/markup-compatibility/2006" xmlns:p14="http://schemas.microsoft.com/office/powerpoint/2010/main">
    <mc:Choice Requires="p14">
      <p:transition spd="med" p14:dur="699">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232"/>
                                        </p:tgtEl>
                                        <p:attrNameLst>
                                          <p:attrName>style.visibility</p:attrName>
                                        </p:attrNameLst>
                                      </p:cBhvr>
                                      <p:to>
                                        <p:strVal val="visible"/>
                                      </p:to>
                                    </p:set>
                                    <p:animEffect transition="in" filter="wipe(left)">
                                      <p:cBhvr>
                                        <p:cTn id="7" dur="75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Rectangle"/>
          <p:cNvSpPr/>
          <p:nvPr/>
        </p:nvSpPr>
        <p:spPr>
          <a:xfrm>
            <a:off x="12401550" y="2495550"/>
            <a:ext cx="11849100" cy="85344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235" name="template&lt;class ItemType&gt;…"/>
          <p:cNvSpPr/>
          <p:nvPr/>
        </p:nvSpPr>
        <p:spPr>
          <a:xfrm>
            <a:off x="12491435" y="2507960"/>
            <a:ext cx="11887201" cy="8382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685800">
              <a:spcBef>
                <a:spcPts val="400"/>
              </a:spcBef>
              <a:tabLst>
                <a:tab pos="368300" algn="l"/>
              </a:tabLst>
              <a:defRPr sz="29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685800">
              <a:spcBef>
                <a:spcPts val="400"/>
              </a:spcBef>
              <a:tabLst>
                <a:tab pos="368300" algn="l"/>
              </a:tabLst>
              <a:defRPr sz="2900" b="1">
                <a:latin typeface="Menlo Regular"/>
                <a:ea typeface="Menlo Regular"/>
                <a:cs typeface="Menlo Regular"/>
                <a:sym typeface="Menlo Regular"/>
              </a:defRPr>
            </a:pPr>
            <a:r>
              <a:rPr>
                <a:solidFill>
                  <a:srgbClr val="BB2CA2"/>
                </a:solidFill>
              </a:rPr>
              <a:t>class</a:t>
            </a:r>
            <a:r>
              <a:t> LinkedQueue : </a:t>
            </a:r>
            <a:r>
              <a:rPr>
                <a:solidFill>
                  <a:srgbClr val="BB2CA2"/>
                </a:solidFill>
              </a:rPr>
              <a:t>public</a:t>
            </a:r>
            <a:r>
              <a:t> QueueInterface&lt;ItemType&gt;</a:t>
            </a:r>
          </a:p>
          <a:p>
            <a:pPr algn="l" defTabSz="685800">
              <a:spcBef>
                <a:spcPts val="400"/>
              </a:spcBef>
              <a:tabLst>
                <a:tab pos="368300" algn="l"/>
              </a:tabLst>
              <a:defRPr sz="2900" b="1">
                <a:latin typeface="Menlo Regular"/>
                <a:ea typeface="Menlo Regular"/>
                <a:cs typeface="Menlo Regular"/>
                <a:sym typeface="Menlo Regular"/>
              </a:defRPr>
            </a:pPr>
            <a:r>
              <a:t>{</a:t>
            </a:r>
          </a:p>
          <a:p>
            <a:pPr algn="l" defTabSz="685800">
              <a:spcBef>
                <a:spcPts val="400"/>
              </a:spcBef>
              <a:tabLst>
                <a:tab pos="368300" algn="l"/>
              </a:tabLst>
              <a:defRPr sz="2900" b="1">
                <a:solidFill>
                  <a:srgbClr val="BB2CA2"/>
                </a:solidFill>
                <a:latin typeface="Menlo Regular"/>
                <a:ea typeface="Menlo Regular"/>
                <a:cs typeface="Menlo Regular"/>
                <a:sym typeface="Menlo Regular"/>
              </a:defRPr>
            </a:pPr>
            <a:r>
              <a:t>private</a:t>
            </a:r>
            <a:r>
              <a:rPr>
                <a:solidFill>
                  <a:srgbClr val="000000"/>
                </a:solidFill>
              </a:rPr>
              <a:t>:</a:t>
            </a:r>
          </a:p>
          <a:p>
            <a:pPr algn="l" defTabSz="685800">
              <a:spcBef>
                <a:spcPts val="400"/>
              </a:spcBef>
              <a:tabLst>
                <a:tab pos="368300" algn="l"/>
              </a:tabLst>
              <a:defRPr sz="2900" b="1">
                <a:latin typeface="Menlo Regular"/>
                <a:ea typeface="Menlo Regular"/>
                <a:cs typeface="Menlo Regular"/>
                <a:sym typeface="Menlo Regular"/>
              </a:defRPr>
            </a:pPr>
            <a:r>
              <a:t>   Node&lt;ItemType&gt;* frontPtr;</a:t>
            </a:r>
          </a:p>
          <a:p>
            <a:pPr algn="l" defTabSz="685800">
              <a:spcBef>
                <a:spcPts val="400"/>
              </a:spcBef>
              <a:tabLst>
                <a:tab pos="368300" algn="l"/>
              </a:tabLst>
              <a:defRPr sz="2900" b="1">
                <a:latin typeface="Menlo Regular"/>
                <a:ea typeface="Menlo Regular"/>
                <a:cs typeface="Menlo Regular"/>
                <a:sym typeface="Menlo Regular"/>
              </a:defRPr>
            </a:pPr>
            <a:r>
              <a:t>   Node&lt;ItemType&gt;* backPtr;</a:t>
            </a:r>
          </a:p>
          <a:p>
            <a:pPr algn="l" defTabSz="685800">
              <a:spcBef>
                <a:spcPts val="400"/>
              </a:spcBef>
              <a:tabLst>
                <a:tab pos="368300" algn="l"/>
              </a:tabLst>
              <a:defRPr sz="2900" b="1">
                <a:latin typeface="Menlo Regular"/>
                <a:ea typeface="Menlo Regular"/>
                <a:cs typeface="Menlo Regular"/>
                <a:sym typeface="Menlo Regular"/>
              </a:defRPr>
            </a:pPr>
            <a:endParaRPr/>
          </a:p>
          <a:p>
            <a:pPr algn="l" defTabSz="685800">
              <a:spcBef>
                <a:spcPts val="400"/>
              </a:spcBef>
              <a:tabLst>
                <a:tab pos="368300" algn="l"/>
              </a:tabLst>
              <a:defRPr sz="2900" b="1">
                <a:solidFill>
                  <a:srgbClr val="BB2CA2"/>
                </a:solidFill>
                <a:latin typeface="Menlo Regular"/>
                <a:ea typeface="Menlo Regular"/>
                <a:cs typeface="Menlo Regular"/>
                <a:sym typeface="Menlo Regular"/>
              </a:defRPr>
            </a:pPr>
            <a:r>
              <a:t>public</a:t>
            </a:r>
            <a:r>
              <a:rPr>
                <a:solidFill>
                  <a:srgbClr val="000000"/>
                </a:solidFill>
              </a:rPr>
              <a:t>:</a:t>
            </a:r>
          </a:p>
          <a:p>
            <a:pPr algn="l" defTabSz="685800">
              <a:spcBef>
                <a:spcPts val="400"/>
              </a:spcBef>
              <a:tabLst>
                <a:tab pos="368300" algn="l"/>
              </a:tabLst>
              <a:defRPr sz="2900" b="1">
                <a:latin typeface="Menlo Regular"/>
                <a:ea typeface="Menlo Regular"/>
                <a:cs typeface="Menlo Regular"/>
                <a:sym typeface="Menlo Regular"/>
              </a:defRPr>
            </a:pPr>
            <a:r>
              <a:t>   LinkedQueue();</a:t>
            </a:r>
          </a:p>
          <a:p>
            <a:pPr algn="l" defTabSz="685800">
              <a:spcBef>
                <a:spcPts val="400"/>
              </a:spcBef>
              <a:tabLst>
                <a:tab pos="368300" algn="l"/>
              </a:tabLst>
              <a:defRPr sz="2900" b="1">
                <a:latin typeface="Menlo Regular"/>
                <a:ea typeface="Menlo Regular"/>
                <a:cs typeface="Menlo Regular"/>
                <a:sym typeface="Menlo Regular"/>
              </a:defRPr>
            </a:pPr>
            <a:r>
              <a:t>   LinkedQueue  (</a:t>
            </a:r>
            <a:r>
              <a:rPr>
                <a:solidFill>
                  <a:srgbClr val="BB2CA2"/>
                </a:solidFill>
              </a:rPr>
              <a:t>const</a:t>
            </a:r>
            <a:r>
              <a:t> LinkedQueue&amp; aQueue);</a:t>
            </a:r>
          </a:p>
          <a:p>
            <a:pPr algn="l" defTabSz="685800">
              <a:spcBef>
                <a:spcPts val="400"/>
              </a:spcBef>
              <a:tabLst>
                <a:tab pos="368300" algn="l"/>
              </a:tabLst>
              <a:defRPr sz="2900" b="1">
                <a:latin typeface="Menlo Regular"/>
                <a:ea typeface="Menlo Regular"/>
                <a:cs typeface="Menlo Regular"/>
                <a:sym typeface="Menlo Regular"/>
              </a:defRPr>
            </a:pPr>
            <a:r>
              <a:t>   ~LinkedQueue();</a:t>
            </a:r>
          </a:p>
          <a:p>
            <a:pPr algn="l" defTabSz="685800">
              <a:spcBef>
                <a:spcPts val="400"/>
              </a:spcBef>
              <a:tabLst>
                <a:tab pos="368300" algn="l"/>
              </a:tabLst>
              <a:defRPr sz="2900" b="1">
                <a:latin typeface="Menlo Regular"/>
                <a:ea typeface="Menlo Regular"/>
                <a:cs typeface="Menlo Regular"/>
                <a:sym typeface="Menlo Regular"/>
              </a:defRPr>
            </a:pPr>
            <a:endParaRPr/>
          </a:p>
          <a:p>
            <a:pPr algn="l" defTabSz="685800">
              <a:spcBef>
                <a:spcPts val="400"/>
              </a:spcBef>
              <a:tabLst>
                <a:tab pos="368300" algn="l"/>
              </a:tabLst>
              <a:defRPr sz="2900" b="1">
                <a:latin typeface="Menlo Regular"/>
                <a:ea typeface="Menlo Regular"/>
                <a:cs typeface="Menlo Regular"/>
                <a:sym typeface="Menlo Regular"/>
              </a:defRPr>
            </a:pPr>
            <a:r>
              <a:t>	</a:t>
            </a:r>
            <a:r>
              <a:rPr>
                <a:solidFill>
                  <a:srgbClr val="BB2CA2"/>
                </a:solidFill>
              </a:rPr>
              <a:t>bool</a:t>
            </a:r>
            <a:r>
              <a:t> isEmpty() </a:t>
            </a:r>
            <a:r>
              <a:rPr>
                <a:solidFill>
                  <a:srgbClr val="BB2CA2"/>
                </a:solidFill>
              </a:rPr>
              <a:t>const noexcept</a:t>
            </a:r>
            <a:r>
              <a:t>;</a:t>
            </a:r>
          </a:p>
          <a:p>
            <a:pPr algn="l" defTabSz="685800">
              <a:spcBef>
                <a:spcPts val="400"/>
              </a:spcBef>
              <a:tabLst>
                <a:tab pos="368300" algn="l"/>
              </a:tabLst>
              <a:defRPr sz="2900" b="1">
                <a:latin typeface="Menlo Regular"/>
                <a:ea typeface="Menlo Regular"/>
                <a:cs typeface="Menlo Regular"/>
                <a:sym typeface="Menlo Regular"/>
              </a:defRPr>
            </a:pPr>
            <a:r>
              <a:t>	</a:t>
            </a:r>
            <a:r>
              <a:rPr>
                <a:solidFill>
                  <a:srgbClr val="BB2CA2"/>
                </a:solidFill>
              </a:rPr>
              <a:t>bool</a:t>
            </a:r>
            <a:r>
              <a:t> enqueue(</a:t>
            </a:r>
            <a:r>
              <a:rPr>
                <a:solidFill>
                  <a:srgbClr val="BB2CA2"/>
                </a:solidFill>
              </a:rPr>
              <a:t>const</a:t>
            </a:r>
            <a:r>
              <a:t> ItemType&amp; someItem);</a:t>
            </a:r>
          </a:p>
          <a:p>
            <a:pPr algn="l" defTabSz="685800">
              <a:spcBef>
                <a:spcPts val="400"/>
              </a:spcBef>
              <a:tabLst>
                <a:tab pos="368300" algn="l"/>
              </a:tabLst>
              <a:defRPr sz="2900" b="1">
                <a:latin typeface="Menlo Regular"/>
                <a:ea typeface="Menlo Regular"/>
                <a:cs typeface="Menlo Regular"/>
                <a:sym typeface="Menlo Regular"/>
              </a:defRPr>
            </a:pPr>
            <a:r>
              <a:t>	</a:t>
            </a:r>
            <a:r>
              <a:rPr>
                <a:solidFill>
                  <a:srgbClr val="BB2CA2"/>
                </a:solidFill>
              </a:rPr>
              <a:t>bool</a:t>
            </a:r>
            <a:r>
              <a:t> dequeue();</a:t>
            </a:r>
          </a:p>
          <a:p>
            <a:pPr algn="l" defTabSz="685800">
              <a:spcBef>
                <a:spcPts val="400"/>
              </a:spcBef>
              <a:tabLst>
                <a:tab pos="368300" algn="l"/>
              </a:tabLst>
              <a:defRPr sz="2900" b="1">
                <a:latin typeface="Menlo Regular"/>
                <a:ea typeface="Menlo Regular"/>
                <a:cs typeface="Menlo Regular"/>
                <a:sym typeface="Menlo Regular"/>
              </a:defRPr>
            </a:pPr>
            <a:r>
              <a:t>	ItemType peekFront() </a:t>
            </a:r>
            <a:r>
              <a:rPr>
                <a:solidFill>
                  <a:srgbClr val="BB2CA2"/>
                </a:solidFill>
              </a:rPr>
              <a:t>const</a:t>
            </a:r>
            <a:r>
              <a:t>;</a:t>
            </a:r>
          </a:p>
          <a:p>
            <a:pPr algn="l" defTabSz="685800">
              <a:spcBef>
                <a:spcPts val="400"/>
              </a:spcBef>
              <a:tabLst>
                <a:tab pos="368300" algn="l"/>
              </a:tabLst>
              <a:defRPr sz="2900" b="1">
                <a:solidFill>
                  <a:srgbClr val="008400"/>
                </a:solidFill>
                <a:latin typeface="Menlo Regular"/>
                <a:ea typeface="Menlo Regular"/>
                <a:cs typeface="Menlo Regular"/>
                <a:sym typeface="Menlo Regular"/>
              </a:defRPr>
            </a:pPr>
            <a:r>
              <a:rPr>
                <a:solidFill>
                  <a:srgbClr val="000000"/>
                </a:solidFill>
              </a:rPr>
              <a:t>}; </a:t>
            </a:r>
            <a:r>
              <a:t>// end LinkedQueue</a:t>
            </a:r>
          </a:p>
        </p:txBody>
      </p:sp>
      <p:sp>
        <p:nvSpPr>
          <p:cNvPr id="236" name="The Class LinkedQueue"/>
          <p:cNvSpPr txBox="1">
            <a:spLocks noGrp="1"/>
          </p:cNvSpPr>
          <p:nvPr>
            <p:ph type="title"/>
          </p:nvPr>
        </p:nvSpPr>
        <p:spPr>
          <a:prstGeom prst="rect">
            <a:avLst/>
          </a:prstGeom>
        </p:spPr>
        <p:txBody>
          <a:bodyPr/>
          <a:lstStyle/>
          <a:p>
            <a:r>
              <a:t>The Class LinkedQueue</a:t>
            </a:r>
          </a:p>
        </p:txBody>
      </p:sp>
      <p:sp>
        <p:nvSpPr>
          <p:cNvPr id="237" name="Implementing the ADT Queue…"/>
          <p:cNvSpPr txBox="1">
            <a:spLocks noGrp="1"/>
          </p:cNvSpPr>
          <p:nvPr>
            <p:ph type="body" sz="half" idx="1"/>
          </p:nvPr>
        </p:nvSpPr>
        <p:spPr>
          <a:xfrm>
            <a:off x="190500" y="2343150"/>
            <a:ext cx="12192000" cy="6305550"/>
          </a:xfrm>
          <a:prstGeom prst="rect">
            <a:avLst/>
          </a:prstGeom>
        </p:spPr>
        <p:txBody>
          <a:bodyPr/>
          <a:lstStyle/>
          <a:p>
            <a:pPr>
              <a:spcBef>
                <a:spcPts val="1600"/>
              </a:spcBef>
              <a:buBlip>
                <a:blip r:embed="rId3"/>
              </a:buBlip>
            </a:pPr>
            <a:r>
              <a:t>Implementing the ADT Queue</a:t>
            </a:r>
          </a:p>
          <a:p>
            <a:pPr lvl="1">
              <a:spcBef>
                <a:spcPts val="1600"/>
              </a:spcBef>
              <a:buBlip>
                <a:blip r:embed="rId3"/>
              </a:buBlip>
            </a:pPr>
            <a:r>
              <a:t>Using a linked chain</a:t>
            </a:r>
          </a:p>
          <a:p>
            <a:pPr>
              <a:spcBef>
                <a:spcPts val="1600"/>
              </a:spcBef>
              <a:buBlip>
                <a:blip r:embed="rId3"/>
              </a:buBlip>
            </a:pPr>
            <a:r>
              <a:t>How can we add and remove nodes efficiently?</a:t>
            </a:r>
          </a:p>
          <a:p>
            <a:pPr lvl="1">
              <a:spcBef>
                <a:spcPts val="1600"/>
              </a:spcBef>
              <a:buBlip>
                <a:blip r:embed="rId3"/>
              </a:buBlip>
            </a:pPr>
            <a:r>
              <a:t>dequeue at the head of the chain</a:t>
            </a:r>
          </a:p>
          <a:p>
            <a:pPr lvl="1">
              <a:spcBef>
                <a:spcPts val="1600"/>
              </a:spcBef>
              <a:buBlip>
                <a:blip r:embed="rId3"/>
              </a:buBlip>
            </a:pPr>
            <a:r>
              <a:t>enqueue at the tail of the chain</a:t>
            </a:r>
          </a:p>
        </p:txBody>
      </p:sp>
      <p:grpSp>
        <p:nvGrpSpPr>
          <p:cNvPr id="240" name="Group"/>
          <p:cNvGrpSpPr/>
          <p:nvPr/>
        </p:nvGrpSpPr>
        <p:grpSpPr>
          <a:xfrm>
            <a:off x="89885" y="11120628"/>
            <a:ext cx="2362201" cy="1790700"/>
            <a:chOff x="0" y="0"/>
            <a:chExt cx="2362200" cy="1790700"/>
          </a:xfrm>
        </p:grpSpPr>
        <p:sp>
          <p:nvSpPr>
            <p:cNvPr id="238" name="frontPtr"/>
            <p:cNvSpPr/>
            <p:nvPr/>
          </p:nvSpPr>
          <p:spPr>
            <a:xfrm>
              <a:off x="0" y="1009650"/>
              <a:ext cx="23622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frontPtr</a:t>
              </a:r>
            </a:p>
          </p:txBody>
        </p:sp>
        <p:sp>
          <p:nvSpPr>
            <p:cNvPr id="239"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41" name="/"/>
          <p:cNvSpPr/>
          <p:nvPr/>
        </p:nvSpPr>
        <p:spPr>
          <a:xfrm>
            <a:off x="742950" y="11273028"/>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grpSp>
        <p:nvGrpSpPr>
          <p:cNvPr id="244" name="Group"/>
          <p:cNvGrpSpPr/>
          <p:nvPr/>
        </p:nvGrpSpPr>
        <p:grpSpPr>
          <a:xfrm>
            <a:off x="11310335" y="11120628"/>
            <a:ext cx="2362201" cy="1790700"/>
            <a:chOff x="0" y="0"/>
            <a:chExt cx="2362200" cy="1790700"/>
          </a:xfrm>
        </p:grpSpPr>
        <p:sp>
          <p:nvSpPr>
            <p:cNvPr id="242" name="backPtr"/>
            <p:cNvSpPr/>
            <p:nvPr/>
          </p:nvSpPr>
          <p:spPr>
            <a:xfrm>
              <a:off x="0" y="1009650"/>
              <a:ext cx="23622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backPtr</a:t>
              </a:r>
            </a:p>
          </p:txBody>
        </p:sp>
        <p:sp>
          <p:nvSpPr>
            <p:cNvPr id="243"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45" name="/"/>
          <p:cNvSpPr/>
          <p:nvPr/>
        </p:nvSpPr>
        <p:spPr>
          <a:xfrm>
            <a:off x="12039600" y="11158728"/>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Tree>
  </p:cSld>
  <p:clrMapOvr>
    <a:masterClrMapping/>
  </p:clrMapOvr>
  <mc:AlternateContent xmlns:mc="http://schemas.openxmlformats.org/markup-compatibility/2006" xmlns:p14="http://schemas.microsoft.com/office/powerpoint/2010/main">
    <mc:Choice Requires="p14">
      <p:transition spd="slow" p14:dur="800">
        <p:push/>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236"/>
                                        </p:tgtEl>
                                        <p:attrNameLst>
                                          <p:attrName>style.visibility</p:attrName>
                                        </p:attrNameLst>
                                      </p:cBhvr>
                                      <p:to>
                                        <p:strVal val="visible"/>
                                      </p:to>
                                    </p:set>
                                    <p:anim calcmode="lin" valueType="num">
                                      <p:cBhvr>
                                        <p:cTn id="7" dur="1000" fill="hold"/>
                                        <p:tgtEl>
                                          <p:spTgt spid="236"/>
                                        </p:tgtEl>
                                        <p:attrNameLst>
                                          <p:attrName>ppt_w</p:attrName>
                                        </p:attrNameLst>
                                      </p:cBhvr>
                                      <p:tavLst>
                                        <p:tav tm="0">
                                          <p:val>
                                            <p:strVal val="4*#ppt_w"/>
                                          </p:val>
                                        </p:tav>
                                        <p:tav tm="100000">
                                          <p:val>
                                            <p:strVal val="#ppt_w"/>
                                          </p:val>
                                        </p:tav>
                                      </p:tavLst>
                                    </p:anim>
                                    <p:anim calcmode="lin" valueType="num">
                                      <p:cBhvr>
                                        <p:cTn id="8" dur="1000" fill="hold"/>
                                        <p:tgtEl>
                                          <p:spTgt spid="236"/>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237">
                                            <p:bg/>
                                          </p:spTgt>
                                        </p:tgtEl>
                                        <p:attrNameLst>
                                          <p:attrName>style.visibility</p:attrName>
                                        </p:attrNameLst>
                                      </p:cBhvr>
                                      <p:to>
                                        <p:strVal val="visible"/>
                                      </p:to>
                                    </p:set>
                                    <p:animEffect transition="in" filter="fade">
                                      <p:cBhvr>
                                        <p:cTn id="12" dur="500"/>
                                        <p:tgtEl>
                                          <p:spTgt spid="237">
                                            <p:bg/>
                                          </p:spTgt>
                                        </p:tgtEl>
                                      </p:cBhvr>
                                    </p:animEffect>
                                  </p:childTnLst>
                                </p:cTn>
                              </p:par>
                              <p:par>
                                <p:cTn id="13" presetID="10" presetClass="entr" presetSubtype="0" fill="hold" grpId="0" nodeType="withEffect">
                                  <p:stCondLst>
                                    <p:cond delay="0"/>
                                  </p:stCondLst>
                                  <p:iterate>
                                    <p:tmAbs val="0"/>
                                  </p:iterate>
                                  <p:childTnLst>
                                    <p:set>
                                      <p:cBhvr>
                                        <p:cTn id="14" fill="hold"/>
                                        <p:tgtEl>
                                          <p:spTgt spid="237">
                                            <p:txEl>
                                              <p:pRg st="0" end="0"/>
                                            </p:txEl>
                                          </p:spTgt>
                                        </p:tgtEl>
                                        <p:attrNameLst>
                                          <p:attrName>style.visibility</p:attrName>
                                        </p:attrNameLst>
                                      </p:cBhvr>
                                      <p:to>
                                        <p:strVal val="visible"/>
                                      </p:to>
                                    </p:set>
                                    <p:animEffect transition="in" filter="fade">
                                      <p:cBhvr>
                                        <p:cTn id="15" dur="500"/>
                                        <p:tgtEl>
                                          <p:spTgt spid="237">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237">
                                            <p:txEl>
                                              <p:pRg st="1" end="1"/>
                                            </p:txEl>
                                          </p:spTgt>
                                        </p:tgtEl>
                                        <p:attrNameLst>
                                          <p:attrName>style.visibility</p:attrName>
                                        </p:attrNameLst>
                                      </p:cBhvr>
                                      <p:to>
                                        <p:strVal val="visible"/>
                                      </p:to>
                                    </p:set>
                                    <p:animEffect transition="in" filter="fade">
                                      <p:cBhvr>
                                        <p:cTn id="19" dur="500"/>
                                        <p:tgtEl>
                                          <p:spTgt spid="237">
                                            <p:txEl>
                                              <p:pRg st="1" end="1"/>
                                            </p:txEl>
                                          </p:spTgt>
                                        </p:tgtEl>
                                      </p:cBhvr>
                                    </p:animEffect>
                                  </p:childTnLst>
                                </p:cTn>
                              </p:par>
                            </p:childTnLst>
                          </p:cTn>
                        </p:par>
                        <p:par>
                          <p:cTn id="20" fill="hold">
                            <p:stCondLst>
                              <p:cond delay="2000"/>
                            </p:stCondLst>
                            <p:childTnLst>
                              <p:par>
                                <p:cTn id="21" presetID="23" presetClass="entr" presetSubtype="16" fill="hold" grpId="0" nodeType="afterEffect">
                                  <p:stCondLst>
                                    <p:cond delay="0"/>
                                  </p:stCondLst>
                                  <p:iterate>
                                    <p:tmAbs val="0"/>
                                  </p:iterate>
                                  <p:childTnLst>
                                    <p:set>
                                      <p:cBhvr>
                                        <p:cTn id="22" fill="hold"/>
                                        <p:tgtEl>
                                          <p:spTgt spid="234"/>
                                        </p:tgtEl>
                                        <p:attrNameLst>
                                          <p:attrName>style.visibility</p:attrName>
                                        </p:attrNameLst>
                                      </p:cBhvr>
                                      <p:to>
                                        <p:strVal val="visible"/>
                                      </p:to>
                                    </p:set>
                                    <p:anim calcmode="lin" valueType="num">
                                      <p:cBhvr>
                                        <p:cTn id="23" dur="500" fill="hold"/>
                                        <p:tgtEl>
                                          <p:spTgt spid="234"/>
                                        </p:tgtEl>
                                        <p:attrNameLst>
                                          <p:attrName>ppt_w</p:attrName>
                                        </p:attrNameLst>
                                      </p:cBhvr>
                                      <p:tavLst>
                                        <p:tav tm="0">
                                          <p:val>
                                            <p:fltVal val="0"/>
                                          </p:val>
                                        </p:tav>
                                        <p:tav tm="100000">
                                          <p:val>
                                            <p:strVal val="#ppt_w"/>
                                          </p:val>
                                        </p:tav>
                                      </p:tavLst>
                                    </p:anim>
                                    <p:anim calcmode="lin" valueType="num">
                                      <p:cBhvr>
                                        <p:cTn id="24" dur="500" fill="hold"/>
                                        <p:tgtEl>
                                          <p:spTgt spid="234"/>
                                        </p:tgtEl>
                                        <p:attrNameLst>
                                          <p:attrName>ppt_h</p:attrName>
                                        </p:attrNameLst>
                                      </p:cBhvr>
                                      <p:tavLst>
                                        <p:tav tm="0">
                                          <p:val>
                                            <p:fltVal val="0"/>
                                          </p:val>
                                        </p:tav>
                                        <p:tav tm="100000">
                                          <p:val>
                                            <p:strVal val="#ppt_h"/>
                                          </p:val>
                                        </p:tav>
                                      </p:tavLst>
                                    </p:anim>
                                  </p:childTnLst>
                                </p:cTn>
                              </p:par>
                            </p:childTnLst>
                          </p:cTn>
                        </p:par>
                        <p:par>
                          <p:cTn id="25" fill="hold">
                            <p:stCondLst>
                              <p:cond delay="2500"/>
                            </p:stCondLst>
                            <p:childTnLst>
                              <p:par>
                                <p:cTn id="26" presetID="1" presetClass="entr" presetSubtype="0" fill="hold" grpId="0" nodeType="afterEffect">
                                  <p:stCondLst>
                                    <p:cond delay="0"/>
                                  </p:stCondLst>
                                  <p:iterate type="lt">
                                    <p:tmAbs val="100"/>
                                  </p:iterate>
                                  <p:childTnLst>
                                    <p:set>
                                      <p:cBhvr>
                                        <p:cTn id="27" fill="hold"/>
                                        <p:tgtEl>
                                          <p:spTgt spid="235">
                                            <p:bg/>
                                          </p:spTgt>
                                        </p:tgtEl>
                                        <p:attrNameLst>
                                          <p:attrName>style.visibility</p:attrName>
                                        </p:attrNameLst>
                                      </p:cBhvr>
                                      <p:to>
                                        <p:strVal val="visible"/>
                                      </p:to>
                                    </p:set>
                                  </p:childTnLst>
                                </p:cTn>
                              </p:par>
                              <p:par>
                                <p:cTn id="28" presetID="1" presetClass="entr" presetSubtype="0" fill="hold" grpId="0" nodeType="withEffect">
                                  <p:stCondLst>
                                    <p:cond delay="0"/>
                                  </p:stCondLst>
                                  <p:iterate type="lt">
                                    <p:tmAbs val="100"/>
                                  </p:iterate>
                                  <p:childTnLst>
                                    <p:set>
                                      <p:cBhvr>
                                        <p:cTn id="29" fill="hold"/>
                                        <p:tgtEl>
                                          <p:spTgt spid="235">
                                            <p:txEl>
                                              <p:pRg st="0" end="0"/>
                                            </p:txEl>
                                          </p:spTgt>
                                        </p:tgtEl>
                                        <p:attrNameLst>
                                          <p:attrName>style.visibility</p:attrName>
                                        </p:attrNameLst>
                                      </p:cBhvr>
                                      <p:to>
                                        <p:strVal val="visible"/>
                                      </p:to>
                                    </p:set>
                                  </p:childTnLst>
                                </p:cTn>
                              </p:par>
                            </p:childTnLst>
                          </p:cTn>
                        </p:par>
                        <p:par>
                          <p:cTn id="30" fill="hold">
                            <p:stCondLst>
                              <p:cond delay="2500"/>
                            </p:stCondLst>
                            <p:childTnLst>
                              <p:par>
                                <p:cTn id="31" presetID="1" presetClass="entr" presetSubtype="0" fill="hold" grpId="0" nodeType="afterEffect">
                                  <p:stCondLst>
                                    <p:cond delay="0"/>
                                  </p:stCondLst>
                                  <p:iterate type="lt">
                                    <p:tmAbs val="100"/>
                                  </p:iterate>
                                  <p:childTnLst>
                                    <p:set>
                                      <p:cBhvr>
                                        <p:cTn id="32" fill="hold"/>
                                        <p:tgtEl>
                                          <p:spTgt spid="235">
                                            <p:txEl>
                                              <p:pRg st="1" end="1"/>
                                            </p:txEl>
                                          </p:spTgt>
                                        </p:tgtEl>
                                        <p:attrNameLst>
                                          <p:attrName>style.visibility</p:attrName>
                                        </p:attrNameLst>
                                      </p:cBhvr>
                                      <p:to>
                                        <p:strVal val="visible"/>
                                      </p:to>
                                    </p:set>
                                  </p:childTnLst>
                                </p:cTn>
                              </p:par>
                            </p:childTnLst>
                          </p:cTn>
                        </p:par>
                        <p:par>
                          <p:cTn id="33" fill="hold">
                            <p:stCondLst>
                              <p:cond delay="2500"/>
                            </p:stCondLst>
                            <p:childTnLst>
                              <p:par>
                                <p:cTn id="34" presetID="1" presetClass="entr" presetSubtype="0" fill="hold" grpId="0" nodeType="afterEffect">
                                  <p:stCondLst>
                                    <p:cond delay="0"/>
                                  </p:stCondLst>
                                  <p:iterate type="lt">
                                    <p:tmAbs val="100"/>
                                  </p:iterate>
                                  <p:childTnLst>
                                    <p:set>
                                      <p:cBhvr>
                                        <p:cTn id="35" fill="hold"/>
                                        <p:tgtEl>
                                          <p:spTgt spid="235">
                                            <p:txEl>
                                              <p:pRg st="2" end="2"/>
                                            </p:txEl>
                                          </p:spTgt>
                                        </p:tgtEl>
                                        <p:attrNameLst>
                                          <p:attrName>style.visibility</p:attrName>
                                        </p:attrNameLst>
                                      </p:cBhvr>
                                      <p:to>
                                        <p:strVal val="visible"/>
                                      </p:to>
                                    </p:set>
                                  </p:childTnLst>
                                </p:cTn>
                              </p:par>
                            </p:childTnLst>
                          </p:cTn>
                        </p:par>
                        <p:par>
                          <p:cTn id="36" fill="hold">
                            <p:stCondLst>
                              <p:cond delay="2500"/>
                            </p:stCondLst>
                            <p:childTnLst>
                              <p:par>
                                <p:cTn id="37" presetID="1" presetClass="entr" presetSubtype="0" fill="hold" grpId="0" nodeType="afterEffect">
                                  <p:stCondLst>
                                    <p:cond delay="0"/>
                                  </p:stCondLst>
                                  <p:iterate type="lt">
                                    <p:tmAbs val="100"/>
                                  </p:iterate>
                                  <p:childTnLst>
                                    <p:set>
                                      <p:cBhvr>
                                        <p:cTn id="38" fill="hold"/>
                                        <p:tgtEl>
                                          <p:spTgt spid="235">
                                            <p:txEl>
                                              <p:pRg st="3" end="3"/>
                                            </p:txEl>
                                          </p:spTgt>
                                        </p:tgtEl>
                                        <p:attrNameLst>
                                          <p:attrName>style.visibility</p:attrName>
                                        </p:attrNameLst>
                                      </p:cBhvr>
                                      <p:to>
                                        <p:strVal val="visible"/>
                                      </p:to>
                                    </p:set>
                                  </p:childTnLst>
                                </p:cTn>
                              </p:par>
                            </p:childTnLst>
                          </p:cTn>
                        </p:par>
                        <p:par>
                          <p:cTn id="39" fill="hold">
                            <p:stCondLst>
                              <p:cond delay="2500"/>
                            </p:stCondLst>
                            <p:childTnLst>
                              <p:par>
                                <p:cTn id="40" presetID="10" presetClass="entr" fill="hold" grpId="0" nodeType="afterEffect">
                                  <p:stCondLst>
                                    <p:cond delay="0"/>
                                  </p:stCondLst>
                                  <p:iterate>
                                    <p:tmAbs val="0"/>
                                  </p:iterate>
                                  <p:childTnLst>
                                    <p:set>
                                      <p:cBhvr>
                                        <p:cTn id="41" fill="hold"/>
                                        <p:tgtEl>
                                          <p:spTgt spid="237">
                                            <p:txEl>
                                              <p:pRg st="2" end="2"/>
                                            </p:txEl>
                                          </p:spTgt>
                                        </p:tgtEl>
                                        <p:attrNameLst>
                                          <p:attrName>style.visibility</p:attrName>
                                        </p:attrNameLst>
                                      </p:cBhvr>
                                      <p:to>
                                        <p:strVal val="visible"/>
                                      </p:to>
                                    </p:set>
                                    <p:animEffect transition="in" filter="fade">
                                      <p:cBhvr>
                                        <p:cTn id="42" dur="500"/>
                                        <p:tgtEl>
                                          <p:spTgt spid="237">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0" nodeType="clickEffect">
                                  <p:stCondLst>
                                    <p:cond delay="0"/>
                                  </p:stCondLst>
                                  <p:iterate>
                                    <p:tmAbs val="0"/>
                                  </p:iterate>
                                  <p:childTnLst>
                                    <p:set>
                                      <p:cBhvr>
                                        <p:cTn id="46" fill="hold"/>
                                        <p:tgtEl>
                                          <p:spTgt spid="237">
                                            <p:txEl>
                                              <p:pRg st="3" end="3"/>
                                            </p:txEl>
                                          </p:spTgt>
                                        </p:tgtEl>
                                        <p:attrNameLst>
                                          <p:attrName>style.visibility</p:attrName>
                                        </p:attrNameLst>
                                      </p:cBhvr>
                                      <p:to>
                                        <p:strVal val="visible"/>
                                      </p:to>
                                    </p:set>
                                    <p:animEffect transition="in" filter="fade">
                                      <p:cBhvr>
                                        <p:cTn id="47" dur="500"/>
                                        <p:tgtEl>
                                          <p:spTgt spid="237">
                                            <p:txEl>
                                              <p:pRg st="3" end="3"/>
                                            </p:txEl>
                                          </p:spTgt>
                                        </p:tgtEl>
                                      </p:cBhvr>
                                    </p:animEffect>
                                  </p:childTnLst>
                                </p:cTn>
                              </p:par>
                            </p:childTnLst>
                          </p:cTn>
                        </p:par>
                        <p:par>
                          <p:cTn id="48" fill="hold">
                            <p:stCondLst>
                              <p:cond delay="500"/>
                            </p:stCondLst>
                            <p:childTnLst>
                              <p:par>
                                <p:cTn id="49" presetID="10" presetClass="entr" fill="hold" grpId="0" nodeType="afterEffect">
                                  <p:stCondLst>
                                    <p:cond delay="0"/>
                                  </p:stCondLst>
                                  <p:iterate>
                                    <p:tmAbs val="0"/>
                                  </p:iterate>
                                  <p:childTnLst>
                                    <p:set>
                                      <p:cBhvr>
                                        <p:cTn id="50" fill="hold"/>
                                        <p:tgtEl>
                                          <p:spTgt spid="240"/>
                                        </p:tgtEl>
                                        <p:attrNameLst>
                                          <p:attrName>style.visibility</p:attrName>
                                        </p:attrNameLst>
                                      </p:cBhvr>
                                      <p:to>
                                        <p:strVal val="visible"/>
                                      </p:to>
                                    </p:set>
                                    <p:animEffect transition="in" filter="fade">
                                      <p:cBhvr>
                                        <p:cTn id="51" dur="500"/>
                                        <p:tgtEl>
                                          <p:spTgt spid="240"/>
                                        </p:tgtEl>
                                      </p:cBhvr>
                                    </p:animEffect>
                                  </p:childTnLst>
                                </p:cTn>
                              </p:par>
                            </p:childTnLst>
                          </p:cTn>
                        </p:par>
                        <p:par>
                          <p:cTn id="52" fill="hold">
                            <p:stCondLst>
                              <p:cond delay="1000"/>
                            </p:stCondLst>
                            <p:childTnLst>
                              <p:par>
                                <p:cTn id="53" presetID="10" presetClass="entr" fill="hold" grpId="0" nodeType="afterEffect">
                                  <p:stCondLst>
                                    <p:cond delay="0"/>
                                  </p:stCondLst>
                                  <p:iterate>
                                    <p:tmAbs val="0"/>
                                  </p:iterate>
                                  <p:childTnLst>
                                    <p:set>
                                      <p:cBhvr>
                                        <p:cTn id="54" fill="hold"/>
                                        <p:tgtEl>
                                          <p:spTgt spid="241"/>
                                        </p:tgtEl>
                                        <p:attrNameLst>
                                          <p:attrName>style.visibility</p:attrName>
                                        </p:attrNameLst>
                                      </p:cBhvr>
                                      <p:to>
                                        <p:strVal val="visible"/>
                                      </p:to>
                                    </p:set>
                                    <p:animEffect transition="in" filter="fade">
                                      <p:cBhvr>
                                        <p:cTn id="55" dur="500"/>
                                        <p:tgtEl>
                                          <p:spTgt spid="241"/>
                                        </p:tgtEl>
                                      </p:cBhvr>
                                    </p:animEffect>
                                  </p:childTnLst>
                                </p:cTn>
                              </p:par>
                            </p:childTnLst>
                          </p:cTn>
                        </p:par>
                        <p:par>
                          <p:cTn id="56" fill="hold">
                            <p:stCondLst>
                              <p:cond delay="1500"/>
                            </p:stCondLst>
                            <p:childTnLst>
                              <p:par>
                                <p:cTn id="57" presetID="1" presetClass="entr" presetSubtype="0" fill="hold" grpId="0" nodeType="afterEffect">
                                  <p:stCondLst>
                                    <p:cond delay="0"/>
                                  </p:stCondLst>
                                  <p:iterate type="lt">
                                    <p:tmAbs val="100"/>
                                  </p:iterate>
                                  <p:childTnLst>
                                    <p:set>
                                      <p:cBhvr>
                                        <p:cTn id="58" fill="hold"/>
                                        <p:tgtEl>
                                          <p:spTgt spid="235">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0" presetClass="entr" fill="hold" grpId="0" nodeType="clickEffect">
                                  <p:stCondLst>
                                    <p:cond delay="0"/>
                                  </p:stCondLst>
                                  <p:iterate>
                                    <p:tmAbs val="0"/>
                                  </p:iterate>
                                  <p:childTnLst>
                                    <p:set>
                                      <p:cBhvr>
                                        <p:cTn id="62" fill="hold"/>
                                        <p:tgtEl>
                                          <p:spTgt spid="237">
                                            <p:txEl>
                                              <p:pRg st="4" end="4"/>
                                            </p:txEl>
                                          </p:spTgt>
                                        </p:tgtEl>
                                        <p:attrNameLst>
                                          <p:attrName>style.visibility</p:attrName>
                                        </p:attrNameLst>
                                      </p:cBhvr>
                                      <p:to>
                                        <p:strVal val="visible"/>
                                      </p:to>
                                    </p:set>
                                    <p:animEffect transition="in" filter="fade">
                                      <p:cBhvr>
                                        <p:cTn id="63" dur="500"/>
                                        <p:tgtEl>
                                          <p:spTgt spid="237">
                                            <p:txEl>
                                              <p:pRg st="4" end="4"/>
                                            </p:txEl>
                                          </p:spTgt>
                                        </p:tgtEl>
                                      </p:cBhvr>
                                    </p:animEffect>
                                  </p:childTnLst>
                                </p:cTn>
                              </p:par>
                            </p:childTnLst>
                          </p:cTn>
                        </p:par>
                        <p:par>
                          <p:cTn id="64" fill="hold">
                            <p:stCondLst>
                              <p:cond delay="500"/>
                            </p:stCondLst>
                            <p:childTnLst>
                              <p:par>
                                <p:cTn id="65" presetID="10" presetClass="entr" fill="hold" grpId="0" nodeType="afterEffect">
                                  <p:stCondLst>
                                    <p:cond delay="0"/>
                                  </p:stCondLst>
                                  <p:iterate>
                                    <p:tmAbs val="0"/>
                                  </p:iterate>
                                  <p:childTnLst>
                                    <p:set>
                                      <p:cBhvr>
                                        <p:cTn id="66" fill="hold"/>
                                        <p:tgtEl>
                                          <p:spTgt spid="244"/>
                                        </p:tgtEl>
                                        <p:attrNameLst>
                                          <p:attrName>style.visibility</p:attrName>
                                        </p:attrNameLst>
                                      </p:cBhvr>
                                      <p:to>
                                        <p:strVal val="visible"/>
                                      </p:to>
                                    </p:set>
                                    <p:animEffect transition="in" filter="fade">
                                      <p:cBhvr>
                                        <p:cTn id="67" dur="500"/>
                                        <p:tgtEl>
                                          <p:spTgt spid="244"/>
                                        </p:tgtEl>
                                      </p:cBhvr>
                                    </p:animEffect>
                                  </p:childTnLst>
                                </p:cTn>
                              </p:par>
                            </p:childTnLst>
                          </p:cTn>
                        </p:par>
                        <p:par>
                          <p:cTn id="68" fill="hold">
                            <p:stCondLst>
                              <p:cond delay="1000"/>
                            </p:stCondLst>
                            <p:childTnLst>
                              <p:par>
                                <p:cTn id="69" presetID="10" presetClass="entr" fill="hold" grpId="0" nodeType="afterEffect">
                                  <p:stCondLst>
                                    <p:cond delay="0"/>
                                  </p:stCondLst>
                                  <p:iterate>
                                    <p:tmAbs val="0"/>
                                  </p:iterate>
                                  <p:childTnLst>
                                    <p:set>
                                      <p:cBhvr>
                                        <p:cTn id="70" fill="hold"/>
                                        <p:tgtEl>
                                          <p:spTgt spid="245"/>
                                        </p:tgtEl>
                                        <p:attrNameLst>
                                          <p:attrName>style.visibility</p:attrName>
                                        </p:attrNameLst>
                                      </p:cBhvr>
                                      <p:to>
                                        <p:strVal val="visible"/>
                                      </p:to>
                                    </p:set>
                                    <p:animEffect transition="in" filter="fade">
                                      <p:cBhvr>
                                        <p:cTn id="71" dur="500"/>
                                        <p:tgtEl>
                                          <p:spTgt spid="245"/>
                                        </p:tgtEl>
                                      </p:cBhvr>
                                    </p:animEffect>
                                  </p:childTnLst>
                                </p:cTn>
                              </p:par>
                            </p:childTnLst>
                          </p:cTn>
                        </p:par>
                        <p:par>
                          <p:cTn id="72" fill="hold">
                            <p:stCondLst>
                              <p:cond delay="1500"/>
                            </p:stCondLst>
                            <p:childTnLst>
                              <p:par>
                                <p:cTn id="73" presetID="1" presetClass="entr" presetSubtype="0" fill="hold" grpId="0" nodeType="afterEffect">
                                  <p:stCondLst>
                                    <p:cond delay="0"/>
                                  </p:stCondLst>
                                  <p:iterate type="lt">
                                    <p:tmAbs val="100"/>
                                  </p:iterate>
                                  <p:childTnLst>
                                    <p:set>
                                      <p:cBhvr>
                                        <p:cTn id="74" fill="hold"/>
                                        <p:tgtEl>
                                          <p:spTgt spid="235">
                                            <p:txEl>
                                              <p:pRg st="5" end="5"/>
                                            </p:txEl>
                                          </p:spTgt>
                                        </p:tgtEl>
                                        <p:attrNameLst>
                                          <p:attrName>style.visibility</p:attrName>
                                        </p:attrNameLst>
                                      </p:cBhvr>
                                      <p:to>
                                        <p:strVal val="visible"/>
                                      </p:to>
                                    </p:set>
                                  </p:childTnLst>
                                </p:cTn>
                              </p:par>
                            </p:childTnLst>
                          </p:cTn>
                        </p:par>
                        <p:par>
                          <p:cTn id="75" fill="hold">
                            <p:stCondLst>
                              <p:cond delay="1500"/>
                            </p:stCondLst>
                            <p:childTnLst>
                              <p:par>
                                <p:cTn id="76" presetID="1" presetClass="entr" presetSubtype="0" fill="hold" grpId="0" nodeType="afterEffect">
                                  <p:stCondLst>
                                    <p:cond delay="0"/>
                                  </p:stCondLst>
                                  <p:iterate type="lt">
                                    <p:tmAbs val="100"/>
                                  </p:iterate>
                                  <p:childTnLst>
                                    <p:set>
                                      <p:cBhvr>
                                        <p:cTn id="77" fill="hold"/>
                                        <p:tgtEl>
                                          <p:spTgt spid="235">
                                            <p:txEl>
                                              <p:pRg st="6" end="6"/>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iterate type="lt">
                                    <p:tmAbs val="100"/>
                                  </p:iterate>
                                  <p:childTnLst>
                                    <p:set>
                                      <p:cBhvr>
                                        <p:cTn id="81" fill="hold"/>
                                        <p:tgtEl>
                                          <p:spTgt spid="235">
                                            <p:txEl>
                                              <p:pRg st="7" end="7"/>
                                            </p:txEl>
                                          </p:spTgt>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0" nodeType="afterEffect">
                                  <p:stCondLst>
                                    <p:cond delay="0"/>
                                  </p:stCondLst>
                                  <p:iterate type="lt">
                                    <p:tmAbs val="100"/>
                                  </p:iterate>
                                  <p:childTnLst>
                                    <p:set>
                                      <p:cBhvr>
                                        <p:cTn id="84" fill="hold"/>
                                        <p:tgtEl>
                                          <p:spTgt spid="235">
                                            <p:txEl>
                                              <p:pRg st="8" end="8"/>
                                            </p:txEl>
                                          </p:spTgt>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0" nodeType="afterEffect">
                                  <p:stCondLst>
                                    <p:cond delay="0"/>
                                  </p:stCondLst>
                                  <p:iterate type="lt">
                                    <p:tmAbs val="100"/>
                                  </p:iterate>
                                  <p:childTnLst>
                                    <p:set>
                                      <p:cBhvr>
                                        <p:cTn id="87" fill="hold"/>
                                        <p:tgtEl>
                                          <p:spTgt spid="235">
                                            <p:txEl>
                                              <p:pRg st="9" end="9"/>
                                            </p:txEl>
                                          </p:spTgt>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0" nodeType="afterEffect">
                                  <p:stCondLst>
                                    <p:cond delay="0"/>
                                  </p:stCondLst>
                                  <p:iterate type="lt">
                                    <p:tmAbs val="100"/>
                                  </p:iterate>
                                  <p:childTnLst>
                                    <p:set>
                                      <p:cBhvr>
                                        <p:cTn id="90" fill="hold"/>
                                        <p:tgtEl>
                                          <p:spTgt spid="235">
                                            <p:txEl>
                                              <p:pRg st="10" end="10"/>
                                            </p:txEl>
                                          </p:spTgt>
                                        </p:tgtEl>
                                        <p:attrNameLst>
                                          <p:attrName>style.visibility</p:attrName>
                                        </p:attrNameLst>
                                      </p:cBhvr>
                                      <p:to>
                                        <p:strVal val="visible"/>
                                      </p:to>
                                    </p:set>
                                  </p:childTnLst>
                                </p:cTn>
                              </p:par>
                            </p:childTnLst>
                          </p:cTn>
                        </p:par>
                        <p:par>
                          <p:cTn id="91" fill="hold">
                            <p:stCondLst>
                              <p:cond delay="0"/>
                            </p:stCondLst>
                            <p:childTnLst>
                              <p:par>
                                <p:cTn id="92" presetID="1" presetClass="entr" presetSubtype="0" fill="hold" grpId="0" nodeType="afterEffect">
                                  <p:stCondLst>
                                    <p:cond delay="0"/>
                                  </p:stCondLst>
                                  <p:iterate type="lt">
                                    <p:tmAbs val="100"/>
                                  </p:iterate>
                                  <p:childTnLst>
                                    <p:set>
                                      <p:cBhvr>
                                        <p:cTn id="93" fill="hold"/>
                                        <p:tgtEl>
                                          <p:spTgt spid="235">
                                            <p:txEl>
                                              <p:pRg st="11" end="11"/>
                                            </p:txEl>
                                          </p:spTgt>
                                        </p:tgtEl>
                                        <p:attrNameLst>
                                          <p:attrName>style.visibility</p:attrName>
                                        </p:attrNameLst>
                                      </p:cBhvr>
                                      <p:to>
                                        <p:strVal val="visible"/>
                                      </p:to>
                                    </p:set>
                                  </p:childTnLst>
                                </p:cTn>
                              </p:par>
                            </p:childTnLst>
                          </p:cTn>
                        </p:par>
                        <p:par>
                          <p:cTn id="94" fill="hold">
                            <p:stCondLst>
                              <p:cond delay="0"/>
                            </p:stCondLst>
                            <p:childTnLst>
                              <p:par>
                                <p:cTn id="95" presetID="1" presetClass="entr" presetSubtype="0" fill="hold" grpId="0" nodeType="afterEffect">
                                  <p:stCondLst>
                                    <p:cond delay="0"/>
                                  </p:stCondLst>
                                  <p:iterate type="lt">
                                    <p:tmAbs val="100"/>
                                  </p:iterate>
                                  <p:childTnLst>
                                    <p:set>
                                      <p:cBhvr>
                                        <p:cTn id="96" fill="hold"/>
                                        <p:tgtEl>
                                          <p:spTgt spid="235">
                                            <p:txEl>
                                              <p:pRg st="12" end="12"/>
                                            </p:txEl>
                                          </p:spTgt>
                                        </p:tgtEl>
                                        <p:attrNameLst>
                                          <p:attrName>style.visibility</p:attrName>
                                        </p:attrNameLst>
                                      </p:cBhvr>
                                      <p:to>
                                        <p:strVal val="visible"/>
                                      </p:to>
                                    </p:set>
                                  </p:childTnLst>
                                </p:cTn>
                              </p:par>
                            </p:childTnLst>
                          </p:cTn>
                        </p:par>
                        <p:par>
                          <p:cTn id="97" fill="hold">
                            <p:stCondLst>
                              <p:cond delay="0"/>
                            </p:stCondLst>
                            <p:childTnLst>
                              <p:par>
                                <p:cTn id="98" presetID="1" presetClass="entr" presetSubtype="0" fill="hold" grpId="0" nodeType="afterEffect">
                                  <p:stCondLst>
                                    <p:cond delay="0"/>
                                  </p:stCondLst>
                                  <p:iterate type="lt">
                                    <p:tmAbs val="100"/>
                                  </p:iterate>
                                  <p:childTnLst>
                                    <p:set>
                                      <p:cBhvr>
                                        <p:cTn id="99" fill="hold"/>
                                        <p:tgtEl>
                                          <p:spTgt spid="235">
                                            <p:txEl>
                                              <p:pRg st="13" end="13"/>
                                            </p:txEl>
                                          </p:spTgt>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0" nodeType="afterEffect">
                                  <p:stCondLst>
                                    <p:cond delay="0"/>
                                  </p:stCondLst>
                                  <p:iterate type="lt">
                                    <p:tmAbs val="100"/>
                                  </p:iterate>
                                  <p:childTnLst>
                                    <p:set>
                                      <p:cBhvr>
                                        <p:cTn id="102" fill="hold"/>
                                        <p:tgtEl>
                                          <p:spTgt spid="235">
                                            <p:txEl>
                                              <p:pRg st="14" end="14"/>
                                            </p:txEl>
                                          </p:spTgt>
                                        </p:tgtEl>
                                        <p:attrNameLst>
                                          <p:attrName>style.visibility</p:attrName>
                                        </p:attrNameLst>
                                      </p:cBhvr>
                                      <p:to>
                                        <p:strVal val="visible"/>
                                      </p:to>
                                    </p:set>
                                  </p:childTnLst>
                                </p:cTn>
                              </p:par>
                            </p:childTnLst>
                          </p:cTn>
                        </p:par>
                        <p:par>
                          <p:cTn id="103" fill="hold">
                            <p:stCondLst>
                              <p:cond delay="0"/>
                            </p:stCondLst>
                            <p:childTnLst>
                              <p:par>
                                <p:cTn id="104" presetID="1" presetClass="entr" presetSubtype="0" fill="hold" grpId="0" nodeType="afterEffect">
                                  <p:stCondLst>
                                    <p:cond delay="0"/>
                                  </p:stCondLst>
                                  <p:iterate type="lt">
                                    <p:tmAbs val="100"/>
                                  </p:iterate>
                                  <p:childTnLst>
                                    <p:set>
                                      <p:cBhvr>
                                        <p:cTn id="105" fill="hold"/>
                                        <p:tgtEl>
                                          <p:spTgt spid="235">
                                            <p:txEl>
                                              <p:pRg st="15" end="15"/>
                                            </p:txEl>
                                          </p:spTgt>
                                        </p:tgtEl>
                                        <p:attrNameLst>
                                          <p:attrName>style.visibility</p:attrName>
                                        </p:attrNameLst>
                                      </p:cBhvr>
                                      <p:to>
                                        <p:strVal val="visible"/>
                                      </p:to>
                                    </p:set>
                                  </p:childTnLst>
                                </p:cTn>
                              </p:par>
                            </p:childTnLst>
                          </p:cTn>
                        </p:par>
                        <p:par>
                          <p:cTn id="106" fill="hold">
                            <p:stCondLst>
                              <p:cond delay="0"/>
                            </p:stCondLst>
                            <p:childTnLst>
                              <p:par>
                                <p:cTn id="107" presetID="1" presetClass="entr" presetSubtype="0" fill="hold" grpId="0" nodeType="afterEffect">
                                  <p:stCondLst>
                                    <p:cond delay="0"/>
                                  </p:stCondLst>
                                  <p:iterate type="lt">
                                    <p:tmAbs val="100"/>
                                  </p:iterate>
                                  <p:childTnLst>
                                    <p:set>
                                      <p:cBhvr>
                                        <p:cTn id="108" fill="hold"/>
                                        <p:tgtEl>
                                          <p:spTgt spid="23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animBg="1" advAuto="0"/>
      <p:bldP spid="235" grpId="0" build="p" bldLvl="5" animBg="1" advAuto="0"/>
      <p:bldP spid="236" grpId="0" animBg="1" advAuto="0"/>
      <p:bldP spid="237" grpId="0" build="p" bldLvl="5" animBg="1" advAuto="0"/>
      <p:bldP spid="240" grpId="0" animBg="1" advAuto="0"/>
      <p:bldP spid="241" grpId="0" animBg="1" advAuto="0"/>
      <p:bldP spid="244" grpId="0" animBg="1" advAuto="0"/>
      <p:bldP spid="245"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Rectangle"/>
          <p:cNvSpPr/>
          <p:nvPr/>
        </p:nvSpPr>
        <p:spPr>
          <a:xfrm>
            <a:off x="12401550" y="2495550"/>
            <a:ext cx="11849100" cy="8534400"/>
          </a:xfrm>
          <a:prstGeom prst="rect">
            <a:avLst/>
          </a:prstGeom>
          <a:solidFill>
            <a:srgbClr val="E5E6E1"/>
          </a:solidFill>
          <a:ln w="50800">
            <a:solidFill>
              <a:srgbClr val="941100"/>
            </a:solidFill>
            <a:miter lim="400000"/>
          </a:ln>
          <a:effectLst>
            <a:outerShdw blurRad="381000" dir="1980000" rotWithShape="0">
              <a:srgbClr val="000000"/>
            </a:outerShdw>
          </a:effectLst>
        </p:spPr>
        <p:txBody>
          <a:bodyPr lIns="76200" tIns="76200" rIns="76200" bIns="76200" anchor="ctr"/>
          <a:lstStyle/>
          <a:p>
            <a:pPr>
              <a:defRPr i="1">
                <a:solidFill>
                  <a:srgbClr val="FFFFFF"/>
                </a:solidFill>
                <a:effectLst>
                  <a:outerShdw blurRad="50800" dist="12700" dir="5400000" rotWithShape="0">
                    <a:srgbClr val="000000">
                      <a:alpha val="30000"/>
                    </a:srgbClr>
                  </a:outerShdw>
                </a:effectLst>
                <a:latin typeface="Times Roman"/>
                <a:ea typeface="Times Roman"/>
                <a:cs typeface="Times Roman"/>
                <a:sym typeface="Times Roman"/>
              </a:defRPr>
            </a:pPr>
            <a:endParaRPr/>
          </a:p>
        </p:txBody>
      </p:sp>
      <p:sp>
        <p:nvSpPr>
          <p:cNvPr id="250" name="template&lt;class ItemType&gt;…"/>
          <p:cNvSpPr/>
          <p:nvPr/>
        </p:nvSpPr>
        <p:spPr>
          <a:xfrm>
            <a:off x="12491435" y="2507960"/>
            <a:ext cx="11887201" cy="81153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14300" tIns="114300" rIns="114300" bIns="114300">
            <a:spAutoFit/>
          </a:bodyPr>
          <a:lstStyle/>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rPr>
                <a:solidFill>
                  <a:srgbClr val="AD3DA4"/>
                </a:solidFill>
              </a:rPr>
              <a:t>template</a:t>
            </a:r>
            <a:r>
              <a:t>&lt;</a:t>
            </a:r>
            <a:r>
              <a:rPr>
                <a:solidFill>
                  <a:srgbClr val="AD3DA4"/>
                </a:solidFill>
              </a:rPr>
              <a:t>class</a:t>
            </a:r>
            <a:r>
              <a:t> ItemType&gt;</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rPr>
                <a:solidFill>
                  <a:srgbClr val="AD3DA4"/>
                </a:solidFill>
              </a:rPr>
              <a:t>bool</a:t>
            </a:r>
            <a:r>
              <a:t> </a:t>
            </a:r>
            <a:r>
              <a:rPr>
                <a:solidFill>
                  <a:srgbClr val="23575C"/>
                </a:solidFill>
              </a:rPr>
              <a:t>LinkedQueue</a:t>
            </a:r>
            <a:r>
              <a:t>&lt;ItemType&gt;::</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a:t>
            </a:r>
            <a:r>
              <a:rPr>
                <a:solidFill>
                  <a:srgbClr val="047CB0"/>
                </a:solidFill>
              </a:rPr>
              <a:t>enqueue</a:t>
            </a:r>
            <a:r>
              <a:t>(</a:t>
            </a:r>
            <a:r>
              <a:rPr>
                <a:solidFill>
                  <a:srgbClr val="AD3DA4"/>
                </a:solidFill>
              </a:rPr>
              <a:t>const</a:t>
            </a:r>
            <a:r>
              <a:t> ItemType&amp; someItem)</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a:t>
            </a:r>
            <a:r>
              <a:rPr>
                <a:solidFill>
                  <a:srgbClr val="AD3DA4"/>
                </a:solidFill>
              </a:rPr>
              <a:t>auto</a:t>
            </a:r>
            <a:r>
              <a:t> itemNodePtr =             </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std::make_shared&lt;Node&lt;ItemType&gt;&gt;(someItem);</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endParaRP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backPtr-&gt;setNext(itemNodePtr);   </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backPtr = itemNodePtr; </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a:t>
            </a:r>
            <a:r>
              <a:rPr>
                <a:solidFill>
                  <a:srgbClr val="AD3DA4"/>
                </a:solidFill>
              </a:rPr>
              <a:t>if</a:t>
            </a:r>
            <a:r>
              <a:t> (isEmpty())</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frontPtr = itemNodePtr;</a:t>
            </a:r>
          </a:p>
          <a:p>
            <a:pPr algn="l" defTabSz="297179">
              <a:spcBef>
                <a:spcPts val="800"/>
              </a:spcBef>
              <a:tabLst>
                <a:tab pos="292100" algn="l"/>
              </a:tabLst>
              <a:defRPr sz="2700" b="1">
                <a:solidFill>
                  <a:srgbClr val="000000">
                    <a:alpha val="85000"/>
                  </a:srgbClr>
                </a:solidFill>
                <a:latin typeface="Menlo Regular"/>
                <a:ea typeface="Menlo Regular"/>
                <a:cs typeface="Menlo Regular"/>
                <a:sym typeface="Menlo Regular"/>
              </a:defRPr>
            </a:pPr>
            <a:r>
              <a:t>  </a:t>
            </a:r>
          </a:p>
          <a:p>
            <a:pPr algn="l" defTabSz="297179">
              <a:spcBef>
                <a:spcPts val="800"/>
              </a:spcBef>
              <a:tabLst>
                <a:tab pos="292100" algn="l"/>
              </a:tabLst>
              <a:defRPr sz="2700" b="1">
                <a:solidFill>
                  <a:srgbClr val="AD3DA4"/>
                </a:solidFill>
                <a:latin typeface="Menlo Regular"/>
                <a:ea typeface="Menlo Regular"/>
                <a:cs typeface="Menlo Regular"/>
                <a:sym typeface="Menlo Regular"/>
              </a:defRPr>
            </a:pPr>
            <a:r>
              <a:rPr>
                <a:solidFill>
                  <a:srgbClr val="000000">
                    <a:alpha val="85000"/>
                  </a:srgbClr>
                </a:solidFill>
              </a:rPr>
              <a:t>	</a:t>
            </a:r>
            <a:r>
              <a:t>return</a:t>
            </a:r>
            <a:r>
              <a:rPr>
                <a:solidFill>
                  <a:srgbClr val="000000">
                    <a:alpha val="85000"/>
                  </a:srgbClr>
                </a:solidFill>
              </a:rPr>
              <a:t> </a:t>
            </a:r>
            <a:r>
              <a:t>true</a:t>
            </a:r>
            <a:r>
              <a:rPr>
                <a:solidFill>
                  <a:srgbClr val="000000">
                    <a:alpha val="85000"/>
                  </a:srgbClr>
                </a:solidFill>
              </a:rPr>
              <a:t>;</a:t>
            </a:r>
          </a:p>
          <a:p>
            <a:pPr algn="l" defTabSz="297179">
              <a:spcBef>
                <a:spcPts val="800"/>
              </a:spcBef>
              <a:tabLst>
                <a:tab pos="292100" algn="l"/>
              </a:tabLst>
              <a:defRPr sz="2700" b="1">
                <a:solidFill>
                  <a:srgbClr val="2D8504"/>
                </a:solidFill>
                <a:latin typeface="Menlo Regular"/>
                <a:ea typeface="Menlo Regular"/>
                <a:cs typeface="Menlo Regular"/>
                <a:sym typeface="Menlo Regular"/>
              </a:defRPr>
            </a:pPr>
            <a:r>
              <a:rPr>
                <a:solidFill>
                  <a:srgbClr val="000000">
                    <a:alpha val="85000"/>
                  </a:srgbClr>
                </a:solidFill>
              </a:rPr>
              <a:t>}  </a:t>
            </a:r>
            <a:r>
              <a:t>// end enqueue</a:t>
            </a:r>
          </a:p>
        </p:txBody>
      </p:sp>
      <p:sp>
        <p:nvSpPr>
          <p:cNvPr id="251" name="Rectangle"/>
          <p:cNvSpPr/>
          <p:nvPr/>
        </p:nvSpPr>
        <p:spPr>
          <a:xfrm>
            <a:off x="2634996" y="7769352"/>
            <a:ext cx="9105900" cy="1066800"/>
          </a:xfrm>
          <a:prstGeom prst="rect">
            <a:avLst/>
          </a:prstGeom>
          <a:blipFill>
            <a:blip r:embed="rId3"/>
          </a:blipFill>
          <a:ln w="38100">
            <a:solidFill>
              <a:srgbClr val="000000"/>
            </a:solidFill>
            <a:miter lim="400000"/>
          </a:ln>
          <a:effectLst>
            <a:outerShdw blurRad="571500" dir="1980000" rotWithShape="0">
              <a:srgbClr val="000000"/>
            </a:outerShdw>
          </a:effectLst>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2" name="The Class LinkedQueue -- enqueue"/>
          <p:cNvSpPr txBox="1">
            <a:spLocks noGrp="1"/>
          </p:cNvSpPr>
          <p:nvPr>
            <p:ph type="title"/>
          </p:nvPr>
        </p:nvSpPr>
        <p:spPr>
          <a:xfrm>
            <a:off x="361950" y="0"/>
            <a:ext cx="23914100" cy="2095500"/>
          </a:xfrm>
          <a:prstGeom prst="rect">
            <a:avLst/>
          </a:prstGeom>
        </p:spPr>
        <p:txBody>
          <a:bodyPr/>
          <a:lstStyle/>
          <a:p>
            <a:r>
              <a:t>The Class LinkedQueue -- </a:t>
            </a:r>
            <a:r>
              <a:rPr cap="none">
                <a:latin typeface="Menlo Regular"/>
                <a:ea typeface="Menlo Regular"/>
                <a:cs typeface="Menlo Regular"/>
                <a:sym typeface="Menlo Regular"/>
              </a:rPr>
              <a:t>enqueue</a:t>
            </a:r>
          </a:p>
        </p:txBody>
      </p:sp>
      <p:sp>
        <p:nvSpPr>
          <p:cNvPr id="253" name="Implementing the ADT Queue…"/>
          <p:cNvSpPr txBox="1">
            <a:spLocks noGrp="1"/>
          </p:cNvSpPr>
          <p:nvPr>
            <p:ph type="body" sz="half" idx="1"/>
          </p:nvPr>
        </p:nvSpPr>
        <p:spPr>
          <a:xfrm>
            <a:off x="190500" y="2343150"/>
            <a:ext cx="11849100" cy="4975352"/>
          </a:xfrm>
          <a:prstGeom prst="rect">
            <a:avLst/>
          </a:prstGeom>
        </p:spPr>
        <p:txBody>
          <a:bodyPr/>
          <a:lstStyle/>
          <a:p>
            <a:pPr>
              <a:spcBef>
                <a:spcPts val="400"/>
              </a:spcBef>
              <a:buBlip>
                <a:blip r:embed="rId4"/>
              </a:buBlip>
            </a:pPr>
            <a:r>
              <a:rPr lang="en-US" dirty="0"/>
              <a:t>Implementing the ADT Queue</a:t>
            </a:r>
          </a:p>
          <a:p>
            <a:pPr lvl="1">
              <a:spcBef>
                <a:spcPts val="400"/>
              </a:spcBef>
              <a:buBlip>
                <a:blip r:embed="rId4">
                  <a:extLst/>
                </a:blip>
              </a:buBlip>
            </a:pPr>
            <a:r>
              <a:rPr lang="en-US" dirty="0"/>
              <a:t>Using a linked chain</a:t>
            </a:r>
          </a:p>
          <a:p>
            <a:pPr>
              <a:spcBef>
                <a:spcPts val="400"/>
              </a:spcBef>
              <a:buBlip>
                <a:blip r:embed="rId4"/>
              </a:buBlip>
            </a:pPr>
            <a:r>
              <a:rPr lang="en-US" dirty="0"/>
              <a:t>How can we add and remove nodes efficiently?</a:t>
            </a:r>
          </a:p>
          <a:p>
            <a:pPr lvl="1">
              <a:spcBef>
                <a:spcPts val="400"/>
              </a:spcBef>
              <a:buBlip>
                <a:blip r:embed="rId4">
                  <a:extLst/>
                </a:blip>
              </a:buBlip>
            </a:pPr>
            <a:r>
              <a:rPr lang="en-US" dirty="0"/>
              <a:t>dequeue at the head of the chain</a:t>
            </a:r>
          </a:p>
          <a:p>
            <a:pPr lvl="1">
              <a:spcBef>
                <a:spcPts val="400"/>
              </a:spcBef>
              <a:buBlip>
                <a:blip r:embed="rId4">
                  <a:extLst/>
                </a:blip>
              </a:buBlip>
            </a:pPr>
            <a:r>
              <a:rPr lang="en-US" dirty="0"/>
              <a:t>enqueue at the tail of the chain</a:t>
            </a:r>
          </a:p>
        </p:txBody>
      </p:sp>
      <p:grpSp>
        <p:nvGrpSpPr>
          <p:cNvPr id="259" name="Group"/>
          <p:cNvGrpSpPr/>
          <p:nvPr/>
        </p:nvGrpSpPr>
        <p:grpSpPr>
          <a:xfrm>
            <a:off x="9264396" y="9464802"/>
            <a:ext cx="2593194" cy="1828800"/>
            <a:chOff x="0" y="0"/>
            <a:chExt cx="2593193" cy="1828800"/>
          </a:xfrm>
        </p:grpSpPr>
        <p:grpSp>
          <p:nvGrpSpPr>
            <p:cNvPr id="256" name="Group"/>
            <p:cNvGrpSpPr/>
            <p:nvPr/>
          </p:nvGrpSpPr>
          <p:grpSpPr>
            <a:xfrm>
              <a:off x="95250" y="0"/>
              <a:ext cx="2286000" cy="1104900"/>
              <a:chOff x="0" y="0"/>
              <a:chExt cx="2286000" cy="1104900"/>
            </a:xfrm>
          </p:grpSpPr>
          <p:sp>
            <p:nvSpPr>
              <p:cNvPr id="254"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55"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57" name="item"/>
            <p:cNvSpPr/>
            <p:nvPr/>
          </p:nvSpPr>
          <p:spPr>
            <a:xfrm>
              <a:off x="0" y="10477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58" name="next"/>
            <p:cNvSpPr/>
            <p:nvPr/>
          </p:nvSpPr>
          <p:spPr>
            <a:xfrm>
              <a:off x="10799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60" name="Giraffe"/>
          <p:cNvSpPr/>
          <p:nvPr/>
        </p:nvSpPr>
        <p:spPr>
          <a:xfrm>
            <a:off x="3168396" y="7785227"/>
            <a:ext cx="20584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Giraffe</a:t>
            </a:r>
          </a:p>
        </p:txBody>
      </p:sp>
      <p:sp>
        <p:nvSpPr>
          <p:cNvPr id="261" name="Line"/>
          <p:cNvSpPr/>
          <p:nvPr/>
        </p:nvSpPr>
        <p:spPr>
          <a:xfrm>
            <a:off x="9969246" y="8626602"/>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67" name="Group"/>
          <p:cNvGrpSpPr/>
          <p:nvPr/>
        </p:nvGrpSpPr>
        <p:grpSpPr>
          <a:xfrm>
            <a:off x="5835396" y="9426702"/>
            <a:ext cx="2669394" cy="1790700"/>
            <a:chOff x="0" y="0"/>
            <a:chExt cx="2669393" cy="1790700"/>
          </a:xfrm>
        </p:grpSpPr>
        <p:grpSp>
          <p:nvGrpSpPr>
            <p:cNvPr id="264" name="Group"/>
            <p:cNvGrpSpPr/>
            <p:nvPr/>
          </p:nvGrpSpPr>
          <p:grpSpPr>
            <a:xfrm>
              <a:off x="171450" y="0"/>
              <a:ext cx="2286000" cy="1104900"/>
              <a:chOff x="0" y="0"/>
              <a:chExt cx="2286000" cy="1104900"/>
            </a:xfrm>
          </p:grpSpPr>
          <p:sp>
            <p:nvSpPr>
              <p:cNvPr id="262"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63"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65" name="item"/>
            <p:cNvSpPr/>
            <p:nvPr/>
          </p:nvSpPr>
          <p:spPr>
            <a:xfrm>
              <a:off x="0" y="10096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66" name="next"/>
            <p:cNvSpPr/>
            <p:nvPr/>
          </p:nvSpPr>
          <p:spPr>
            <a:xfrm>
              <a:off x="11561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68" name="Elephant"/>
          <p:cNvSpPr/>
          <p:nvPr/>
        </p:nvSpPr>
        <p:spPr>
          <a:xfrm>
            <a:off x="6292596" y="7785227"/>
            <a:ext cx="2542952"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Elephant</a:t>
            </a:r>
          </a:p>
        </p:txBody>
      </p:sp>
      <p:sp>
        <p:nvSpPr>
          <p:cNvPr id="269" name="Line"/>
          <p:cNvSpPr/>
          <p:nvPr/>
        </p:nvSpPr>
        <p:spPr>
          <a:xfrm>
            <a:off x="6559296" y="8569452"/>
            <a:ext cx="0" cy="13565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75" name="Group"/>
          <p:cNvGrpSpPr/>
          <p:nvPr/>
        </p:nvGrpSpPr>
        <p:grpSpPr>
          <a:xfrm>
            <a:off x="2863596" y="9502902"/>
            <a:ext cx="2707494" cy="1790700"/>
            <a:chOff x="0" y="0"/>
            <a:chExt cx="2707493" cy="1790700"/>
          </a:xfrm>
        </p:grpSpPr>
        <p:grpSp>
          <p:nvGrpSpPr>
            <p:cNvPr id="272" name="Group"/>
            <p:cNvGrpSpPr/>
            <p:nvPr/>
          </p:nvGrpSpPr>
          <p:grpSpPr>
            <a:xfrm>
              <a:off x="209550" y="0"/>
              <a:ext cx="2286000" cy="1104900"/>
              <a:chOff x="0" y="0"/>
              <a:chExt cx="2286000" cy="1104900"/>
            </a:xfrm>
          </p:grpSpPr>
          <p:sp>
            <p:nvSpPr>
              <p:cNvPr id="270" name="Rectangl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sp>
            <p:nvSpPr>
              <p:cNvPr id="271"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73" name="item"/>
            <p:cNvSpPr/>
            <p:nvPr/>
          </p:nvSpPr>
          <p:spPr>
            <a:xfrm>
              <a:off x="0" y="971550"/>
              <a:ext cx="1498665"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item</a:t>
              </a:r>
            </a:p>
          </p:txBody>
        </p:sp>
        <p:sp>
          <p:nvSpPr>
            <p:cNvPr id="274" name="next"/>
            <p:cNvSpPr/>
            <p:nvPr/>
          </p:nvSpPr>
          <p:spPr>
            <a:xfrm>
              <a:off x="1194222" y="1009650"/>
              <a:ext cx="1513272"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next</a:t>
              </a:r>
            </a:p>
          </p:txBody>
        </p:sp>
      </p:grpSp>
      <p:sp>
        <p:nvSpPr>
          <p:cNvPr id="276" name="Turtle"/>
          <p:cNvSpPr/>
          <p:nvPr/>
        </p:nvSpPr>
        <p:spPr>
          <a:xfrm>
            <a:off x="9340596" y="7785227"/>
            <a:ext cx="182500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p>
            <a:r>
              <a:t>Turtle</a:t>
            </a:r>
          </a:p>
        </p:txBody>
      </p:sp>
      <p:sp>
        <p:nvSpPr>
          <p:cNvPr id="277" name="Line"/>
          <p:cNvSpPr/>
          <p:nvPr/>
        </p:nvSpPr>
        <p:spPr>
          <a:xfrm>
            <a:off x="3644646" y="8645652"/>
            <a:ext cx="0" cy="1394660"/>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78" name="Line"/>
          <p:cNvSpPr/>
          <p:nvPr/>
        </p:nvSpPr>
        <p:spPr>
          <a:xfrm flipH="1" flipV="1">
            <a:off x="4749546" y="10017252"/>
            <a:ext cx="1266130" cy="2398"/>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281" name="Group"/>
          <p:cNvGrpSpPr/>
          <p:nvPr/>
        </p:nvGrpSpPr>
        <p:grpSpPr>
          <a:xfrm>
            <a:off x="-56419" y="11084052"/>
            <a:ext cx="2362201" cy="1790700"/>
            <a:chOff x="0" y="0"/>
            <a:chExt cx="2362200" cy="1790700"/>
          </a:xfrm>
        </p:grpSpPr>
        <p:sp>
          <p:nvSpPr>
            <p:cNvPr id="279" name="frontPtr"/>
            <p:cNvSpPr/>
            <p:nvPr/>
          </p:nvSpPr>
          <p:spPr>
            <a:xfrm>
              <a:off x="0" y="1009650"/>
              <a:ext cx="23622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frontPtr</a:t>
              </a:r>
            </a:p>
          </p:txBody>
        </p:sp>
        <p:sp>
          <p:nvSpPr>
            <p:cNvPr id="280"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82" name="/"/>
          <p:cNvSpPr/>
          <p:nvPr/>
        </p:nvSpPr>
        <p:spPr>
          <a:xfrm>
            <a:off x="596646" y="11236452"/>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283" name="Line"/>
          <p:cNvSpPr/>
          <p:nvPr/>
        </p:nvSpPr>
        <p:spPr>
          <a:xfrm flipH="1">
            <a:off x="7759446" y="9997408"/>
            <a:ext cx="1575793" cy="19851"/>
          </a:xfrm>
          <a:prstGeom prst="line">
            <a:avLst/>
          </a:prstGeom>
          <a:ln w="114300">
            <a:solidFill>
              <a:srgbClr val="FFFFFF"/>
            </a:solidFill>
            <a:miter lim="400000"/>
            <a:headEnd type="stealth"/>
          </a:ln>
          <a:effectLst>
            <a:outerShdw blurRad="2667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284" name="Line"/>
          <p:cNvSpPr/>
          <p:nvPr/>
        </p:nvSpPr>
        <p:spPr>
          <a:xfrm flipH="1">
            <a:off x="6349746" y="10611469"/>
            <a:ext cx="5905500" cy="1257301"/>
          </a:xfrm>
          <a:custGeom>
            <a:avLst/>
            <a:gdLst/>
            <a:ahLst/>
            <a:cxnLst>
              <a:cxn ang="0">
                <a:pos x="wd2" y="hd2"/>
              </a:cxn>
              <a:cxn ang="5400000">
                <a:pos x="wd2" y="hd2"/>
              </a:cxn>
              <a:cxn ang="10800000">
                <a:pos x="wd2" y="hd2"/>
              </a:cxn>
              <a:cxn ang="16200000">
                <a:pos x="wd2" y="hd2"/>
              </a:cxn>
            </a:cxnLst>
            <a:rect l="0" t="0" r="r" b="b"/>
            <a:pathLst>
              <a:path w="21600" h="20512" extrusionOk="0">
                <a:moveTo>
                  <a:pt x="21600" y="0"/>
                </a:moveTo>
                <a:cubicBezTo>
                  <a:pt x="21600" y="0"/>
                  <a:pt x="19453" y="18126"/>
                  <a:pt x="13697" y="20085"/>
                </a:cubicBezTo>
                <a:cubicBezTo>
                  <a:pt x="9243" y="21600"/>
                  <a:pt x="0" y="18604"/>
                  <a:pt x="0" y="18604"/>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285" name="Line"/>
          <p:cNvSpPr/>
          <p:nvPr/>
        </p:nvSpPr>
        <p:spPr>
          <a:xfrm>
            <a:off x="863346" y="10590727"/>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grpSp>
        <p:nvGrpSpPr>
          <p:cNvPr id="288" name="Group"/>
          <p:cNvGrpSpPr/>
          <p:nvPr/>
        </p:nvGrpSpPr>
        <p:grpSpPr>
          <a:xfrm>
            <a:off x="-45698" y="8321802"/>
            <a:ext cx="2686051" cy="2352675"/>
            <a:chOff x="20246" y="0"/>
            <a:chExt cx="2686050" cy="2352675"/>
          </a:xfrm>
        </p:grpSpPr>
        <p:sp>
          <p:nvSpPr>
            <p:cNvPr id="286" name="itemNodePtr"/>
            <p:cNvSpPr/>
            <p:nvPr/>
          </p:nvSpPr>
          <p:spPr>
            <a:xfrm>
              <a:off x="20246" y="1571625"/>
              <a:ext cx="268605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rPr dirty="0" err="1"/>
                <a:t>itemNodePtr</a:t>
              </a:r>
              <a:endParaRPr dirty="0"/>
            </a:p>
          </p:txBody>
        </p:sp>
        <p:sp>
          <p:nvSpPr>
            <p:cNvPr id="287" name="Rectangle"/>
            <p:cNvSpPr/>
            <p:nvPr/>
          </p:nvSpPr>
          <p:spPr>
            <a:xfrm>
              <a:off x="725666" y="0"/>
              <a:ext cx="1162051"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89" name="Line"/>
          <p:cNvSpPr/>
          <p:nvPr/>
        </p:nvSpPr>
        <p:spPr>
          <a:xfrm rot="10800000" flipH="1">
            <a:off x="1358646" y="8833745"/>
            <a:ext cx="8063706" cy="795661"/>
          </a:xfrm>
          <a:custGeom>
            <a:avLst/>
            <a:gdLst/>
            <a:ahLst/>
            <a:cxnLst>
              <a:cxn ang="0">
                <a:pos x="wd2" y="hd2"/>
              </a:cxn>
              <a:cxn ang="5400000">
                <a:pos x="wd2" y="hd2"/>
              </a:cxn>
              <a:cxn ang="10800000">
                <a:pos x="wd2" y="hd2"/>
              </a:cxn>
              <a:cxn ang="16200000">
                <a:pos x="wd2" y="hd2"/>
              </a:cxn>
            </a:cxnLst>
            <a:rect l="0" t="0" r="r" b="b"/>
            <a:pathLst>
              <a:path w="21600" h="20409" extrusionOk="0">
                <a:moveTo>
                  <a:pt x="21600" y="0"/>
                </a:moveTo>
                <a:cubicBezTo>
                  <a:pt x="21600" y="0"/>
                  <a:pt x="20658" y="15516"/>
                  <a:pt x="12751" y="20043"/>
                </a:cubicBezTo>
                <a:cubicBezTo>
                  <a:pt x="10031" y="21600"/>
                  <a:pt x="0" y="17692"/>
                  <a:pt x="0" y="17692"/>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grpSp>
        <p:nvGrpSpPr>
          <p:cNvPr id="292" name="Group"/>
          <p:cNvGrpSpPr/>
          <p:nvPr/>
        </p:nvGrpSpPr>
        <p:grpSpPr>
          <a:xfrm>
            <a:off x="-32005" y="8321802"/>
            <a:ext cx="2667000" cy="2352675"/>
            <a:chOff x="19049" y="0"/>
            <a:chExt cx="2667000" cy="2352675"/>
          </a:xfrm>
        </p:grpSpPr>
        <p:sp>
          <p:nvSpPr>
            <p:cNvPr id="290" name="itemNodePtr"/>
            <p:cNvSpPr/>
            <p:nvPr/>
          </p:nvSpPr>
          <p:spPr>
            <a:xfrm>
              <a:off x="19049" y="1571625"/>
              <a:ext cx="26670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rPr dirty="0" err="1"/>
                <a:t>itemNodePtr</a:t>
              </a:r>
              <a:endParaRPr dirty="0"/>
            </a:p>
          </p:txBody>
        </p:sp>
        <p:sp>
          <p:nvSpPr>
            <p:cNvPr id="291" name="Rectangle"/>
            <p:cNvSpPr/>
            <p:nvPr/>
          </p:nvSpPr>
          <p:spPr>
            <a:xfrm>
              <a:off x="716141" y="0"/>
              <a:ext cx="1162051"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93" name="Line"/>
          <p:cNvSpPr/>
          <p:nvPr/>
        </p:nvSpPr>
        <p:spPr>
          <a:xfrm rot="10800000" flipH="1">
            <a:off x="1358646" y="8833931"/>
            <a:ext cx="4648200" cy="800101"/>
          </a:xfrm>
          <a:custGeom>
            <a:avLst/>
            <a:gdLst/>
            <a:ahLst/>
            <a:cxnLst>
              <a:cxn ang="0">
                <a:pos x="wd2" y="hd2"/>
              </a:cxn>
              <a:cxn ang="5400000">
                <a:pos x="wd2" y="hd2"/>
              </a:cxn>
              <a:cxn ang="10800000">
                <a:pos x="wd2" y="hd2"/>
              </a:cxn>
              <a:cxn ang="16200000">
                <a:pos x="wd2" y="hd2"/>
              </a:cxn>
            </a:cxnLst>
            <a:rect l="0" t="0" r="r" b="b"/>
            <a:pathLst>
              <a:path w="21600" h="20409" extrusionOk="0">
                <a:moveTo>
                  <a:pt x="21600" y="0"/>
                </a:moveTo>
                <a:cubicBezTo>
                  <a:pt x="21600" y="0"/>
                  <a:pt x="20658" y="15516"/>
                  <a:pt x="12751" y="20043"/>
                </a:cubicBezTo>
                <a:cubicBezTo>
                  <a:pt x="10031" y="21600"/>
                  <a:pt x="0" y="17692"/>
                  <a:pt x="0" y="17692"/>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grpSp>
        <p:nvGrpSpPr>
          <p:cNvPr id="296" name="Group"/>
          <p:cNvGrpSpPr/>
          <p:nvPr/>
        </p:nvGrpSpPr>
        <p:grpSpPr>
          <a:xfrm>
            <a:off x="-51054" y="8321802"/>
            <a:ext cx="2667000" cy="2352675"/>
            <a:chOff x="0" y="0"/>
            <a:chExt cx="2667000" cy="2352675"/>
          </a:xfrm>
        </p:grpSpPr>
        <p:sp>
          <p:nvSpPr>
            <p:cNvPr id="294" name="itemNodePtr"/>
            <p:cNvSpPr/>
            <p:nvPr/>
          </p:nvSpPr>
          <p:spPr>
            <a:xfrm>
              <a:off x="0" y="1571625"/>
              <a:ext cx="26670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rPr dirty="0" err="1"/>
                <a:t>itemNodePtr</a:t>
              </a:r>
              <a:endParaRPr dirty="0"/>
            </a:p>
          </p:txBody>
        </p:sp>
        <p:sp>
          <p:nvSpPr>
            <p:cNvPr id="295" name="Rectangle"/>
            <p:cNvSpPr/>
            <p:nvPr/>
          </p:nvSpPr>
          <p:spPr>
            <a:xfrm>
              <a:off x="716141" y="0"/>
              <a:ext cx="1162051"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297" name="Line"/>
          <p:cNvSpPr/>
          <p:nvPr/>
        </p:nvSpPr>
        <p:spPr>
          <a:xfrm rot="10800000" flipH="1">
            <a:off x="1358646" y="8925597"/>
            <a:ext cx="1638301" cy="710656"/>
          </a:xfrm>
          <a:custGeom>
            <a:avLst/>
            <a:gdLst/>
            <a:ahLst/>
            <a:cxnLst>
              <a:cxn ang="0">
                <a:pos x="wd2" y="hd2"/>
              </a:cxn>
              <a:cxn ang="5400000">
                <a:pos x="wd2" y="hd2"/>
              </a:cxn>
              <a:cxn ang="10800000">
                <a:pos x="wd2" y="hd2"/>
              </a:cxn>
              <a:cxn ang="16200000">
                <a:pos x="wd2" y="hd2"/>
              </a:cxn>
            </a:cxnLst>
            <a:rect l="0" t="0" r="r" b="b"/>
            <a:pathLst>
              <a:path w="21600" h="19649" extrusionOk="0">
                <a:moveTo>
                  <a:pt x="21600" y="0"/>
                </a:moveTo>
                <a:cubicBezTo>
                  <a:pt x="21600" y="0"/>
                  <a:pt x="15811" y="11220"/>
                  <a:pt x="12358" y="15470"/>
                </a:cubicBezTo>
                <a:cubicBezTo>
                  <a:pt x="7376" y="21600"/>
                  <a:pt x="0" y="19177"/>
                  <a:pt x="0" y="19177"/>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grpSp>
        <p:nvGrpSpPr>
          <p:cNvPr id="300" name="Group"/>
          <p:cNvGrpSpPr/>
          <p:nvPr/>
        </p:nvGrpSpPr>
        <p:grpSpPr>
          <a:xfrm>
            <a:off x="11164031" y="11084052"/>
            <a:ext cx="2362201" cy="1790700"/>
            <a:chOff x="0" y="0"/>
            <a:chExt cx="2362200" cy="1790700"/>
          </a:xfrm>
        </p:grpSpPr>
        <p:sp>
          <p:nvSpPr>
            <p:cNvPr id="298" name="backPtr"/>
            <p:cNvSpPr/>
            <p:nvPr/>
          </p:nvSpPr>
          <p:spPr>
            <a:xfrm>
              <a:off x="0" y="1009650"/>
              <a:ext cx="2362200" cy="781050"/>
            </a:xfrm>
            <a:prstGeom prst="rect">
              <a:avLst/>
            </a:prstGeom>
            <a:noFill/>
            <a:ln w="12700" cap="flat">
              <a:noFill/>
              <a:miter lim="400000"/>
            </a:ln>
            <a:effectLst>
              <a:outerShdw blurRad="152400" dist="114300" dir="2700000" rotWithShape="0">
                <a:srgbClr val="000000">
                  <a:alpha val="71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a:defRPr sz="3800">
                  <a:latin typeface="Marker Felt"/>
                  <a:ea typeface="Marker Felt"/>
                  <a:cs typeface="Marker Felt"/>
                  <a:sym typeface="Marker Felt"/>
                </a:defRPr>
              </a:lvl1pPr>
            </a:lstStyle>
            <a:p>
              <a:r>
                <a:t>backPtr</a:t>
              </a:r>
            </a:p>
          </p:txBody>
        </p:sp>
        <p:sp>
          <p:nvSpPr>
            <p:cNvPr id="299" name="Rectangle"/>
            <p:cNvSpPr/>
            <p:nvPr/>
          </p:nvSpPr>
          <p:spPr>
            <a:xfrm>
              <a:off x="411341" y="0"/>
              <a:ext cx="1162051" cy="1104900"/>
            </a:xfrm>
            <a:prstGeom prst="rect">
              <a:avLst/>
            </a:prstGeom>
            <a:solidFill>
              <a:srgbClr val="FFFB00"/>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301" name="/"/>
          <p:cNvSpPr/>
          <p:nvPr/>
        </p:nvSpPr>
        <p:spPr>
          <a:xfrm>
            <a:off x="4501896" y="9598152"/>
            <a:ext cx="607305"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02" name="/"/>
          <p:cNvSpPr/>
          <p:nvPr/>
        </p:nvSpPr>
        <p:spPr>
          <a:xfrm>
            <a:off x="7454646" y="9502902"/>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03" name="/"/>
          <p:cNvSpPr/>
          <p:nvPr/>
        </p:nvSpPr>
        <p:spPr>
          <a:xfrm>
            <a:off x="10788396" y="9579102"/>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04" name="/"/>
          <p:cNvSpPr/>
          <p:nvPr/>
        </p:nvSpPr>
        <p:spPr>
          <a:xfrm>
            <a:off x="11893296" y="11122152"/>
            <a:ext cx="607306" cy="1066800"/>
          </a:xfrm>
          <a:prstGeom prst="rect">
            <a:avLst/>
          </a:prstGeom>
          <a:ln w="12700">
            <a:miter lim="400000"/>
          </a:ln>
          <a:effectLst>
            <a:outerShdw blurRad="266700" dir="306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lvl1pPr>
          </a:lstStyle>
          <a:p>
            <a:r>
              <a:t>/</a:t>
            </a:r>
          </a:p>
        </p:txBody>
      </p:sp>
      <p:sp>
        <p:nvSpPr>
          <p:cNvPr id="305" name="Line"/>
          <p:cNvSpPr/>
          <p:nvPr/>
        </p:nvSpPr>
        <p:spPr>
          <a:xfrm flipH="1">
            <a:off x="3187445" y="10643495"/>
            <a:ext cx="9029701" cy="1257301"/>
          </a:xfrm>
          <a:custGeom>
            <a:avLst/>
            <a:gdLst/>
            <a:ahLst/>
            <a:cxnLst>
              <a:cxn ang="0">
                <a:pos x="wd2" y="hd2"/>
              </a:cxn>
              <a:cxn ang="5400000">
                <a:pos x="wd2" y="hd2"/>
              </a:cxn>
              <a:cxn ang="10800000">
                <a:pos x="wd2" y="hd2"/>
              </a:cxn>
              <a:cxn ang="16200000">
                <a:pos x="wd2" y="hd2"/>
              </a:cxn>
            </a:cxnLst>
            <a:rect l="0" t="0" r="r" b="b"/>
            <a:pathLst>
              <a:path w="21600" h="20831" extrusionOk="0">
                <a:moveTo>
                  <a:pt x="21600" y="0"/>
                </a:moveTo>
                <a:cubicBezTo>
                  <a:pt x="21600" y="0"/>
                  <a:pt x="21020" y="17670"/>
                  <a:pt x="12974" y="20594"/>
                </a:cubicBezTo>
                <a:cubicBezTo>
                  <a:pt x="10207" y="21600"/>
                  <a:pt x="0" y="19076"/>
                  <a:pt x="0" y="19076"/>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
        <p:nvSpPr>
          <p:cNvPr id="306" name="Line"/>
          <p:cNvSpPr/>
          <p:nvPr/>
        </p:nvSpPr>
        <p:spPr>
          <a:xfrm flipH="1">
            <a:off x="10026396" y="10647877"/>
            <a:ext cx="2190750" cy="1143001"/>
          </a:xfrm>
          <a:custGeom>
            <a:avLst/>
            <a:gdLst/>
            <a:ahLst/>
            <a:cxnLst>
              <a:cxn ang="0">
                <a:pos x="wd2" y="hd2"/>
              </a:cxn>
              <a:cxn ang="5400000">
                <a:pos x="wd2" y="hd2"/>
              </a:cxn>
              <a:cxn ang="10800000">
                <a:pos x="wd2" y="hd2"/>
              </a:cxn>
              <a:cxn ang="16200000">
                <a:pos x="wd2" y="hd2"/>
              </a:cxn>
            </a:cxnLst>
            <a:rect l="0" t="0" r="r" b="b"/>
            <a:pathLst>
              <a:path w="21600" h="21478" extrusionOk="0">
                <a:moveTo>
                  <a:pt x="21600" y="0"/>
                </a:moveTo>
                <a:cubicBezTo>
                  <a:pt x="21600" y="0"/>
                  <a:pt x="9076" y="21600"/>
                  <a:pt x="4768" y="21404"/>
                </a:cubicBezTo>
                <a:cubicBezTo>
                  <a:pt x="1376" y="21250"/>
                  <a:pt x="0" y="21478"/>
                  <a:pt x="0" y="21478"/>
                </a:cubicBezTo>
              </a:path>
            </a:pathLst>
          </a:custGeom>
          <a:ln w="114300">
            <a:solidFill>
              <a:srgbClr val="941100"/>
            </a:solidFill>
            <a:miter lim="400000"/>
            <a:headEnd type="stealth"/>
          </a:ln>
          <a:effectLst>
            <a:outerShdw blurRad="266700" dir="3060000" rotWithShape="0">
              <a:srgbClr val="000000"/>
            </a:outerShdw>
          </a:effectLst>
        </p:spPr>
        <p:txBody>
          <a:bodyPr lIns="76200" tIns="76200" rIns="76200" bIns="76200" anchor="ctr"/>
          <a:lstStyle/>
          <a:p>
            <a:pPr>
              <a:defRPr sz="4800" cap="all">
                <a:solidFill>
                  <a:srgbClr val="5C554F"/>
                </a:solidFill>
                <a:latin typeface="Bradley Hand ITC TT-Bold"/>
                <a:ea typeface="Bradley Hand ITC TT-Bold"/>
                <a:cs typeface="Bradley Hand ITC TT-Bold"/>
                <a:sym typeface="Bradley Hand ITC TT-Bold"/>
              </a:defRPr>
            </a:pPr>
            <a:endParaRPr/>
          </a:p>
        </p:txBody>
      </p:sp>
    </p:spTree>
  </p:cSld>
  <p:clrMapOvr>
    <a:masterClrMapping/>
  </p:clrMapOvr>
  <mc:AlternateContent xmlns:mc="http://schemas.openxmlformats.org/markup-compatibility/2006" xmlns:p14="http://schemas.microsoft.com/office/powerpoint/2010/main">
    <mc:Choice Requires="p14">
      <p:transition spd="med">
        <p:fade/>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fill="hold"/>
                                        <p:tgtEl>
                                          <p:spTgt spid="250">
                                            <p:bg/>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fill="hold"/>
                                        <p:tgtEl>
                                          <p:spTgt spid="250">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type="lt">
                                    <p:tmAbs val="100"/>
                                  </p:iterate>
                                  <p:childTnLst>
                                    <p:set>
                                      <p:cBhvr>
                                        <p:cTn id="11" fill="hold"/>
                                        <p:tgtEl>
                                          <p:spTgt spid="250">
                                            <p:txEl>
                                              <p:pRg st="1" end="1"/>
                                            </p:txEl>
                                          </p:spTgt>
                                        </p:tgtEl>
                                        <p:attrNameLst>
                                          <p:attrName>style.visibility</p:attrName>
                                        </p:attrNameLst>
                                      </p:cBhvr>
                                      <p:to>
                                        <p:strVal val="visible"/>
                                      </p:to>
                                    </p:set>
                                  </p:childTnLst>
                                </p:cTn>
                              </p:par>
                            </p:childTnLst>
                          </p:cTn>
                        </p:par>
                        <p:par>
                          <p:cTn id="12" fill="hold">
                            <p:stCondLst>
                              <p:cond delay="0"/>
                            </p:stCondLst>
                            <p:childTnLst>
                              <p:par>
                                <p:cTn id="13" presetID="23" presetClass="entr" presetSubtype="16" fill="hold" grpId="0" nodeType="afterEffect">
                                  <p:stCondLst>
                                    <p:cond delay="0"/>
                                  </p:stCondLst>
                                  <p:iterate>
                                    <p:tmAbs val="0"/>
                                  </p:iterate>
                                  <p:childTnLst>
                                    <p:set>
                                      <p:cBhvr>
                                        <p:cTn id="14" fill="hold"/>
                                        <p:tgtEl>
                                          <p:spTgt spid="251"/>
                                        </p:tgtEl>
                                        <p:attrNameLst>
                                          <p:attrName>style.visibility</p:attrName>
                                        </p:attrNameLst>
                                      </p:cBhvr>
                                      <p:to>
                                        <p:strVal val="visible"/>
                                      </p:to>
                                    </p:set>
                                    <p:anim calcmode="lin" valueType="num">
                                      <p:cBhvr>
                                        <p:cTn id="15" dur="500" fill="hold"/>
                                        <p:tgtEl>
                                          <p:spTgt spid="251"/>
                                        </p:tgtEl>
                                        <p:attrNameLst>
                                          <p:attrName>ppt_w</p:attrName>
                                        </p:attrNameLst>
                                      </p:cBhvr>
                                      <p:tavLst>
                                        <p:tav tm="0">
                                          <p:val>
                                            <p:fltVal val="0"/>
                                          </p:val>
                                        </p:tav>
                                        <p:tav tm="100000">
                                          <p:val>
                                            <p:strVal val="#ppt_w"/>
                                          </p:val>
                                        </p:tav>
                                      </p:tavLst>
                                    </p:anim>
                                    <p:anim calcmode="lin" valueType="num">
                                      <p:cBhvr>
                                        <p:cTn id="16" dur="500" fill="hold"/>
                                        <p:tgtEl>
                                          <p:spTgt spid="251"/>
                                        </p:tgtEl>
                                        <p:attrNameLst>
                                          <p:attrName>ppt_h</p:attrName>
                                        </p:attrNameLst>
                                      </p:cBhvr>
                                      <p:tavLst>
                                        <p:tav tm="0">
                                          <p:val>
                                            <p:fltVal val="0"/>
                                          </p:val>
                                        </p:tav>
                                        <p:tav tm="100000">
                                          <p:val>
                                            <p:strVal val="#ppt_h"/>
                                          </p:val>
                                        </p:tav>
                                      </p:tavLst>
                                    </p:anim>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fill="hold"/>
                                        <p:tgtEl>
                                          <p:spTgt spid="250">
                                            <p:txEl>
                                              <p:pRg st="2" end="2"/>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grpId="0" nodeType="afterEffect">
                                  <p:stCondLst>
                                    <p:cond delay="0"/>
                                  </p:stCondLst>
                                  <p:iterate type="lt">
                                    <p:tmAbs val="100"/>
                                  </p:iterate>
                                  <p:childTnLst>
                                    <p:set>
                                      <p:cBhvr>
                                        <p:cTn id="22" fill="hold"/>
                                        <p:tgtEl>
                                          <p:spTgt spid="250">
                                            <p:txEl>
                                              <p:pRg st="3" end="3"/>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iterate type="lt">
                                    <p:tmAbs val="100"/>
                                  </p:iterate>
                                  <p:childTnLst>
                                    <p:set>
                                      <p:cBhvr>
                                        <p:cTn id="25" fill="hold"/>
                                        <p:tgtEl>
                                          <p:spTgt spid="250">
                                            <p:txEl>
                                              <p:pRg st="4" end="4"/>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iterate type="lt">
                                    <p:tmAbs val="100"/>
                                  </p:iterate>
                                  <p:childTnLst>
                                    <p:set>
                                      <p:cBhvr>
                                        <p:cTn id="28" fill="hold"/>
                                        <p:tgtEl>
                                          <p:spTgt spid="250">
                                            <p:txEl>
                                              <p:pRg st="5" end="5"/>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grpId="0" nodeType="afterEffect">
                                  <p:stCondLst>
                                    <p:cond delay="0"/>
                                  </p:stCondLst>
                                  <p:iterate type="lt">
                                    <p:tmAbs val="100"/>
                                  </p:iterate>
                                  <p:childTnLst>
                                    <p:set>
                                      <p:cBhvr>
                                        <p:cTn id="31" fill="hold"/>
                                        <p:tgtEl>
                                          <p:spTgt spid="250">
                                            <p:txEl>
                                              <p:pRg st="6" end="6"/>
                                            </p:txEl>
                                          </p:spTgt>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iterate type="lt">
                                    <p:tmAbs val="100"/>
                                  </p:iterate>
                                  <p:childTnLst>
                                    <p:set>
                                      <p:cBhvr>
                                        <p:cTn id="34" fill="hold"/>
                                        <p:tgtEl>
                                          <p:spTgt spid="250">
                                            <p:txEl>
                                              <p:pRg st="7" end="7"/>
                                            </p:txEl>
                                          </p:spTgt>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0"/>
                                  </p:stCondLst>
                                  <p:iterate type="lt">
                                    <p:tmAbs val="100"/>
                                  </p:iterate>
                                  <p:childTnLst>
                                    <p:set>
                                      <p:cBhvr>
                                        <p:cTn id="37" fill="hold"/>
                                        <p:tgtEl>
                                          <p:spTgt spid="250">
                                            <p:txEl>
                                              <p:pRg st="8" end="8"/>
                                            </p:txEl>
                                          </p:spTgt>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iterate type="lt">
                                    <p:tmAbs val="100"/>
                                  </p:iterate>
                                  <p:childTnLst>
                                    <p:set>
                                      <p:cBhvr>
                                        <p:cTn id="40" fill="hold"/>
                                        <p:tgtEl>
                                          <p:spTgt spid="250">
                                            <p:txEl>
                                              <p:pRg st="9" end="9"/>
                                            </p:txEl>
                                          </p:spTgt>
                                        </p:tgtEl>
                                        <p:attrNameLst>
                                          <p:attrName>style.visibility</p:attrName>
                                        </p:attrNameLst>
                                      </p:cBhvr>
                                      <p:to>
                                        <p:strVal val="visible"/>
                                      </p:to>
                                    </p:set>
                                  </p:childTnLst>
                                </p:cTn>
                              </p:par>
                            </p:childTnLst>
                          </p:cTn>
                        </p:par>
                        <p:par>
                          <p:cTn id="41" fill="hold">
                            <p:stCondLst>
                              <p:cond delay="500"/>
                            </p:stCondLst>
                            <p:childTnLst>
                              <p:par>
                                <p:cTn id="42" presetID="1" presetClass="entr" presetSubtype="0" fill="hold" grpId="0" nodeType="afterEffect">
                                  <p:stCondLst>
                                    <p:cond delay="0"/>
                                  </p:stCondLst>
                                  <p:iterate type="lt">
                                    <p:tmAbs val="100"/>
                                  </p:iterate>
                                  <p:childTnLst>
                                    <p:set>
                                      <p:cBhvr>
                                        <p:cTn id="43" fill="hold"/>
                                        <p:tgtEl>
                                          <p:spTgt spid="250">
                                            <p:txEl>
                                              <p:pRg st="10" end="10"/>
                                            </p:txEl>
                                          </p:spTgt>
                                        </p:tgtEl>
                                        <p:attrNameLst>
                                          <p:attrName>style.visibility</p:attrName>
                                        </p:attrNameLst>
                                      </p:cBhvr>
                                      <p:to>
                                        <p:strVal val="visible"/>
                                      </p:to>
                                    </p:set>
                                  </p:childTnLst>
                                </p:cTn>
                              </p:par>
                            </p:childTnLst>
                          </p:cTn>
                        </p:par>
                        <p:par>
                          <p:cTn id="44" fill="hold">
                            <p:stCondLst>
                              <p:cond delay="500"/>
                            </p:stCondLst>
                            <p:childTnLst>
                              <p:par>
                                <p:cTn id="45" presetID="1" presetClass="entr" presetSubtype="0" fill="hold" grpId="0" nodeType="afterEffect">
                                  <p:stCondLst>
                                    <p:cond delay="0"/>
                                  </p:stCondLst>
                                  <p:iterate type="lt">
                                    <p:tmAbs val="100"/>
                                  </p:iterate>
                                  <p:childTnLst>
                                    <p:set>
                                      <p:cBhvr>
                                        <p:cTn id="46" fill="hold"/>
                                        <p:tgtEl>
                                          <p:spTgt spid="250">
                                            <p:txEl>
                                              <p:pRg st="11" end="11"/>
                                            </p:txEl>
                                          </p:spTgt>
                                        </p:tgtEl>
                                        <p:attrNameLst>
                                          <p:attrName>style.visibility</p:attrName>
                                        </p:attrNameLst>
                                      </p:cBhvr>
                                      <p:to>
                                        <p:strVal val="visible"/>
                                      </p:to>
                                    </p:set>
                                  </p:childTnLst>
                                </p:cTn>
                              </p:par>
                            </p:childTnLst>
                          </p:cTn>
                        </p:par>
                        <p:par>
                          <p:cTn id="47" fill="hold">
                            <p:stCondLst>
                              <p:cond delay="500"/>
                            </p:stCondLst>
                            <p:childTnLst>
                              <p:par>
                                <p:cTn id="48" presetID="1" presetClass="entr" presetSubtype="0" fill="hold" grpId="0" nodeType="afterEffect">
                                  <p:stCondLst>
                                    <p:cond delay="0"/>
                                  </p:stCondLst>
                                  <p:iterate type="lt">
                                    <p:tmAbs val="100"/>
                                  </p:iterate>
                                  <p:childTnLst>
                                    <p:set>
                                      <p:cBhvr>
                                        <p:cTn id="49" fill="hold"/>
                                        <p:tgtEl>
                                          <p:spTgt spid="250">
                                            <p:txEl>
                                              <p:pRg st="12" end="12"/>
                                            </p:txEl>
                                          </p:spTgt>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grpId="0" nodeType="afterEffect">
                                  <p:stCondLst>
                                    <p:cond delay="0"/>
                                  </p:stCondLst>
                                  <p:iterate type="lt">
                                    <p:tmAbs val="100"/>
                                  </p:iterate>
                                  <p:childTnLst>
                                    <p:set>
                                      <p:cBhvr>
                                        <p:cTn id="52" fill="hold"/>
                                        <p:tgtEl>
                                          <p:spTgt spid="250">
                                            <p:txEl>
                                              <p:pRg st="13" end="13"/>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1" fill="hold" grpId="0" nodeType="afterEffect">
                                  <p:stCondLst>
                                    <p:cond delay="0"/>
                                  </p:stCondLst>
                                  <p:iterate>
                                    <p:tmAbs val="0"/>
                                  </p:iterate>
                                  <p:childTnLst>
                                    <p:set>
                                      <p:cBhvr>
                                        <p:cTn id="55" fill="hold"/>
                                        <p:tgtEl>
                                          <p:spTgt spid="260"/>
                                        </p:tgtEl>
                                        <p:attrNameLst>
                                          <p:attrName>style.visibility</p:attrName>
                                        </p:attrNameLst>
                                      </p:cBhvr>
                                      <p:to>
                                        <p:strVal val="visible"/>
                                      </p:to>
                                    </p:set>
                                    <p:animEffect transition="in" filter="wipe(up)">
                                      <p:cBhvr>
                                        <p:cTn id="56" dur="500"/>
                                        <p:tgtEl>
                                          <p:spTgt spid="260"/>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16" fill="hold" grpId="0" nodeType="clickEffect">
                                  <p:stCondLst>
                                    <p:cond delay="0"/>
                                  </p:stCondLst>
                                  <p:iterate>
                                    <p:tmAbs val="0"/>
                                  </p:iterate>
                                  <p:childTnLst>
                                    <p:set>
                                      <p:cBhvr>
                                        <p:cTn id="60" fill="hold"/>
                                        <p:tgtEl>
                                          <p:spTgt spid="275"/>
                                        </p:tgtEl>
                                        <p:attrNameLst>
                                          <p:attrName>style.visibility</p:attrName>
                                        </p:attrNameLst>
                                      </p:cBhvr>
                                      <p:to>
                                        <p:strVal val="visible"/>
                                      </p:to>
                                    </p:set>
                                    <p:anim calcmode="lin" valueType="num">
                                      <p:cBhvr>
                                        <p:cTn id="61" dur="500" fill="hold"/>
                                        <p:tgtEl>
                                          <p:spTgt spid="275"/>
                                        </p:tgtEl>
                                        <p:attrNameLst>
                                          <p:attrName>ppt_w</p:attrName>
                                        </p:attrNameLst>
                                      </p:cBhvr>
                                      <p:tavLst>
                                        <p:tav tm="0">
                                          <p:val>
                                            <p:fltVal val="0"/>
                                          </p:val>
                                        </p:tav>
                                        <p:tav tm="100000">
                                          <p:val>
                                            <p:strVal val="#ppt_w"/>
                                          </p:val>
                                        </p:tav>
                                      </p:tavLst>
                                    </p:anim>
                                    <p:anim calcmode="lin" valueType="num">
                                      <p:cBhvr>
                                        <p:cTn id="62" dur="500" fill="hold"/>
                                        <p:tgtEl>
                                          <p:spTgt spid="275"/>
                                        </p:tgtEl>
                                        <p:attrNameLst>
                                          <p:attrName>ppt_h</p:attrName>
                                        </p:attrNameLst>
                                      </p:cBhvr>
                                      <p:tavLst>
                                        <p:tav tm="0">
                                          <p:val>
                                            <p:fltVal val="0"/>
                                          </p:val>
                                        </p:tav>
                                        <p:tav tm="100000">
                                          <p:val>
                                            <p:strVal val="#ppt_h"/>
                                          </p:val>
                                        </p:tav>
                                      </p:tavLst>
                                    </p:anim>
                                  </p:childTnLst>
                                </p:cTn>
                              </p:par>
                            </p:childTnLst>
                          </p:cTn>
                        </p:par>
                        <p:par>
                          <p:cTn id="63" fill="hold">
                            <p:stCondLst>
                              <p:cond delay="500"/>
                            </p:stCondLst>
                            <p:childTnLst>
                              <p:par>
                                <p:cTn id="64" presetID="22" presetClass="entr" presetSubtype="4" fill="hold" grpId="0" nodeType="afterEffect">
                                  <p:stCondLst>
                                    <p:cond delay="0"/>
                                  </p:stCondLst>
                                  <p:iterate>
                                    <p:tmAbs val="0"/>
                                  </p:iterate>
                                  <p:childTnLst>
                                    <p:set>
                                      <p:cBhvr>
                                        <p:cTn id="65" fill="hold"/>
                                        <p:tgtEl>
                                          <p:spTgt spid="277"/>
                                        </p:tgtEl>
                                        <p:attrNameLst>
                                          <p:attrName>style.visibility</p:attrName>
                                        </p:attrNameLst>
                                      </p:cBhvr>
                                      <p:to>
                                        <p:strVal val="visible"/>
                                      </p:to>
                                    </p:set>
                                    <p:animEffect transition="in" filter="wipe(down)">
                                      <p:cBhvr>
                                        <p:cTn id="66" dur="500"/>
                                        <p:tgtEl>
                                          <p:spTgt spid="277"/>
                                        </p:tgtEl>
                                      </p:cBhvr>
                                    </p:animEffect>
                                  </p:childTnLst>
                                </p:cTn>
                              </p:par>
                            </p:childTnLst>
                          </p:cTn>
                        </p:par>
                        <p:par>
                          <p:cTn id="67" fill="hold">
                            <p:stCondLst>
                              <p:cond delay="1000"/>
                            </p:stCondLst>
                            <p:childTnLst>
                              <p:par>
                                <p:cTn id="68" presetID="10" presetClass="entr" fill="hold" grpId="0" nodeType="afterEffect">
                                  <p:stCondLst>
                                    <p:cond delay="0"/>
                                  </p:stCondLst>
                                  <p:iterate>
                                    <p:tmAbs val="0"/>
                                  </p:iterate>
                                  <p:childTnLst>
                                    <p:set>
                                      <p:cBhvr>
                                        <p:cTn id="69" fill="hold"/>
                                        <p:tgtEl>
                                          <p:spTgt spid="296"/>
                                        </p:tgtEl>
                                        <p:attrNameLst>
                                          <p:attrName>style.visibility</p:attrName>
                                        </p:attrNameLst>
                                      </p:cBhvr>
                                      <p:to>
                                        <p:strVal val="visible"/>
                                      </p:to>
                                    </p:set>
                                    <p:animEffect transition="in" filter="fade">
                                      <p:cBhvr>
                                        <p:cTn id="70" dur="500"/>
                                        <p:tgtEl>
                                          <p:spTgt spid="296"/>
                                        </p:tgtEl>
                                      </p:cBhvr>
                                    </p:animEffect>
                                  </p:childTnLst>
                                </p:cTn>
                              </p:par>
                            </p:childTnLst>
                          </p:cTn>
                        </p:par>
                        <p:par>
                          <p:cTn id="71" fill="hold">
                            <p:stCondLst>
                              <p:cond delay="1500"/>
                            </p:stCondLst>
                            <p:childTnLst>
                              <p:par>
                                <p:cTn id="72" presetID="10" presetClass="entr" fill="hold" grpId="0" nodeType="afterEffect">
                                  <p:stCondLst>
                                    <p:cond delay="0"/>
                                  </p:stCondLst>
                                  <p:iterate>
                                    <p:tmAbs val="0"/>
                                  </p:iterate>
                                  <p:childTnLst>
                                    <p:set>
                                      <p:cBhvr>
                                        <p:cTn id="73" fill="hold"/>
                                        <p:tgtEl>
                                          <p:spTgt spid="301"/>
                                        </p:tgtEl>
                                        <p:attrNameLst>
                                          <p:attrName>style.visibility</p:attrName>
                                        </p:attrNameLst>
                                      </p:cBhvr>
                                      <p:to>
                                        <p:strVal val="visible"/>
                                      </p:to>
                                    </p:set>
                                    <p:animEffect transition="in" filter="fade">
                                      <p:cBhvr>
                                        <p:cTn id="74" dur="500"/>
                                        <p:tgtEl>
                                          <p:spTgt spid="301"/>
                                        </p:tgtEl>
                                      </p:cBhvr>
                                    </p:animEffect>
                                  </p:childTnLst>
                                </p:cTn>
                              </p:par>
                            </p:childTnLst>
                          </p:cTn>
                        </p:par>
                        <p:par>
                          <p:cTn id="75" fill="hold">
                            <p:stCondLst>
                              <p:cond delay="2000"/>
                            </p:stCondLst>
                            <p:childTnLst>
                              <p:par>
                                <p:cTn id="76" presetID="22" presetClass="entr" presetSubtype="8" fill="hold" grpId="0" nodeType="afterEffect">
                                  <p:stCondLst>
                                    <p:cond delay="0"/>
                                  </p:stCondLst>
                                  <p:iterate>
                                    <p:tmAbs val="0"/>
                                  </p:iterate>
                                  <p:childTnLst>
                                    <p:set>
                                      <p:cBhvr>
                                        <p:cTn id="77" fill="hold"/>
                                        <p:tgtEl>
                                          <p:spTgt spid="297"/>
                                        </p:tgtEl>
                                        <p:attrNameLst>
                                          <p:attrName>style.visibility</p:attrName>
                                        </p:attrNameLst>
                                      </p:cBhvr>
                                      <p:to>
                                        <p:strVal val="visible"/>
                                      </p:to>
                                    </p:set>
                                    <p:animEffect transition="in" filter="wipe(left)">
                                      <p:cBhvr>
                                        <p:cTn id="78" dur="500"/>
                                        <p:tgtEl>
                                          <p:spTgt spid="297"/>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iterate>
                                    <p:tmAbs val="0"/>
                                  </p:iterate>
                                  <p:childTnLst>
                                    <p:set>
                                      <p:cBhvr>
                                        <p:cTn id="82" fill="hold"/>
                                        <p:tgtEl>
                                          <p:spTgt spid="285"/>
                                        </p:tgtEl>
                                        <p:attrNameLst>
                                          <p:attrName>style.visibility</p:attrName>
                                        </p:attrNameLst>
                                      </p:cBhvr>
                                      <p:to>
                                        <p:strVal val="visible"/>
                                      </p:to>
                                    </p:set>
                                    <p:animEffect transition="in" filter="wipe(left)">
                                      <p:cBhvr>
                                        <p:cTn id="83" dur="500"/>
                                        <p:tgtEl>
                                          <p:spTgt spid="285"/>
                                        </p:tgtEl>
                                      </p:cBhvr>
                                    </p:animEffect>
                                  </p:childTnLst>
                                </p:cTn>
                              </p:par>
                            </p:childTnLst>
                          </p:cTn>
                        </p:par>
                        <p:par>
                          <p:cTn id="84" fill="hold">
                            <p:stCondLst>
                              <p:cond delay="500"/>
                            </p:stCondLst>
                            <p:childTnLst>
                              <p:par>
                                <p:cTn id="85" presetID="10" presetClass="exit" fill="hold" grpId="0" nodeType="afterEffect">
                                  <p:stCondLst>
                                    <p:cond delay="0"/>
                                  </p:stCondLst>
                                  <p:iterate>
                                    <p:tmAbs val="0"/>
                                  </p:iterate>
                                  <p:childTnLst>
                                    <p:animEffect transition="out" filter="fade">
                                      <p:cBhvr>
                                        <p:cTn id="86" dur="500" fill="hold"/>
                                        <p:tgtEl>
                                          <p:spTgt spid="282"/>
                                        </p:tgtEl>
                                      </p:cBhvr>
                                    </p:animEffect>
                                    <p:set>
                                      <p:cBhvr>
                                        <p:cTn id="87" fill="hold">
                                          <p:stCondLst>
                                            <p:cond delay="499"/>
                                          </p:stCondLst>
                                        </p:cTn>
                                        <p:tgtEl>
                                          <p:spTgt spid="282"/>
                                        </p:tgtEl>
                                        <p:attrNameLst>
                                          <p:attrName>style.visibility</p:attrName>
                                        </p:attrNameLst>
                                      </p:cBhvr>
                                      <p:to>
                                        <p:strVal val="hidden"/>
                                      </p:to>
                                    </p:set>
                                  </p:childTnLst>
                                </p:cTn>
                              </p:par>
                            </p:childTnLst>
                          </p:cTn>
                        </p:par>
                        <p:par>
                          <p:cTn id="88" fill="hold">
                            <p:stCondLst>
                              <p:cond delay="1000"/>
                            </p:stCondLst>
                            <p:childTnLst>
                              <p:par>
                                <p:cTn id="89" presetID="22" presetClass="entr" presetSubtype="2" fill="hold" grpId="0" nodeType="afterEffect">
                                  <p:stCondLst>
                                    <p:cond delay="0"/>
                                  </p:stCondLst>
                                  <p:iterate>
                                    <p:tmAbs val="0"/>
                                  </p:iterate>
                                  <p:childTnLst>
                                    <p:set>
                                      <p:cBhvr>
                                        <p:cTn id="90" fill="hold"/>
                                        <p:tgtEl>
                                          <p:spTgt spid="305"/>
                                        </p:tgtEl>
                                        <p:attrNameLst>
                                          <p:attrName>style.visibility</p:attrName>
                                        </p:attrNameLst>
                                      </p:cBhvr>
                                      <p:to>
                                        <p:strVal val="visible"/>
                                      </p:to>
                                    </p:set>
                                    <p:animEffect transition="in" filter="wipe(right)">
                                      <p:cBhvr>
                                        <p:cTn id="91" dur="500"/>
                                        <p:tgtEl>
                                          <p:spTgt spid="305"/>
                                        </p:tgtEl>
                                      </p:cBhvr>
                                    </p:animEffect>
                                  </p:childTnLst>
                                </p:cTn>
                              </p:par>
                            </p:childTnLst>
                          </p:cTn>
                        </p:par>
                        <p:par>
                          <p:cTn id="92" fill="hold">
                            <p:stCondLst>
                              <p:cond delay="1500"/>
                            </p:stCondLst>
                            <p:childTnLst>
                              <p:par>
                                <p:cTn id="93" presetID="10" presetClass="exit" fill="hold" grpId="0" nodeType="afterEffect">
                                  <p:stCondLst>
                                    <p:cond delay="0"/>
                                  </p:stCondLst>
                                  <p:iterate>
                                    <p:tmAbs val="0"/>
                                  </p:iterate>
                                  <p:childTnLst>
                                    <p:animEffect transition="out" filter="fade">
                                      <p:cBhvr>
                                        <p:cTn id="94" dur="500" fill="hold"/>
                                        <p:tgtEl>
                                          <p:spTgt spid="304"/>
                                        </p:tgtEl>
                                      </p:cBhvr>
                                    </p:animEffect>
                                    <p:set>
                                      <p:cBhvr>
                                        <p:cTn id="95" fill="hold">
                                          <p:stCondLst>
                                            <p:cond delay="499"/>
                                          </p:stCondLst>
                                        </p:cTn>
                                        <p:tgtEl>
                                          <p:spTgt spid="304"/>
                                        </p:tgtEl>
                                        <p:attrNameLst>
                                          <p:attrName>style.visibility</p:attrName>
                                        </p:attrNameLst>
                                      </p:cBhvr>
                                      <p:to>
                                        <p:strVal val="hidden"/>
                                      </p:to>
                                    </p:set>
                                  </p:childTnLst>
                                </p:cTn>
                              </p:par>
                            </p:childTnLst>
                          </p:cTn>
                        </p:par>
                        <p:par>
                          <p:cTn id="96" fill="hold">
                            <p:stCondLst>
                              <p:cond delay="2000"/>
                            </p:stCondLst>
                            <p:childTnLst>
                              <p:par>
                                <p:cTn id="97" presetID="9" presetClass="exit" fill="hold" grpId="1" nodeType="afterEffect">
                                  <p:stCondLst>
                                    <p:cond delay="500"/>
                                  </p:stCondLst>
                                  <p:iterate>
                                    <p:tmAbs val="0"/>
                                  </p:iterate>
                                  <p:childTnLst>
                                    <p:animEffect transition="out" filter="dissolve">
                                      <p:cBhvr>
                                        <p:cTn id="98" dur="500" fill="hold"/>
                                        <p:tgtEl>
                                          <p:spTgt spid="297"/>
                                        </p:tgtEl>
                                      </p:cBhvr>
                                    </p:animEffect>
                                    <p:set>
                                      <p:cBhvr>
                                        <p:cTn id="99" fill="hold">
                                          <p:stCondLst>
                                            <p:cond delay="499"/>
                                          </p:stCondLst>
                                        </p:cTn>
                                        <p:tgtEl>
                                          <p:spTgt spid="297"/>
                                        </p:tgtEl>
                                        <p:attrNameLst>
                                          <p:attrName>style.visibility</p:attrName>
                                        </p:attrNameLst>
                                      </p:cBhvr>
                                      <p:to>
                                        <p:strVal val="hidden"/>
                                      </p:to>
                                    </p:set>
                                  </p:childTnLst>
                                </p:cTn>
                              </p:par>
                            </p:childTnLst>
                          </p:cTn>
                        </p:par>
                        <p:par>
                          <p:cTn id="100" fill="hold">
                            <p:stCondLst>
                              <p:cond delay="3000"/>
                            </p:stCondLst>
                            <p:childTnLst>
                              <p:par>
                                <p:cTn id="101" presetID="9" presetClass="exit" fill="hold" grpId="1" nodeType="afterEffect">
                                  <p:stCondLst>
                                    <p:cond delay="0"/>
                                  </p:stCondLst>
                                  <p:iterate>
                                    <p:tmAbs val="0"/>
                                  </p:iterate>
                                  <p:childTnLst>
                                    <p:animEffect transition="out" filter="dissolve">
                                      <p:cBhvr>
                                        <p:cTn id="102" dur="500" fill="hold"/>
                                        <p:tgtEl>
                                          <p:spTgt spid="296"/>
                                        </p:tgtEl>
                                      </p:cBhvr>
                                    </p:animEffect>
                                    <p:set>
                                      <p:cBhvr>
                                        <p:cTn id="103" fill="hold">
                                          <p:stCondLst>
                                            <p:cond delay="499"/>
                                          </p:stCondLst>
                                        </p:cTn>
                                        <p:tgtEl>
                                          <p:spTgt spid="29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iterate>
                                    <p:tmAbs val="0"/>
                                  </p:iterate>
                                  <p:childTnLst>
                                    <p:set>
                                      <p:cBhvr>
                                        <p:cTn id="107" fill="hold"/>
                                        <p:tgtEl>
                                          <p:spTgt spid="268"/>
                                        </p:tgtEl>
                                        <p:attrNameLst>
                                          <p:attrName>style.visibility</p:attrName>
                                        </p:attrNameLst>
                                      </p:cBhvr>
                                      <p:to>
                                        <p:strVal val="visible"/>
                                      </p:to>
                                    </p:set>
                                    <p:animEffect transition="in" filter="wipe(up)">
                                      <p:cBhvr>
                                        <p:cTn id="108" dur="500"/>
                                        <p:tgtEl>
                                          <p:spTgt spid="268"/>
                                        </p:tgtEl>
                                      </p:cBhvr>
                                    </p:animEffect>
                                  </p:childTnLst>
                                </p:cTn>
                              </p:par>
                            </p:childTnLst>
                          </p:cTn>
                        </p:par>
                        <p:par>
                          <p:cTn id="109" fill="hold">
                            <p:stCondLst>
                              <p:cond delay="500"/>
                            </p:stCondLst>
                            <p:childTnLst>
                              <p:par>
                                <p:cTn id="110" presetID="23" presetClass="entr" presetSubtype="16" fill="hold" grpId="0" nodeType="afterEffect">
                                  <p:stCondLst>
                                    <p:cond delay="0"/>
                                  </p:stCondLst>
                                  <p:iterate>
                                    <p:tmAbs val="0"/>
                                  </p:iterate>
                                  <p:childTnLst>
                                    <p:set>
                                      <p:cBhvr>
                                        <p:cTn id="111" fill="hold"/>
                                        <p:tgtEl>
                                          <p:spTgt spid="267"/>
                                        </p:tgtEl>
                                        <p:attrNameLst>
                                          <p:attrName>style.visibility</p:attrName>
                                        </p:attrNameLst>
                                      </p:cBhvr>
                                      <p:to>
                                        <p:strVal val="visible"/>
                                      </p:to>
                                    </p:set>
                                    <p:anim calcmode="lin" valueType="num">
                                      <p:cBhvr>
                                        <p:cTn id="112" dur="500" fill="hold"/>
                                        <p:tgtEl>
                                          <p:spTgt spid="267"/>
                                        </p:tgtEl>
                                        <p:attrNameLst>
                                          <p:attrName>ppt_w</p:attrName>
                                        </p:attrNameLst>
                                      </p:cBhvr>
                                      <p:tavLst>
                                        <p:tav tm="0">
                                          <p:val>
                                            <p:fltVal val="0"/>
                                          </p:val>
                                        </p:tav>
                                        <p:tav tm="100000">
                                          <p:val>
                                            <p:strVal val="#ppt_w"/>
                                          </p:val>
                                        </p:tav>
                                      </p:tavLst>
                                    </p:anim>
                                    <p:anim calcmode="lin" valueType="num">
                                      <p:cBhvr>
                                        <p:cTn id="113" dur="500" fill="hold"/>
                                        <p:tgtEl>
                                          <p:spTgt spid="267"/>
                                        </p:tgtEl>
                                        <p:attrNameLst>
                                          <p:attrName>ppt_h</p:attrName>
                                        </p:attrNameLst>
                                      </p:cBhvr>
                                      <p:tavLst>
                                        <p:tav tm="0">
                                          <p:val>
                                            <p:fltVal val="0"/>
                                          </p:val>
                                        </p:tav>
                                        <p:tav tm="100000">
                                          <p:val>
                                            <p:strVal val="#ppt_h"/>
                                          </p:val>
                                        </p:tav>
                                      </p:tavLst>
                                    </p:anim>
                                  </p:childTnLst>
                                </p:cTn>
                              </p:par>
                            </p:childTnLst>
                          </p:cTn>
                        </p:par>
                        <p:par>
                          <p:cTn id="114" fill="hold">
                            <p:stCondLst>
                              <p:cond delay="1000"/>
                            </p:stCondLst>
                            <p:childTnLst>
                              <p:par>
                                <p:cTn id="115" presetID="22" presetClass="entr" presetSubtype="4" fill="hold" grpId="0" nodeType="afterEffect">
                                  <p:stCondLst>
                                    <p:cond delay="0"/>
                                  </p:stCondLst>
                                  <p:iterate>
                                    <p:tmAbs val="0"/>
                                  </p:iterate>
                                  <p:childTnLst>
                                    <p:set>
                                      <p:cBhvr>
                                        <p:cTn id="116" fill="hold"/>
                                        <p:tgtEl>
                                          <p:spTgt spid="269"/>
                                        </p:tgtEl>
                                        <p:attrNameLst>
                                          <p:attrName>style.visibility</p:attrName>
                                        </p:attrNameLst>
                                      </p:cBhvr>
                                      <p:to>
                                        <p:strVal val="visible"/>
                                      </p:to>
                                    </p:set>
                                    <p:animEffect transition="in" filter="wipe(down)">
                                      <p:cBhvr>
                                        <p:cTn id="117" dur="500"/>
                                        <p:tgtEl>
                                          <p:spTgt spid="269"/>
                                        </p:tgtEl>
                                      </p:cBhvr>
                                    </p:animEffect>
                                  </p:childTnLst>
                                </p:cTn>
                              </p:par>
                            </p:childTnLst>
                          </p:cTn>
                        </p:par>
                        <p:par>
                          <p:cTn id="118" fill="hold">
                            <p:stCondLst>
                              <p:cond delay="1500"/>
                            </p:stCondLst>
                            <p:childTnLst>
                              <p:par>
                                <p:cTn id="119" presetID="10" presetClass="entr" fill="hold" grpId="0" nodeType="afterEffect">
                                  <p:stCondLst>
                                    <p:cond delay="0"/>
                                  </p:stCondLst>
                                  <p:iterate>
                                    <p:tmAbs val="0"/>
                                  </p:iterate>
                                  <p:childTnLst>
                                    <p:set>
                                      <p:cBhvr>
                                        <p:cTn id="120" fill="hold"/>
                                        <p:tgtEl>
                                          <p:spTgt spid="302"/>
                                        </p:tgtEl>
                                        <p:attrNameLst>
                                          <p:attrName>style.visibility</p:attrName>
                                        </p:attrNameLst>
                                      </p:cBhvr>
                                      <p:to>
                                        <p:strVal val="visible"/>
                                      </p:to>
                                    </p:set>
                                    <p:animEffect transition="in" filter="fade">
                                      <p:cBhvr>
                                        <p:cTn id="121" dur="500"/>
                                        <p:tgtEl>
                                          <p:spTgt spid="302"/>
                                        </p:tgtEl>
                                      </p:cBhvr>
                                    </p:animEffect>
                                  </p:childTnLst>
                                </p:cTn>
                              </p:par>
                            </p:childTnLst>
                          </p:cTn>
                        </p:par>
                        <p:par>
                          <p:cTn id="122" fill="hold">
                            <p:stCondLst>
                              <p:cond delay="2000"/>
                            </p:stCondLst>
                            <p:childTnLst>
                              <p:par>
                                <p:cTn id="123" presetID="10" presetClass="entr" fill="hold" grpId="0" nodeType="afterEffect">
                                  <p:stCondLst>
                                    <p:cond delay="0"/>
                                  </p:stCondLst>
                                  <p:iterate>
                                    <p:tmAbs val="0"/>
                                  </p:iterate>
                                  <p:childTnLst>
                                    <p:set>
                                      <p:cBhvr>
                                        <p:cTn id="124" fill="hold"/>
                                        <p:tgtEl>
                                          <p:spTgt spid="292"/>
                                        </p:tgtEl>
                                        <p:attrNameLst>
                                          <p:attrName>style.visibility</p:attrName>
                                        </p:attrNameLst>
                                      </p:cBhvr>
                                      <p:to>
                                        <p:strVal val="visible"/>
                                      </p:to>
                                    </p:set>
                                    <p:animEffect transition="in" filter="fade">
                                      <p:cBhvr>
                                        <p:cTn id="125" dur="500"/>
                                        <p:tgtEl>
                                          <p:spTgt spid="292"/>
                                        </p:tgtEl>
                                      </p:cBhvr>
                                    </p:animEffect>
                                  </p:childTnLst>
                                </p:cTn>
                              </p:par>
                            </p:childTnLst>
                          </p:cTn>
                        </p:par>
                        <p:par>
                          <p:cTn id="126" fill="hold">
                            <p:stCondLst>
                              <p:cond delay="2500"/>
                            </p:stCondLst>
                            <p:childTnLst>
                              <p:par>
                                <p:cTn id="127" presetID="22" presetClass="entr" presetSubtype="8" fill="hold" grpId="0" nodeType="afterEffect">
                                  <p:stCondLst>
                                    <p:cond delay="0"/>
                                  </p:stCondLst>
                                  <p:iterate>
                                    <p:tmAbs val="0"/>
                                  </p:iterate>
                                  <p:childTnLst>
                                    <p:set>
                                      <p:cBhvr>
                                        <p:cTn id="128" fill="hold"/>
                                        <p:tgtEl>
                                          <p:spTgt spid="293"/>
                                        </p:tgtEl>
                                        <p:attrNameLst>
                                          <p:attrName>style.visibility</p:attrName>
                                        </p:attrNameLst>
                                      </p:cBhvr>
                                      <p:to>
                                        <p:strVal val="visible"/>
                                      </p:to>
                                    </p:set>
                                    <p:animEffect transition="in" filter="wipe(left)">
                                      <p:cBhvr>
                                        <p:cTn id="129" dur="500"/>
                                        <p:tgtEl>
                                          <p:spTgt spid="293"/>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8" fill="hold" grpId="0" nodeType="clickEffect">
                                  <p:stCondLst>
                                    <p:cond delay="0"/>
                                  </p:stCondLst>
                                  <p:iterate>
                                    <p:tmAbs val="0"/>
                                  </p:iterate>
                                  <p:childTnLst>
                                    <p:set>
                                      <p:cBhvr>
                                        <p:cTn id="133" fill="hold"/>
                                        <p:tgtEl>
                                          <p:spTgt spid="278"/>
                                        </p:tgtEl>
                                        <p:attrNameLst>
                                          <p:attrName>style.visibility</p:attrName>
                                        </p:attrNameLst>
                                      </p:cBhvr>
                                      <p:to>
                                        <p:strVal val="visible"/>
                                      </p:to>
                                    </p:set>
                                    <p:animEffect transition="in" filter="wipe(left)">
                                      <p:cBhvr>
                                        <p:cTn id="134" dur="500"/>
                                        <p:tgtEl>
                                          <p:spTgt spid="278"/>
                                        </p:tgtEl>
                                      </p:cBhvr>
                                    </p:animEffect>
                                  </p:childTnLst>
                                </p:cTn>
                              </p:par>
                            </p:childTnLst>
                          </p:cTn>
                        </p:par>
                        <p:par>
                          <p:cTn id="135" fill="hold">
                            <p:stCondLst>
                              <p:cond delay="500"/>
                            </p:stCondLst>
                            <p:childTnLst>
                              <p:par>
                                <p:cTn id="136" presetID="10" presetClass="exit" fill="hold" grpId="1" nodeType="afterEffect">
                                  <p:stCondLst>
                                    <p:cond delay="0"/>
                                  </p:stCondLst>
                                  <p:iterate>
                                    <p:tmAbs val="0"/>
                                  </p:iterate>
                                  <p:childTnLst>
                                    <p:animEffect transition="out" filter="fade">
                                      <p:cBhvr>
                                        <p:cTn id="137" dur="500" fill="hold"/>
                                        <p:tgtEl>
                                          <p:spTgt spid="301"/>
                                        </p:tgtEl>
                                      </p:cBhvr>
                                    </p:animEffect>
                                    <p:set>
                                      <p:cBhvr>
                                        <p:cTn id="138" fill="hold">
                                          <p:stCondLst>
                                            <p:cond delay="499"/>
                                          </p:stCondLst>
                                        </p:cTn>
                                        <p:tgtEl>
                                          <p:spTgt spid="30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22" presetClass="entr" presetSubtype="2" fill="hold" grpId="0" nodeType="clickEffect">
                                  <p:stCondLst>
                                    <p:cond delay="0"/>
                                  </p:stCondLst>
                                  <p:iterate>
                                    <p:tmAbs val="0"/>
                                  </p:iterate>
                                  <p:childTnLst>
                                    <p:set>
                                      <p:cBhvr>
                                        <p:cTn id="142" fill="hold"/>
                                        <p:tgtEl>
                                          <p:spTgt spid="284"/>
                                        </p:tgtEl>
                                        <p:attrNameLst>
                                          <p:attrName>style.visibility</p:attrName>
                                        </p:attrNameLst>
                                      </p:cBhvr>
                                      <p:to>
                                        <p:strVal val="visible"/>
                                      </p:to>
                                    </p:set>
                                    <p:animEffect transition="in" filter="wipe(right)">
                                      <p:cBhvr>
                                        <p:cTn id="143" dur="500"/>
                                        <p:tgtEl>
                                          <p:spTgt spid="284"/>
                                        </p:tgtEl>
                                      </p:cBhvr>
                                    </p:animEffect>
                                  </p:childTnLst>
                                </p:cTn>
                              </p:par>
                            </p:childTnLst>
                          </p:cTn>
                        </p:par>
                        <p:par>
                          <p:cTn id="144" fill="hold">
                            <p:stCondLst>
                              <p:cond delay="500"/>
                            </p:stCondLst>
                            <p:childTnLst>
                              <p:par>
                                <p:cTn id="145" presetID="22" presetClass="exit" presetSubtype="2" fill="hold" grpId="1" nodeType="afterEffect">
                                  <p:stCondLst>
                                    <p:cond delay="0"/>
                                  </p:stCondLst>
                                  <p:iterate>
                                    <p:tmAbs val="0"/>
                                  </p:iterate>
                                  <p:childTnLst>
                                    <p:animEffect transition="out" filter="wipe(right)">
                                      <p:cBhvr>
                                        <p:cTn id="146" dur="500" fill="hold"/>
                                        <p:tgtEl>
                                          <p:spTgt spid="305"/>
                                        </p:tgtEl>
                                      </p:cBhvr>
                                    </p:animEffect>
                                    <p:set>
                                      <p:cBhvr>
                                        <p:cTn id="147" fill="hold">
                                          <p:stCondLst>
                                            <p:cond delay="499"/>
                                          </p:stCondLst>
                                        </p:cTn>
                                        <p:tgtEl>
                                          <p:spTgt spid="305"/>
                                        </p:tgtEl>
                                        <p:attrNameLst>
                                          <p:attrName>style.visibility</p:attrName>
                                        </p:attrNameLst>
                                      </p:cBhvr>
                                      <p:to>
                                        <p:strVal val="hidden"/>
                                      </p:to>
                                    </p:set>
                                  </p:childTnLst>
                                </p:cTn>
                              </p:par>
                            </p:childTnLst>
                          </p:cTn>
                        </p:par>
                        <p:par>
                          <p:cTn id="148" fill="hold">
                            <p:stCondLst>
                              <p:cond delay="1000"/>
                            </p:stCondLst>
                            <p:childTnLst>
                              <p:par>
                                <p:cTn id="149" presetID="9" presetClass="exit" fill="hold" grpId="1" nodeType="afterEffect">
                                  <p:stCondLst>
                                    <p:cond delay="500"/>
                                  </p:stCondLst>
                                  <p:iterate>
                                    <p:tmAbs val="0"/>
                                  </p:iterate>
                                  <p:childTnLst>
                                    <p:animEffect transition="out" filter="dissolve">
                                      <p:cBhvr>
                                        <p:cTn id="150" dur="500" fill="hold"/>
                                        <p:tgtEl>
                                          <p:spTgt spid="293"/>
                                        </p:tgtEl>
                                      </p:cBhvr>
                                    </p:animEffect>
                                    <p:set>
                                      <p:cBhvr>
                                        <p:cTn id="151" fill="hold">
                                          <p:stCondLst>
                                            <p:cond delay="499"/>
                                          </p:stCondLst>
                                        </p:cTn>
                                        <p:tgtEl>
                                          <p:spTgt spid="293"/>
                                        </p:tgtEl>
                                        <p:attrNameLst>
                                          <p:attrName>style.visibility</p:attrName>
                                        </p:attrNameLst>
                                      </p:cBhvr>
                                      <p:to>
                                        <p:strVal val="hidden"/>
                                      </p:to>
                                    </p:set>
                                  </p:childTnLst>
                                </p:cTn>
                              </p:par>
                            </p:childTnLst>
                          </p:cTn>
                        </p:par>
                        <p:par>
                          <p:cTn id="152" fill="hold">
                            <p:stCondLst>
                              <p:cond delay="2000"/>
                            </p:stCondLst>
                            <p:childTnLst>
                              <p:par>
                                <p:cTn id="153" presetID="9" presetClass="exit" fill="hold" grpId="1" nodeType="afterEffect">
                                  <p:stCondLst>
                                    <p:cond delay="0"/>
                                  </p:stCondLst>
                                  <p:iterate>
                                    <p:tmAbs val="0"/>
                                  </p:iterate>
                                  <p:childTnLst>
                                    <p:animEffect transition="out" filter="dissolve">
                                      <p:cBhvr>
                                        <p:cTn id="154" dur="500" fill="hold"/>
                                        <p:tgtEl>
                                          <p:spTgt spid="292"/>
                                        </p:tgtEl>
                                      </p:cBhvr>
                                    </p:animEffect>
                                    <p:set>
                                      <p:cBhvr>
                                        <p:cTn id="155" fill="hold">
                                          <p:stCondLst>
                                            <p:cond delay="499"/>
                                          </p:stCondLst>
                                        </p:cTn>
                                        <p:tgtEl>
                                          <p:spTgt spid="292"/>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iterate>
                                    <p:tmAbs val="0"/>
                                  </p:iterate>
                                  <p:childTnLst>
                                    <p:set>
                                      <p:cBhvr>
                                        <p:cTn id="159" fill="hold"/>
                                        <p:tgtEl>
                                          <p:spTgt spid="276"/>
                                        </p:tgtEl>
                                        <p:attrNameLst>
                                          <p:attrName>style.visibility</p:attrName>
                                        </p:attrNameLst>
                                      </p:cBhvr>
                                      <p:to>
                                        <p:strVal val="visible"/>
                                      </p:to>
                                    </p:set>
                                    <p:animEffect transition="in" filter="wipe(up)">
                                      <p:cBhvr>
                                        <p:cTn id="160" dur="500"/>
                                        <p:tgtEl>
                                          <p:spTgt spid="276"/>
                                        </p:tgtEl>
                                      </p:cBhvr>
                                    </p:animEffect>
                                  </p:childTnLst>
                                </p:cTn>
                              </p:par>
                            </p:childTnLst>
                          </p:cTn>
                        </p:par>
                        <p:par>
                          <p:cTn id="161" fill="hold">
                            <p:stCondLst>
                              <p:cond delay="500"/>
                            </p:stCondLst>
                            <p:childTnLst>
                              <p:par>
                                <p:cTn id="162" presetID="23" presetClass="entr" presetSubtype="16" fill="hold" grpId="0" nodeType="afterEffect">
                                  <p:stCondLst>
                                    <p:cond delay="0"/>
                                  </p:stCondLst>
                                  <p:iterate>
                                    <p:tmAbs val="0"/>
                                  </p:iterate>
                                  <p:childTnLst>
                                    <p:set>
                                      <p:cBhvr>
                                        <p:cTn id="163" fill="hold"/>
                                        <p:tgtEl>
                                          <p:spTgt spid="259"/>
                                        </p:tgtEl>
                                        <p:attrNameLst>
                                          <p:attrName>style.visibility</p:attrName>
                                        </p:attrNameLst>
                                      </p:cBhvr>
                                      <p:to>
                                        <p:strVal val="visible"/>
                                      </p:to>
                                    </p:set>
                                    <p:anim calcmode="lin" valueType="num">
                                      <p:cBhvr>
                                        <p:cTn id="164" dur="500" fill="hold"/>
                                        <p:tgtEl>
                                          <p:spTgt spid="259"/>
                                        </p:tgtEl>
                                        <p:attrNameLst>
                                          <p:attrName>ppt_w</p:attrName>
                                        </p:attrNameLst>
                                      </p:cBhvr>
                                      <p:tavLst>
                                        <p:tav tm="0">
                                          <p:val>
                                            <p:fltVal val="0"/>
                                          </p:val>
                                        </p:tav>
                                        <p:tav tm="100000">
                                          <p:val>
                                            <p:strVal val="#ppt_w"/>
                                          </p:val>
                                        </p:tav>
                                      </p:tavLst>
                                    </p:anim>
                                    <p:anim calcmode="lin" valueType="num">
                                      <p:cBhvr>
                                        <p:cTn id="165" dur="500" fill="hold"/>
                                        <p:tgtEl>
                                          <p:spTgt spid="259"/>
                                        </p:tgtEl>
                                        <p:attrNameLst>
                                          <p:attrName>ppt_h</p:attrName>
                                        </p:attrNameLst>
                                      </p:cBhvr>
                                      <p:tavLst>
                                        <p:tav tm="0">
                                          <p:val>
                                            <p:fltVal val="0"/>
                                          </p:val>
                                        </p:tav>
                                        <p:tav tm="100000">
                                          <p:val>
                                            <p:strVal val="#ppt_h"/>
                                          </p:val>
                                        </p:tav>
                                      </p:tavLst>
                                    </p:anim>
                                  </p:childTnLst>
                                </p:cTn>
                              </p:par>
                            </p:childTnLst>
                          </p:cTn>
                        </p:par>
                        <p:par>
                          <p:cTn id="166" fill="hold">
                            <p:stCondLst>
                              <p:cond delay="1000"/>
                            </p:stCondLst>
                            <p:childTnLst>
                              <p:par>
                                <p:cTn id="167" presetID="22" presetClass="entr" presetSubtype="4" fill="hold" grpId="0" nodeType="afterEffect">
                                  <p:stCondLst>
                                    <p:cond delay="0"/>
                                  </p:stCondLst>
                                  <p:iterate>
                                    <p:tmAbs val="0"/>
                                  </p:iterate>
                                  <p:childTnLst>
                                    <p:set>
                                      <p:cBhvr>
                                        <p:cTn id="168" fill="hold"/>
                                        <p:tgtEl>
                                          <p:spTgt spid="261"/>
                                        </p:tgtEl>
                                        <p:attrNameLst>
                                          <p:attrName>style.visibility</p:attrName>
                                        </p:attrNameLst>
                                      </p:cBhvr>
                                      <p:to>
                                        <p:strVal val="visible"/>
                                      </p:to>
                                    </p:set>
                                    <p:animEffect transition="in" filter="wipe(down)">
                                      <p:cBhvr>
                                        <p:cTn id="169" dur="500"/>
                                        <p:tgtEl>
                                          <p:spTgt spid="261"/>
                                        </p:tgtEl>
                                      </p:cBhvr>
                                    </p:animEffect>
                                  </p:childTnLst>
                                </p:cTn>
                              </p:par>
                            </p:childTnLst>
                          </p:cTn>
                        </p:par>
                        <p:par>
                          <p:cTn id="170" fill="hold">
                            <p:stCondLst>
                              <p:cond delay="1500"/>
                            </p:stCondLst>
                            <p:childTnLst>
                              <p:par>
                                <p:cTn id="171" presetID="10" presetClass="entr" fill="hold" grpId="0" nodeType="afterEffect">
                                  <p:stCondLst>
                                    <p:cond delay="0"/>
                                  </p:stCondLst>
                                  <p:iterate>
                                    <p:tmAbs val="0"/>
                                  </p:iterate>
                                  <p:childTnLst>
                                    <p:set>
                                      <p:cBhvr>
                                        <p:cTn id="172" fill="hold"/>
                                        <p:tgtEl>
                                          <p:spTgt spid="303"/>
                                        </p:tgtEl>
                                        <p:attrNameLst>
                                          <p:attrName>style.visibility</p:attrName>
                                        </p:attrNameLst>
                                      </p:cBhvr>
                                      <p:to>
                                        <p:strVal val="visible"/>
                                      </p:to>
                                    </p:set>
                                    <p:animEffect transition="in" filter="fade">
                                      <p:cBhvr>
                                        <p:cTn id="173" dur="500"/>
                                        <p:tgtEl>
                                          <p:spTgt spid="303"/>
                                        </p:tgtEl>
                                      </p:cBhvr>
                                    </p:animEffect>
                                  </p:childTnLst>
                                </p:cTn>
                              </p:par>
                            </p:childTnLst>
                          </p:cTn>
                        </p:par>
                        <p:par>
                          <p:cTn id="174" fill="hold">
                            <p:stCondLst>
                              <p:cond delay="2000"/>
                            </p:stCondLst>
                            <p:childTnLst>
                              <p:par>
                                <p:cTn id="175" presetID="10" presetClass="entr" fill="hold" grpId="0" nodeType="afterEffect">
                                  <p:stCondLst>
                                    <p:cond delay="0"/>
                                  </p:stCondLst>
                                  <p:iterate>
                                    <p:tmAbs val="0"/>
                                  </p:iterate>
                                  <p:childTnLst>
                                    <p:set>
                                      <p:cBhvr>
                                        <p:cTn id="176" fill="hold"/>
                                        <p:tgtEl>
                                          <p:spTgt spid="288"/>
                                        </p:tgtEl>
                                        <p:attrNameLst>
                                          <p:attrName>style.visibility</p:attrName>
                                        </p:attrNameLst>
                                      </p:cBhvr>
                                      <p:to>
                                        <p:strVal val="visible"/>
                                      </p:to>
                                    </p:set>
                                    <p:animEffect transition="in" filter="fade">
                                      <p:cBhvr>
                                        <p:cTn id="177" dur="500"/>
                                        <p:tgtEl>
                                          <p:spTgt spid="288"/>
                                        </p:tgtEl>
                                      </p:cBhvr>
                                    </p:animEffect>
                                  </p:childTnLst>
                                </p:cTn>
                              </p:par>
                            </p:childTnLst>
                          </p:cTn>
                        </p:par>
                        <p:par>
                          <p:cTn id="178" fill="hold">
                            <p:stCondLst>
                              <p:cond delay="2500"/>
                            </p:stCondLst>
                            <p:childTnLst>
                              <p:par>
                                <p:cTn id="179" presetID="22" presetClass="entr" presetSubtype="8" fill="hold" grpId="0" nodeType="afterEffect">
                                  <p:stCondLst>
                                    <p:cond delay="0"/>
                                  </p:stCondLst>
                                  <p:iterate>
                                    <p:tmAbs val="0"/>
                                  </p:iterate>
                                  <p:childTnLst>
                                    <p:set>
                                      <p:cBhvr>
                                        <p:cTn id="180" fill="hold"/>
                                        <p:tgtEl>
                                          <p:spTgt spid="289"/>
                                        </p:tgtEl>
                                        <p:attrNameLst>
                                          <p:attrName>style.visibility</p:attrName>
                                        </p:attrNameLst>
                                      </p:cBhvr>
                                      <p:to>
                                        <p:strVal val="visible"/>
                                      </p:to>
                                    </p:set>
                                    <p:animEffect transition="in" filter="wipe(left)">
                                      <p:cBhvr>
                                        <p:cTn id="181" dur="500"/>
                                        <p:tgtEl>
                                          <p:spTgt spid="289"/>
                                        </p:tgtEl>
                                      </p:cBhvr>
                                    </p:animEffect>
                                  </p:childTnLst>
                                </p:cTn>
                              </p:par>
                            </p:childTnLst>
                          </p:cTn>
                        </p:par>
                        <p:par>
                          <p:cTn id="182" fill="hold">
                            <p:stCondLst>
                              <p:cond delay="3000"/>
                            </p:stCondLst>
                            <p:childTnLst>
                              <p:par>
                                <p:cTn id="183" presetID="22" presetClass="entr" presetSubtype="8" fill="hold" grpId="0" nodeType="afterEffect">
                                  <p:stCondLst>
                                    <p:cond delay="0"/>
                                  </p:stCondLst>
                                  <p:iterate>
                                    <p:tmAbs val="0"/>
                                  </p:iterate>
                                  <p:childTnLst>
                                    <p:set>
                                      <p:cBhvr>
                                        <p:cTn id="184" fill="hold"/>
                                        <p:tgtEl>
                                          <p:spTgt spid="283"/>
                                        </p:tgtEl>
                                        <p:attrNameLst>
                                          <p:attrName>style.visibility</p:attrName>
                                        </p:attrNameLst>
                                      </p:cBhvr>
                                      <p:to>
                                        <p:strVal val="visible"/>
                                      </p:to>
                                    </p:set>
                                    <p:animEffect transition="in" filter="wipe(left)">
                                      <p:cBhvr>
                                        <p:cTn id="185" dur="500"/>
                                        <p:tgtEl>
                                          <p:spTgt spid="283"/>
                                        </p:tgtEl>
                                      </p:cBhvr>
                                    </p:animEffect>
                                  </p:childTnLst>
                                </p:cTn>
                              </p:par>
                            </p:childTnLst>
                          </p:cTn>
                        </p:par>
                        <p:par>
                          <p:cTn id="186" fill="hold">
                            <p:stCondLst>
                              <p:cond delay="3500"/>
                            </p:stCondLst>
                            <p:childTnLst>
                              <p:par>
                                <p:cTn id="187" presetID="10" presetClass="exit" fill="hold" grpId="1" nodeType="afterEffect">
                                  <p:stCondLst>
                                    <p:cond delay="0"/>
                                  </p:stCondLst>
                                  <p:iterate>
                                    <p:tmAbs val="0"/>
                                  </p:iterate>
                                  <p:childTnLst>
                                    <p:animEffect transition="out" filter="fade">
                                      <p:cBhvr>
                                        <p:cTn id="188" dur="500" fill="hold"/>
                                        <p:tgtEl>
                                          <p:spTgt spid="302"/>
                                        </p:tgtEl>
                                      </p:cBhvr>
                                    </p:animEffect>
                                    <p:set>
                                      <p:cBhvr>
                                        <p:cTn id="189" fill="hold">
                                          <p:stCondLst>
                                            <p:cond delay="499"/>
                                          </p:stCondLst>
                                        </p:cTn>
                                        <p:tgtEl>
                                          <p:spTgt spid="302"/>
                                        </p:tgtEl>
                                        <p:attrNameLst>
                                          <p:attrName>style.visibility</p:attrName>
                                        </p:attrNameLst>
                                      </p:cBhvr>
                                      <p:to>
                                        <p:strVal val="hidden"/>
                                      </p:to>
                                    </p:set>
                                  </p:childTnLst>
                                </p:cTn>
                              </p:par>
                            </p:childTnLst>
                          </p:cTn>
                        </p:par>
                        <p:par>
                          <p:cTn id="190" fill="hold">
                            <p:stCondLst>
                              <p:cond delay="4000"/>
                            </p:stCondLst>
                            <p:childTnLst>
                              <p:par>
                                <p:cTn id="191" presetID="22" presetClass="entr" presetSubtype="2" fill="hold" grpId="0" nodeType="afterEffect">
                                  <p:stCondLst>
                                    <p:cond delay="0"/>
                                  </p:stCondLst>
                                  <p:iterate>
                                    <p:tmAbs val="0"/>
                                  </p:iterate>
                                  <p:childTnLst>
                                    <p:set>
                                      <p:cBhvr>
                                        <p:cTn id="192" fill="hold"/>
                                        <p:tgtEl>
                                          <p:spTgt spid="306"/>
                                        </p:tgtEl>
                                        <p:attrNameLst>
                                          <p:attrName>style.visibility</p:attrName>
                                        </p:attrNameLst>
                                      </p:cBhvr>
                                      <p:to>
                                        <p:strVal val="visible"/>
                                      </p:to>
                                    </p:set>
                                    <p:animEffect transition="in" filter="wipe(right)">
                                      <p:cBhvr>
                                        <p:cTn id="193" dur="500"/>
                                        <p:tgtEl>
                                          <p:spTgt spid="306"/>
                                        </p:tgtEl>
                                      </p:cBhvr>
                                    </p:animEffect>
                                  </p:childTnLst>
                                </p:cTn>
                              </p:par>
                            </p:childTnLst>
                          </p:cTn>
                        </p:par>
                        <p:par>
                          <p:cTn id="194" fill="hold">
                            <p:stCondLst>
                              <p:cond delay="4500"/>
                            </p:stCondLst>
                            <p:childTnLst>
                              <p:par>
                                <p:cTn id="195" presetID="22" presetClass="exit" presetSubtype="2" fill="hold" grpId="1" nodeType="afterEffect">
                                  <p:stCondLst>
                                    <p:cond delay="0"/>
                                  </p:stCondLst>
                                  <p:iterate>
                                    <p:tmAbs val="0"/>
                                  </p:iterate>
                                  <p:childTnLst>
                                    <p:animEffect transition="out" filter="wipe(right)">
                                      <p:cBhvr>
                                        <p:cTn id="196" dur="500" fill="hold"/>
                                        <p:tgtEl>
                                          <p:spTgt spid="284"/>
                                        </p:tgtEl>
                                      </p:cBhvr>
                                    </p:animEffect>
                                    <p:set>
                                      <p:cBhvr>
                                        <p:cTn id="197" fill="hold">
                                          <p:stCondLst>
                                            <p:cond delay="499"/>
                                          </p:stCondLst>
                                        </p:cTn>
                                        <p:tgtEl>
                                          <p:spTgt spid="284"/>
                                        </p:tgtEl>
                                        <p:attrNameLst>
                                          <p:attrName>style.visibility</p:attrName>
                                        </p:attrNameLst>
                                      </p:cBhvr>
                                      <p:to>
                                        <p:strVal val="hidden"/>
                                      </p:to>
                                    </p:set>
                                  </p:childTnLst>
                                </p:cTn>
                              </p:par>
                            </p:childTnLst>
                          </p:cTn>
                        </p:par>
                        <p:par>
                          <p:cTn id="198" fill="hold">
                            <p:stCondLst>
                              <p:cond delay="5000"/>
                            </p:stCondLst>
                            <p:childTnLst>
                              <p:par>
                                <p:cTn id="199" presetID="9" presetClass="exit" fill="hold" grpId="1" nodeType="afterEffect">
                                  <p:stCondLst>
                                    <p:cond delay="0"/>
                                  </p:stCondLst>
                                  <p:iterate>
                                    <p:tmAbs val="0"/>
                                  </p:iterate>
                                  <p:childTnLst>
                                    <p:animEffect transition="out" filter="dissolve">
                                      <p:cBhvr>
                                        <p:cTn id="200" dur="500" fill="hold"/>
                                        <p:tgtEl>
                                          <p:spTgt spid="288"/>
                                        </p:tgtEl>
                                      </p:cBhvr>
                                    </p:animEffect>
                                    <p:set>
                                      <p:cBhvr>
                                        <p:cTn id="201" fill="hold">
                                          <p:stCondLst>
                                            <p:cond delay="499"/>
                                          </p:stCondLst>
                                        </p:cTn>
                                        <p:tgtEl>
                                          <p:spTgt spid="288"/>
                                        </p:tgtEl>
                                        <p:attrNameLst>
                                          <p:attrName>style.visibility</p:attrName>
                                        </p:attrNameLst>
                                      </p:cBhvr>
                                      <p:to>
                                        <p:strVal val="hidden"/>
                                      </p:to>
                                    </p:set>
                                  </p:childTnLst>
                                </p:cTn>
                              </p:par>
                            </p:childTnLst>
                          </p:cTn>
                        </p:par>
                        <p:par>
                          <p:cTn id="202" fill="hold">
                            <p:stCondLst>
                              <p:cond delay="5500"/>
                            </p:stCondLst>
                            <p:childTnLst>
                              <p:par>
                                <p:cTn id="203" presetID="9" presetClass="exit" fill="hold" grpId="1" nodeType="afterEffect">
                                  <p:stCondLst>
                                    <p:cond delay="0"/>
                                  </p:stCondLst>
                                  <p:iterate>
                                    <p:tmAbs val="0"/>
                                  </p:iterate>
                                  <p:childTnLst>
                                    <p:animEffect transition="out" filter="dissolve">
                                      <p:cBhvr>
                                        <p:cTn id="204" dur="500" fill="hold"/>
                                        <p:tgtEl>
                                          <p:spTgt spid="289"/>
                                        </p:tgtEl>
                                      </p:cBhvr>
                                    </p:animEffect>
                                    <p:set>
                                      <p:cBhvr>
                                        <p:cTn id="205" fill="hold">
                                          <p:stCondLst>
                                            <p:cond delay="499"/>
                                          </p:stCondLst>
                                        </p:cTn>
                                        <p:tgtEl>
                                          <p:spTgt spid="28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 grpId="0" build="p" bldLvl="5" animBg="1" advAuto="0"/>
      <p:bldP spid="251" grpId="0" animBg="1" advAuto="0"/>
      <p:bldP spid="259" grpId="0" animBg="1" advAuto="0"/>
      <p:bldP spid="260" grpId="0" animBg="1" advAuto="0"/>
      <p:bldP spid="261" grpId="0" animBg="1" advAuto="0"/>
      <p:bldP spid="267" grpId="0" animBg="1" advAuto="0"/>
      <p:bldP spid="268" grpId="0" animBg="1" advAuto="0"/>
      <p:bldP spid="269" grpId="0" animBg="1" advAuto="0"/>
      <p:bldP spid="275" grpId="0" animBg="1" advAuto="0"/>
      <p:bldP spid="276" grpId="0" animBg="1" advAuto="0"/>
      <p:bldP spid="277" grpId="0" animBg="1" advAuto="0"/>
      <p:bldP spid="278" grpId="0" animBg="1" advAuto="0"/>
      <p:bldP spid="282" grpId="0" animBg="1" advAuto="0"/>
      <p:bldP spid="283" grpId="0" animBg="1" advAuto="0"/>
      <p:bldP spid="284" grpId="0" animBg="1" advAuto="0"/>
      <p:bldP spid="284" grpId="1" animBg="1" advAuto="0"/>
      <p:bldP spid="285" grpId="0" animBg="1" advAuto="0"/>
      <p:bldP spid="288" grpId="0" animBg="1" advAuto="0"/>
      <p:bldP spid="288" grpId="1" animBg="1" advAuto="0"/>
      <p:bldP spid="289" grpId="0" animBg="1" advAuto="0"/>
      <p:bldP spid="289" grpId="1" animBg="1" advAuto="0"/>
      <p:bldP spid="292" grpId="0" animBg="1" advAuto="0"/>
      <p:bldP spid="292" grpId="1" animBg="1" advAuto="0"/>
      <p:bldP spid="293" grpId="0" animBg="1" advAuto="0"/>
      <p:bldP spid="293" grpId="1" animBg="1" advAuto="0"/>
      <p:bldP spid="296" grpId="0" animBg="1" advAuto="0"/>
      <p:bldP spid="296" grpId="1" animBg="1" advAuto="0"/>
      <p:bldP spid="297" grpId="0" animBg="1" advAuto="0"/>
      <p:bldP spid="297" grpId="1" animBg="1" advAuto="0"/>
      <p:bldP spid="301" grpId="0" animBg="1" advAuto="0"/>
      <p:bldP spid="301" grpId="1" animBg="1" advAuto="0"/>
      <p:bldP spid="302" grpId="0" animBg="1" advAuto="0"/>
      <p:bldP spid="302" grpId="1" animBg="1" advAuto="0"/>
      <p:bldP spid="303" grpId="0" animBg="1" advAuto="0"/>
      <p:bldP spid="304" grpId="0" animBg="1" advAuto="0"/>
      <p:bldP spid="305" grpId="0" animBg="1" advAuto="0"/>
      <p:bldP spid="305" grpId="1" animBg="1" advAuto="0"/>
      <p:bldP spid="306"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TotalTime>
  <Words>3434</Words>
  <Application>Microsoft Office PowerPoint</Application>
  <PresentationFormat>Custom</PresentationFormat>
  <Paragraphs>420</Paragraphs>
  <Slides>12</Slides>
  <Notes>10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Arial</vt:lpstr>
      <vt:lpstr>Bradley Hand ITC TT-Bold</vt:lpstr>
      <vt:lpstr>Comic Sans MS</vt:lpstr>
      <vt:lpstr>Courier New</vt:lpstr>
      <vt:lpstr>Gill Sans</vt:lpstr>
      <vt:lpstr>Helvetica</vt:lpstr>
      <vt:lpstr>Lucida Grande</vt:lpstr>
      <vt:lpstr>Marker Felt</vt:lpstr>
      <vt:lpstr>Menlo Regular</vt:lpstr>
      <vt:lpstr>Monaco</vt:lpstr>
      <vt:lpstr>Optima</vt:lpstr>
      <vt:lpstr>Times New Roman</vt:lpstr>
      <vt:lpstr>Times Roman</vt:lpstr>
      <vt:lpstr>Verdana</vt:lpstr>
      <vt:lpstr>White</vt:lpstr>
      <vt:lpstr>The Class ArrayQueue</vt:lpstr>
      <vt:lpstr>The Class ArrayQueue</vt:lpstr>
      <vt:lpstr>The Class ArrayQueue</vt:lpstr>
      <vt:lpstr>The Class ArrayQueue</vt:lpstr>
      <vt:lpstr>The Class ArrayQueue</vt:lpstr>
      <vt:lpstr>The Class ArrayQueue</vt:lpstr>
      <vt:lpstr>The Class LinkedQueue</vt:lpstr>
      <vt:lpstr>The Class LinkedQueue</vt:lpstr>
      <vt:lpstr>The Class LinkedQueue -- enqueue</vt:lpstr>
      <vt:lpstr>The Class LinkedQueue -- peekFront</vt:lpstr>
      <vt:lpstr>The Class LinkedQueue -- dequeue</vt:lpstr>
      <vt:lpstr>The Class LinkedStack -- isEmpty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Class ArrayQueue</dc:title>
  <cp:lastModifiedBy>Anandaraj Jeeva Rathinam (Integra)</cp:lastModifiedBy>
  <cp:revision>8</cp:revision>
  <dcterms:modified xsi:type="dcterms:W3CDTF">2024-05-22T04:24:12Z</dcterms:modified>
</cp:coreProperties>
</file>