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6256000" cy="914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858585"/>
        </a:solidFill>
        <a:effectLst/>
        <a:uFillTx/>
        <a:latin typeface="Marker Felt"/>
        <a:ea typeface="Marker Felt"/>
        <a:cs typeface="Marker Felt"/>
        <a:sym typeface="Marker Felt"/>
      </a:defRPr>
    </a:lvl1pPr>
    <a:lvl2pPr marL="0" marR="0" indent="3429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858585"/>
        </a:solidFill>
        <a:effectLst/>
        <a:uFillTx/>
        <a:latin typeface="Marker Felt"/>
        <a:ea typeface="Marker Felt"/>
        <a:cs typeface="Marker Felt"/>
        <a:sym typeface="Marker Felt"/>
      </a:defRPr>
    </a:lvl2pPr>
    <a:lvl3pPr marL="0" marR="0" indent="6858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858585"/>
        </a:solidFill>
        <a:effectLst/>
        <a:uFillTx/>
        <a:latin typeface="Marker Felt"/>
        <a:ea typeface="Marker Felt"/>
        <a:cs typeface="Marker Felt"/>
        <a:sym typeface="Marker Felt"/>
      </a:defRPr>
    </a:lvl3pPr>
    <a:lvl4pPr marL="0" marR="0" indent="10287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858585"/>
        </a:solidFill>
        <a:effectLst/>
        <a:uFillTx/>
        <a:latin typeface="Marker Felt"/>
        <a:ea typeface="Marker Felt"/>
        <a:cs typeface="Marker Felt"/>
        <a:sym typeface="Marker Felt"/>
      </a:defRPr>
    </a:lvl4pPr>
    <a:lvl5pPr marL="0" marR="0" indent="13716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858585"/>
        </a:solidFill>
        <a:effectLst/>
        <a:uFillTx/>
        <a:latin typeface="Marker Felt"/>
        <a:ea typeface="Marker Felt"/>
        <a:cs typeface="Marker Felt"/>
        <a:sym typeface="Marker Felt"/>
      </a:defRPr>
    </a:lvl5pPr>
    <a:lvl6pPr marL="0" marR="0" indent="17145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858585"/>
        </a:solidFill>
        <a:effectLst/>
        <a:uFillTx/>
        <a:latin typeface="Marker Felt"/>
        <a:ea typeface="Marker Felt"/>
        <a:cs typeface="Marker Felt"/>
        <a:sym typeface="Marker Felt"/>
      </a:defRPr>
    </a:lvl6pPr>
    <a:lvl7pPr marL="0" marR="0" indent="20574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858585"/>
        </a:solidFill>
        <a:effectLst/>
        <a:uFillTx/>
        <a:latin typeface="Marker Felt"/>
        <a:ea typeface="Marker Felt"/>
        <a:cs typeface="Marker Felt"/>
        <a:sym typeface="Marker Felt"/>
      </a:defRPr>
    </a:lvl7pPr>
    <a:lvl8pPr marL="0" marR="0" indent="24003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858585"/>
        </a:solidFill>
        <a:effectLst/>
        <a:uFillTx/>
        <a:latin typeface="Marker Felt"/>
        <a:ea typeface="Marker Felt"/>
        <a:cs typeface="Marker Felt"/>
        <a:sym typeface="Marker Felt"/>
      </a:defRPr>
    </a:lvl8pPr>
    <a:lvl9pPr marL="0" marR="0" indent="27432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858585"/>
        </a:solidFill>
        <a:effectLst/>
        <a:uFillTx/>
        <a:latin typeface="Marker Felt"/>
        <a:ea typeface="Marker Felt"/>
        <a:cs typeface="Marker Felt"/>
        <a:sym typeface="Marker Fel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Marker Felt"/>
          <a:ea typeface="Marker Felt"/>
          <a:cs typeface="Marker Felt"/>
        </a:font>
        <a:srgbClr val="858585"/>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noFill/>
        </a:fill>
      </a:tcStyle>
    </a:wholeTbl>
    <a:band2H>
      <a:tcTxStyle/>
      <a:tcStyle>
        <a:tcBdr/>
        <a:fill>
          <a:solidFill>
            <a:srgbClr val="B9C4C8">
              <a:alpha val="30000"/>
            </a:srgbClr>
          </a:solidFill>
        </a:fill>
      </a:tcStyle>
    </a:band2H>
    <a:firstCol>
      <a:tcTxStyle>
        <a:font>
          <a:latin typeface="Marker Felt"/>
          <a:ea typeface="Marker Felt"/>
          <a:cs typeface="Marker Felt"/>
        </a:font>
        <a:srgbClr val="FFFFFF"/>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solidFill>
            <a:schemeClr val="accent1">
              <a:hueOff val="-313507"/>
              <a:satOff val="34334"/>
              <a:lumOff val="-8266"/>
              <a:alpha val="62000"/>
            </a:schemeClr>
          </a:solidFill>
        </a:fill>
      </a:tcStyle>
    </a:firstCol>
    <a:lastRow>
      <a:tcTxStyle>
        <a:font>
          <a:latin typeface="Marker Felt"/>
          <a:ea typeface="Marker Felt"/>
          <a:cs typeface="Marker Felt"/>
        </a:font>
        <a:srgbClr val="45A7DE"/>
      </a:tcTxStyle>
      <a:tcStyle>
        <a:tcBdr>
          <a:left>
            <a:ln w="12700" cap="flat">
              <a:solidFill>
                <a:srgbClr val="4780AA"/>
              </a:solidFill>
              <a:prstDash val="solid"/>
              <a:miter lim="400000"/>
            </a:ln>
          </a:left>
          <a:right>
            <a:ln w="12700" cap="flat">
              <a:solidFill>
                <a:srgbClr val="4780AA"/>
              </a:solidFill>
              <a:prstDash val="solid"/>
              <a:miter lim="400000"/>
            </a:ln>
          </a:right>
          <a:top>
            <a:ln w="254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noFill/>
        </a:fill>
      </a:tcStyle>
    </a:lastRow>
    <a:firstRow>
      <a:tcTxStyle>
        <a:font>
          <a:latin typeface="Marker Felt"/>
          <a:ea typeface="Marker Felt"/>
          <a:cs typeface="Marker Felt"/>
        </a:font>
        <a:srgbClr val="FFFFFF"/>
      </a:tcTxStyle>
      <a:tcStyle>
        <a:tcBdr>
          <a:left>
            <a:ln w="12700" cap="flat">
              <a:solidFill>
                <a:srgbClr val="4780AA"/>
              </a:solidFill>
              <a:prstDash val="solid"/>
              <a:miter lim="400000"/>
            </a:ln>
          </a:left>
          <a:right>
            <a:ln w="12700" cap="flat">
              <a:solidFill>
                <a:srgbClr val="4780AA"/>
              </a:solidFill>
              <a:prstDash val="solid"/>
              <a:miter lim="400000"/>
            </a:ln>
          </a:right>
          <a:top>
            <a:ln w="12700" cap="flat">
              <a:solidFill>
                <a:srgbClr val="4780AA"/>
              </a:solidFill>
              <a:prstDash val="solid"/>
              <a:miter lim="400000"/>
            </a:ln>
          </a:top>
          <a:bottom>
            <a:ln w="12700" cap="flat">
              <a:solidFill>
                <a:srgbClr val="4780AA"/>
              </a:solidFill>
              <a:prstDash val="solid"/>
              <a:miter lim="400000"/>
            </a:ln>
          </a:bottom>
          <a:insideH>
            <a:ln w="12700" cap="flat">
              <a:solidFill>
                <a:srgbClr val="4780AA"/>
              </a:solidFill>
              <a:prstDash val="solid"/>
              <a:miter lim="400000"/>
            </a:ln>
          </a:insideH>
          <a:insideV>
            <a:ln w="12700" cap="flat">
              <a:solidFill>
                <a:srgbClr val="4780AA"/>
              </a:solidFill>
              <a:prstDash val="solid"/>
              <a:miter lim="400000"/>
            </a:ln>
          </a:insideV>
        </a:tcBdr>
        <a:fill>
          <a:solidFill>
            <a:schemeClr val="accent1">
              <a:hueOff val="-313507"/>
              <a:satOff val="34334"/>
              <a:lumOff val="-8266"/>
              <a:alpha val="62000"/>
            </a:schemeClr>
          </a:solidFill>
        </a:fill>
      </a:tcStyle>
    </a:firstRow>
  </a:tblStyle>
  <a:tblStyle styleId="{C7B018BB-80A7-4F77-B60F-C8B233D01FF8}" styleName="">
    <a:tblBg/>
    <a:wholeTbl>
      <a:tcTxStyle>
        <a:font>
          <a:latin typeface="Marker Felt"/>
          <a:ea typeface="Marker Felt"/>
          <a:cs typeface="Marker Felt"/>
        </a:font>
        <a:srgbClr val="858585"/>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25400" cap="flat">
              <a:solidFill>
                <a:schemeClr val="accent1">
                  <a:hueOff val="-313507"/>
                  <a:satOff val="34334"/>
                  <a:lumOff val="-8266"/>
                  <a:alpha val="62000"/>
                </a:schemeClr>
              </a:solidFill>
              <a:prstDash val="solid"/>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noFill/>
        </a:fill>
      </a:tcStyle>
    </a:wholeTbl>
    <a:band2H>
      <a:tcTxStyle/>
      <a:tcStyle>
        <a:tcBdr/>
        <a:fill>
          <a:solidFill>
            <a:schemeClr val="accent1">
              <a:hueOff val="-313507"/>
              <a:satOff val="34334"/>
              <a:lumOff val="-8266"/>
              <a:alpha val="10000"/>
            </a:schemeClr>
          </a:solidFill>
        </a:fill>
      </a:tcStyle>
    </a:band2H>
    <a:firstCol>
      <a:tcTxStyle>
        <a:font>
          <a:latin typeface="Marker Felt"/>
          <a:ea typeface="Marker Felt"/>
          <a:cs typeface="Marker Felt"/>
        </a:font>
        <a:srgbClr val="FFFFFF"/>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25400" cap="flat">
              <a:solidFill>
                <a:schemeClr val="accent1">
                  <a:hueOff val="-313507"/>
                  <a:satOff val="34334"/>
                  <a:lumOff val="-8266"/>
                  <a:alpha val="62000"/>
                </a:schemeClr>
              </a:solidFill>
              <a:prstDash val="solid"/>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254308"/>
              <a:satOff val="57261"/>
              <a:lumOff val="12765"/>
              <a:alpha val="62000"/>
            </a:schemeClr>
          </a:solidFill>
        </a:fill>
      </a:tcStyle>
    </a:firstCol>
    <a:lastRow>
      <a:tcTxStyle>
        <a:font>
          <a:latin typeface="Marker Felt"/>
          <a:ea typeface="Marker Felt"/>
          <a:cs typeface="Marker Fel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137185"/>
              <a:satOff val="27043"/>
              <a:lumOff val="-11337"/>
              <a:alpha val="80000"/>
            </a:schemeClr>
          </a:solidFill>
        </a:fill>
      </a:tcStyle>
    </a:lastRow>
    <a:firstRow>
      <a:tcTxStyle>
        <a:font>
          <a:latin typeface="Marker Felt"/>
          <a:ea typeface="Marker Felt"/>
          <a:cs typeface="Marker Fel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chemeClr val="accent1">
                  <a:hueOff val="-313507"/>
                  <a:satOff val="34334"/>
                  <a:lumOff val="-8266"/>
                  <a:alpha val="62000"/>
                </a:schemeClr>
              </a:solidFill>
              <a:prstDash val="solid"/>
              <a:miter lim="400000"/>
            </a:ln>
          </a:insideH>
          <a:insideV>
            <a:ln w="12700" cap="flat">
              <a:noFill/>
              <a:miter lim="400000"/>
            </a:ln>
          </a:insideV>
        </a:tcBdr>
        <a:fill>
          <a:solidFill>
            <a:schemeClr val="accent6">
              <a:hueOff val="137185"/>
              <a:satOff val="27043"/>
              <a:lumOff val="-11337"/>
              <a:alpha val="80000"/>
            </a:schemeClr>
          </a:solidFill>
        </a:fill>
      </a:tcStyle>
    </a:firstRow>
  </a:tblStyle>
  <a:tblStyle styleId="{EEE7283C-3CF3-47DC-8721-378D4A62B228}" styleName="">
    <a:tblBg/>
    <a:wholeTbl>
      <a:tcTxStyle>
        <a:font>
          <a:latin typeface="Marker Felt"/>
          <a:ea typeface="Marker Felt"/>
          <a:cs typeface="Marker Felt"/>
        </a:font>
        <a:srgbClr val="858585"/>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a:tcStyle>
        <a:tcBdr/>
        <a:fill>
          <a:solidFill>
            <a:srgbClr val="C4C4C4">
              <a:alpha val="30000"/>
            </a:srgbClr>
          </a:solidFill>
        </a:fill>
      </a:tcStyle>
    </a:band2H>
    <a:firstCol>
      <a:tcTxStyle>
        <a:font>
          <a:latin typeface="Marker Felt"/>
          <a:ea typeface="Marker Felt"/>
          <a:cs typeface="Marker Felt"/>
        </a:font>
        <a:srgbClr val="FFFFFF"/>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BABABA">
              <a:alpha val="70000"/>
            </a:srgbClr>
          </a:solidFill>
        </a:fill>
      </a:tcStyle>
    </a:firstCol>
    <a:lastRow>
      <a:tcTxStyle>
        <a:font>
          <a:latin typeface="Marker Felt"/>
          <a:ea typeface="Marker Felt"/>
          <a:cs typeface="Marker Felt"/>
        </a:font>
        <a:srgbClr val="858585"/>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4B4B4B"/>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lastRow>
    <a:firstRow>
      <a:tcTxStyle>
        <a:font>
          <a:latin typeface="Marker Felt"/>
          <a:ea typeface="Marker Felt"/>
          <a:cs typeface="Marker Felt"/>
        </a:font>
        <a:srgbClr val="FFFFFF"/>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chemeClr val="accent2">
              <a:hueOff val="-739060"/>
              <a:satOff val="51948"/>
              <a:lumOff val="-8454"/>
              <a:alpha val="62000"/>
            </a:schemeClr>
          </a:solidFill>
        </a:fill>
      </a:tcStyle>
    </a:firstRow>
  </a:tblStyle>
  <a:tblStyle styleId="{CF821DB8-F4EB-4A41-A1BA-3FCAFE7338EE}" styleName="">
    <a:tblBg/>
    <a:wholeTbl>
      <a:tcTxStyle>
        <a:font>
          <a:latin typeface="Marker Felt"/>
          <a:ea typeface="Marker Felt"/>
          <a:cs typeface="Marker Felt"/>
        </a:font>
        <a:srgbClr val="858585"/>
      </a:tcTxStyle>
      <a:tcStyle>
        <a:tcBdr>
          <a:left>
            <a:ln w="12700" cap="flat">
              <a:noFill/>
              <a:miter lim="400000"/>
            </a:ln>
          </a:left>
          <a:right>
            <a:ln w="12700" cap="flat">
              <a:noFill/>
              <a:miter lim="400000"/>
            </a:ln>
          </a:right>
          <a:top>
            <a:ln w="12700" cap="flat">
              <a:solidFill>
                <a:srgbClr val="858585"/>
              </a:solidFill>
              <a:prstDash val="solid"/>
              <a:miter lim="400000"/>
            </a:ln>
          </a:top>
          <a:bottom>
            <a:ln w="12700" cap="flat">
              <a:solidFill>
                <a:srgbClr val="858585"/>
              </a:solidFill>
              <a:prstDash val="solid"/>
              <a:miter lim="400000"/>
            </a:ln>
          </a:bottom>
          <a:insideH>
            <a:ln w="12700" cap="flat">
              <a:solidFill>
                <a:srgbClr val="858585"/>
              </a:solidFill>
              <a:prstDash val="solid"/>
              <a:miter lim="400000"/>
            </a:ln>
          </a:insideH>
          <a:insideV>
            <a:ln w="12700" cap="flat">
              <a:noFill/>
              <a:miter lim="400000"/>
            </a:ln>
          </a:insideV>
        </a:tcBdr>
        <a:fill>
          <a:solidFill>
            <a:srgbClr val="FFFFFF">
              <a:alpha val="50000"/>
            </a:srgbClr>
          </a:solidFill>
        </a:fill>
      </a:tcStyle>
    </a:wholeTbl>
    <a:band2H>
      <a:tcTxStyle/>
      <a:tcStyle>
        <a:tcBdr/>
        <a:fill>
          <a:solidFill>
            <a:srgbClr val="D5CBC0">
              <a:alpha val="39000"/>
            </a:srgbClr>
          </a:solidFill>
        </a:fill>
      </a:tcStyle>
    </a:band2H>
    <a:firstCol>
      <a:tcTxStyle>
        <a:font>
          <a:latin typeface="Marker Felt"/>
          <a:ea typeface="Marker Felt"/>
          <a:cs typeface="Marker Felt"/>
        </a:font>
        <a:srgbClr val="858585"/>
      </a:tcTxStyle>
      <a:tcStyle>
        <a:tcBdr>
          <a:left>
            <a:ln w="12700" cap="flat">
              <a:solidFill>
                <a:srgbClr val="868685"/>
              </a:solidFill>
              <a:prstDash val="solid"/>
              <a:miter lim="400000"/>
            </a:ln>
          </a:left>
          <a:right>
            <a:ln w="12700" cap="flat">
              <a:solidFill>
                <a:srgbClr val="868685"/>
              </a:solidFill>
              <a:prstDash val="solid"/>
              <a:miter lim="400000"/>
            </a:ln>
          </a:right>
          <a:top>
            <a:ln w="12700" cap="flat">
              <a:solidFill>
                <a:srgbClr val="858585"/>
              </a:solidFill>
              <a:prstDash val="solid"/>
              <a:miter lim="400000"/>
            </a:ln>
          </a:top>
          <a:bottom>
            <a:ln w="12700" cap="flat">
              <a:solidFill>
                <a:srgbClr val="858585"/>
              </a:solidFill>
              <a:prstDash val="solid"/>
              <a:miter lim="400000"/>
            </a:ln>
          </a:bottom>
          <a:insideH>
            <a:ln w="12700" cap="flat">
              <a:solidFill>
                <a:srgbClr val="858585"/>
              </a:solidFill>
              <a:prstDash val="solid"/>
              <a:miter lim="400000"/>
            </a:ln>
          </a:insideH>
          <a:insideV>
            <a:ln w="12700" cap="flat">
              <a:noFill/>
              <a:miter lim="400000"/>
            </a:ln>
          </a:insideV>
        </a:tcBdr>
        <a:fill>
          <a:solidFill>
            <a:srgbClr val="FFFFFF">
              <a:alpha val="50000"/>
            </a:srgbClr>
          </a:solidFill>
        </a:fill>
      </a:tcStyle>
    </a:firstCol>
    <a:lastRow>
      <a:tcTxStyle>
        <a:font>
          <a:latin typeface="Marker Felt"/>
          <a:ea typeface="Marker Felt"/>
          <a:cs typeface="Marker Felt"/>
        </a:font>
        <a:srgbClr val="FFFFFF"/>
      </a:tcTxStyle>
      <a:tcStyle>
        <a:tcBdr>
          <a:left>
            <a:ln w="12700" cap="flat">
              <a:noFill/>
              <a:miter lim="400000"/>
            </a:ln>
          </a:left>
          <a:right>
            <a:ln w="12700" cap="flat">
              <a:noFill/>
              <a:miter lim="400000"/>
            </a:ln>
          </a:right>
          <a:top>
            <a:ln w="12700" cap="flat">
              <a:solidFill>
                <a:srgbClr val="9A3C00"/>
              </a:solidFill>
              <a:prstDash val="solid"/>
              <a:miter lim="400000"/>
            </a:ln>
          </a:top>
          <a:bottom>
            <a:ln w="12700" cap="flat">
              <a:solidFill>
                <a:srgbClr val="9A3C00"/>
              </a:solidFill>
              <a:prstDash val="solid"/>
              <a:miter lim="400000"/>
            </a:ln>
          </a:bottom>
          <a:insideH>
            <a:ln w="12700" cap="flat">
              <a:solidFill>
                <a:srgbClr val="9A3C00"/>
              </a:solidFill>
              <a:prstDash val="solid"/>
              <a:miter lim="400000"/>
            </a:ln>
          </a:insideH>
          <a:insideV>
            <a:ln w="12700" cap="flat">
              <a:noFill/>
              <a:miter lim="400000"/>
            </a:ln>
          </a:insideV>
        </a:tcBdr>
        <a:fill>
          <a:solidFill>
            <a:srgbClr val="DE5F00">
              <a:alpha val="80000"/>
            </a:srgbClr>
          </a:solidFill>
        </a:fill>
      </a:tcStyle>
    </a:lastRow>
    <a:firstRow>
      <a:tcTxStyle>
        <a:font>
          <a:latin typeface="Marker Felt"/>
          <a:ea typeface="Marker Felt"/>
          <a:cs typeface="Marker Felt"/>
        </a:font>
        <a:srgbClr val="FFFFFF"/>
      </a:tcTxStyle>
      <a:tcStyle>
        <a:tcBdr>
          <a:left>
            <a:ln w="12700" cap="flat">
              <a:noFill/>
              <a:miter lim="400000"/>
            </a:ln>
          </a:left>
          <a:right>
            <a:ln w="12700" cap="flat">
              <a:noFill/>
              <a:miter lim="400000"/>
            </a:ln>
          </a:right>
          <a:top>
            <a:ln w="12700" cap="flat">
              <a:solidFill>
                <a:srgbClr val="9A3C00"/>
              </a:solidFill>
              <a:prstDash val="solid"/>
              <a:miter lim="400000"/>
            </a:ln>
          </a:top>
          <a:bottom>
            <a:ln w="12700" cap="flat">
              <a:solidFill>
                <a:srgbClr val="9A3C00"/>
              </a:solidFill>
              <a:prstDash val="solid"/>
              <a:miter lim="400000"/>
            </a:ln>
          </a:bottom>
          <a:insideH>
            <a:ln w="12700" cap="flat">
              <a:solidFill>
                <a:srgbClr val="9A3C00"/>
              </a:solidFill>
              <a:prstDash val="solid"/>
              <a:miter lim="400000"/>
            </a:ln>
          </a:insideH>
          <a:insideV>
            <a:ln w="12700" cap="flat">
              <a:noFill/>
              <a:miter lim="400000"/>
            </a:ln>
          </a:insideV>
        </a:tcBdr>
        <a:fill>
          <a:solidFill>
            <a:srgbClr val="DE5F00">
              <a:alpha val="80000"/>
            </a:srgbClr>
          </a:solidFill>
        </a:fill>
      </a:tcStyle>
    </a:firstRow>
  </a:tblStyle>
  <a:tblStyle styleId="{33BA23B1-9221-436E-865A-0063620EA4FD}" styleName="">
    <a:tblBg/>
    <a:wholeTbl>
      <a:tcTxStyle>
        <a:font>
          <a:latin typeface="Marker Felt"/>
          <a:ea typeface="Marker Felt"/>
          <a:cs typeface="Marker Felt"/>
        </a:font>
        <a:srgbClr val="858585"/>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noFill/>
        </a:fill>
      </a:tcStyle>
    </a:wholeTbl>
    <a:band2H>
      <a:tcTxStyle/>
      <a:tcStyle>
        <a:tcBdr/>
        <a:fill>
          <a:solidFill>
            <a:srgbClr val="685948">
              <a:alpha val="15000"/>
            </a:srgbClr>
          </a:solidFill>
        </a:fill>
      </a:tcStyle>
    </a:band2H>
    <a:firstCol>
      <a:tcTxStyle>
        <a:font>
          <a:latin typeface="Marker Felt"/>
          <a:ea typeface="Marker Felt"/>
          <a:cs typeface="Marker Felt"/>
        </a:font>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160F02">
                  <a:alpha val="70000"/>
                </a:srgbClr>
              </a:solidFill>
              <a:prstDash val="solid"/>
              <a:miter lim="400000"/>
            </a:ln>
          </a:top>
          <a:bottom>
            <a:ln w="25400" cap="flat">
              <a:solidFill>
                <a:srgbClr val="160F02">
                  <a:alpha val="70000"/>
                </a:srgbClr>
              </a:solidFill>
              <a:prstDash val="solid"/>
              <a:miter lim="400000"/>
            </a:ln>
          </a:bottom>
          <a:insideH>
            <a:ln w="25400" cap="flat">
              <a:solidFill>
                <a:srgbClr val="160F02">
                  <a:alpha val="70000"/>
                </a:srgbClr>
              </a:solidFill>
              <a:prstDash val="solid"/>
              <a:miter lim="400000"/>
            </a:ln>
          </a:insideH>
          <a:insideV>
            <a:ln w="25400" cap="flat">
              <a:solidFill>
                <a:srgbClr val="160F02">
                  <a:alpha val="70000"/>
                </a:srgbClr>
              </a:solidFill>
              <a:prstDash val="solid"/>
              <a:miter lim="400000"/>
            </a:ln>
          </a:insideV>
        </a:tcBdr>
        <a:fill>
          <a:solidFill>
            <a:srgbClr val="685948">
              <a:alpha val="62000"/>
            </a:srgbClr>
          </a:solidFill>
        </a:fill>
      </a:tcStyle>
    </a:firstCol>
    <a:lastRow>
      <a:tcTxStyle>
        <a:font>
          <a:latin typeface="Marker Felt"/>
          <a:ea typeface="Marker Felt"/>
          <a:cs typeface="Marker Felt"/>
        </a:font>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solidFill>
            <a:srgbClr val="000000">
              <a:alpha val="70000"/>
            </a:srgbClr>
          </a:solidFill>
        </a:fill>
      </a:tcStyle>
    </a:lastRow>
    <a:firstRow>
      <a:tcTxStyle>
        <a:font>
          <a:latin typeface="Marker Felt"/>
          <a:ea typeface="Marker Felt"/>
          <a:cs typeface="Marker Felt"/>
        </a:font>
        <a:srgbClr val="FFFFFF"/>
      </a:tcTxStyle>
      <a:tcStyle>
        <a:tcBdr>
          <a:left>
            <a:ln w="25400" cap="flat">
              <a:solidFill>
                <a:srgbClr val="685948">
                  <a:alpha val="62000"/>
                </a:srgbClr>
              </a:solidFill>
              <a:prstDash val="solid"/>
              <a:miter lim="400000"/>
            </a:ln>
          </a:left>
          <a:right>
            <a:ln w="25400" cap="flat">
              <a:solidFill>
                <a:srgbClr val="685948">
                  <a:alpha val="62000"/>
                </a:srgbClr>
              </a:solidFill>
              <a:prstDash val="solid"/>
              <a:miter lim="400000"/>
            </a:ln>
          </a:right>
          <a:top>
            <a:ln w="25400" cap="flat">
              <a:solidFill>
                <a:srgbClr val="685948">
                  <a:alpha val="62000"/>
                </a:srgbClr>
              </a:solidFill>
              <a:prstDash val="solid"/>
              <a:miter lim="400000"/>
            </a:ln>
          </a:top>
          <a:bottom>
            <a:ln w="25400" cap="flat">
              <a:solidFill>
                <a:srgbClr val="685948">
                  <a:alpha val="62000"/>
                </a:srgbClr>
              </a:solidFill>
              <a:prstDash val="solid"/>
              <a:miter lim="400000"/>
            </a:ln>
          </a:bottom>
          <a:insideH>
            <a:ln w="25400" cap="flat">
              <a:solidFill>
                <a:srgbClr val="685948">
                  <a:alpha val="62000"/>
                </a:srgbClr>
              </a:solidFill>
              <a:prstDash val="solid"/>
              <a:miter lim="400000"/>
            </a:ln>
          </a:insideH>
          <a:insideV>
            <a:ln w="25400" cap="flat">
              <a:solidFill>
                <a:srgbClr val="685948">
                  <a:alpha val="62000"/>
                </a:srgbClr>
              </a:solidFill>
              <a:prstDash val="solid"/>
              <a:miter lim="400000"/>
            </a:ln>
          </a:insideV>
        </a:tcBdr>
        <a:fill>
          <a:solidFill>
            <a:srgbClr val="000000">
              <a:alpha val="70000"/>
            </a:srgbClr>
          </a:solidFill>
        </a:fill>
      </a:tcStyle>
    </a:firstRow>
  </a:tblStyle>
  <a:tblStyle styleId="{2708684C-4D16-4618-839F-0558EEFCDFE6}" styleName="">
    <a:tblBg/>
    <a:wholeTbl>
      <a:tcTxStyle>
        <a:font>
          <a:latin typeface="Marker Felt"/>
          <a:ea typeface="Marker Felt"/>
          <a:cs typeface="Marker Felt"/>
        </a:font>
        <a:srgbClr val="858585"/>
      </a:tcTxStyle>
      <a:tcStyle>
        <a:tcBdr>
          <a:left>
            <a:ln w="12700" cap="flat">
              <a:noFill/>
              <a:miter lim="400000"/>
            </a:ln>
          </a:left>
          <a:right>
            <a:ln w="12700" cap="flat">
              <a:noFill/>
              <a:miter lim="400000"/>
            </a:ln>
          </a:right>
          <a:top>
            <a:ln w="12700" cap="flat">
              <a:solidFill>
                <a:schemeClr val="accent1">
                  <a:hueOff val="-313507"/>
                  <a:satOff val="34334"/>
                  <a:lumOff val="-8266"/>
                  <a:alpha val="62000"/>
                </a:schemeClr>
              </a:solidFill>
              <a:prstDash val="solid"/>
              <a:miter lim="400000"/>
            </a:ln>
          </a:top>
          <a:bottom>
            <a:ln w="127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wholeTbl>
    <a:band2H>
      <a:tcTxStyle/>
      <a:tcStyle>
        <a:tcBdr/>
        <a:fill>
          <a:solidFill>
            <a:srgbClr val="FEFEE0">
              <a:alpha val="55000"/>
            </a:srgbClr>
          </a:solidFill>
        </a:fill>
      </a:tcStyle>
    </a:band2H>
    <a:firstCol>
      <a:tcTxStyle>
        <a:font>
          <a:latin typeface="Marker Felt"/>
          <a:ea typeface="Marker Felt"/>
          <a:cs typeface="Marker Felt"/>
        </a:font>
        <a:srgbClr val="45A7DE"/>
      </a:tcTxStyle>
      <a:tcStyle>
        <a:tcBdr>
          <a:left>
            <a:ln w="12700" cap="flat">
              <a:noFill/>
              <a:miter lim="400000"/>
            </a:ln>
          </a:left>
          <a:right>
            <a:ln w="31750" cap="flat">
              <a:solidFill>
                <a:schemeClr val="accent5">
                  <a:hueOff val="61010"/>
                  <a:satOff val="20460"/>
                  <a:lumOff val="-2197"/>
                  <a:alpha val="62000"/>
                </a:schemeClr>
              </a:solidFill>
              <a:prstDash val="solid"/>
              <a:miter lim="400000"/>
            </a:ln>
          </a:right>
          <a:top>
            <a:ln w="12700" cap="flat">
              <a:solidFill>
                <a:schemeClr val="accent1">
                  <a:hueOff val="-313507"/>
                  <a:satOff val="34334"/>
                  <a:lumOff val="-8266"/>
                  <a:alpha val="62000"/>
                </a:schemeClr>
              </a:solidFill>
              <a:prstDash val="solid"/>
              <a:miter lim="400000"/>
            </a:ln>
          </a:top>
          <a:bottom>
            <a:ln w="127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firstCol>
    <a:lastRow>
      <a:tcTxStyle>
        <a:font>
          <a:latin typeface="Marker Felt"/>
          <a:ea typeface="Marker Felt"/>
          <a:cs typeface="Marker Felt"/>
        </a:font>
        <a:srgbClr val="45A7DE"/>
      </a:tcTxStyle>
      <a:tcStyle>
        <a:tcBdr>
          <a:left>
            <a:ln w="12700" cap="flat">
              <a:noFill/>
              <a:miter lim="400000"/>
            </a:ln>
          </a:left>
          <a:right>
            <a:ln w="12700" cap="flat">
              <a:noFill/>
              <a:miter lim="400000"/>
            </a:ln>
          </a:right>
          <a:top>
            <a:ln w="25400" cap="flat">
              <a:solidFill>
                <a:schemeClr val="accent1">
                  <a:hueOff val="-313507"/>
                  <a:satOff val="34334"/>
                  <a:lumOff val="-8266"/>
                  <a:alpha val="62000"/>
                </a:schemeClr>
              </a:solidFill>
              <a:prstDash val="solid"/>
              <a:miter lim="400000"/>
            </a:ln>
          </a:top>
          <a:bottom>
            <a:ln w="12700" cap="flat">
              <a:noFill/>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lastRow>
    <a:firstRow>
      <a:tcTxStyle>
        <a:font>
          <a:latin typeface="Marker Felt"/>
          <a:ea typeface="Marker Felt"/>
          <a:cs typeface="Marker Felt"/>
        </a:font>
        <a:srgbClr val="45A7DE"/>
      </a:tcTxStyle>
      <a:tcStyle>
        <a:tcBdr>
          <a:left>
            <a:ln w="12700" cap="flat">
              <a:noFill/>
              <a:miter lim="400000"/>
            </a:ln>
          </a:left>
          <a:right>
            <a:ln w="12700" cap="flat">
              <a:noFill/>
              <a:miter lim="400000"/>
            </a:ln>
          </a:right>
          <a:top>
            <a:ln w="12700" cap="flat">
              <a:noFill/>
              <a:miter lim="400000"/>
            </a:ln>
          </a:top>
          <a:bottom>
            <a:ln w="25400" cap="flat">
              <a:solidFill>
                <a:schemeClr val="accent1">
                  <a:hueOff val="-313507"/>
                  <a:satOff val="34334"/>
                  <a:lumOff val="-8266"/>
                  <a:alpha val="62000"/>
                </a:schemeClr>
              </a:solidFill>
              <a:prstDash val="solid"/>
              <a:miter lim="400000"/>
            </a:ln>
          </a:bottom>
          <a:insideH>
            <a:ln w="12700" cap="flat">
              <a:solidFill>
                <a:schemeClr val="accent1">
                  <a:hueOff val="-313507"/>
                  <a:satOff val="34334"/>
                  <a:lumOff val="-8266"/>
                  <a:alpha val="62000"/>
                </a:schemeClr>
              </a:solidFill>
              <a:prstDash val="solid"/>
              <a:miter lim="400000"/>
            </a:ln>
          </a:insideH>
          <a:insideV>
            <a:ln w="12700" cap="flat">
              <a:noFill/>
              <a:miter lim="400000"/>
            </a:ln>
          </a:insideV>
        </a:tcBdr>
        <a:fill>
          <a:solidFill>
            <a:srgbClr val="FFFFFF">
              <a:alpha val="50000"/>
            </a:srgbClr>
          </a:solidFill>
        </a:fill>
      </a:tcStyle>
    </a:firstRow>
  </a:tblStyle>
  <a:tblStyle styleId="{8F44A2F1-9E1F-4B54-A3A2-5F16C0AD49E2}" styleName="">
    <a:tblBg/>
    <a:wholeTbl>
      <a:tcTxStyle b="off" i="off">
        <a:font>
          <a:latin typeface="Marker Felt"/>
          <a:ea typeface="Marker Felt"/>
          <a:cs typeface="Marker Felt"/>
        </a:font>
        <a:srgbClr val="868686"/>
      </a:tcTxStyle>
      <a:tcStyle>
        <a:tcBdr>
          <a:left>
            <a:ln w="25400" cap="flat">
              <a:solidFill>
                <a:srgbClr val="5091C0"/>
              </a:solidFill>
              <a:prstDash val="solid"/>
              <a:miter lim="400000"/>
            </a:ln>
          </a:left>
          <a:right>
            <a:ln w="25400" cap="flat">
              <a:solidFill>
                <a:srgbClr val="5091C0"/>
              </a:solidFill>
              <a:prstDash val="solid"/>
              <a:miter lim="400000"/>
            </a:ln>
          </a:right>
          <a:top>
            <a:ln w="25400" cap="flat">
              <a:solidFill>
                <a:srgbClr val="5091C0"/>
              </a:solidFill>
              <a:prstDash val="solid"/>
              <a:miter lim="400000"/>
            </a:ln>
          </a:top>
          <a:bottom>
            <a:ln w="25400" cap="flat">
              <a:solidFill>
                <a:srgbClr val="5091C0"/>
              </a:solidFill>
              <a:prstDash val="solid"/>
              <a:miter lim="400000"/>
            </a:ln>
          </a:bottom>
          <a:insideH>
            <a:ln w="25400" cap="flat">
              <a:solidFill>
                <a:srgbClr val="5091C0"/>
              </a:solidFill>
              <a:prstDash val="solid"/>
              <a:miter lim="400000"/>
            </a:ln>
          </a:insideH>
          <a:insideV>
            <a:ln w="25400" cap="flat">
              <a:solidFill>
                <a:srgbClr val="5091C0"/>
              </a:solidFill>
              <a:prstDash val="solid"/>
              <a:miter lim="400000"/>
            </a:ln>
          </a:insideV>
        </a:tcBdr>
        <a:fill>
          <a:noFill/>
        </a:fill>
      </a:tcStyle>
    </a:wholeTbl>
    <a:band2H>
      <a:tcTxStyle/>
      <a:tcStyle>
        <a:tcBdr/>
        <a:fill>
          <a:solidFill>
            <a:srgbClr val="B9C4C8">
              <a:alpha val="30000"/>
            </a:srgbClr>
          </a:solidFill>
        </a:fill>
      </a:tcStyle>
    </a:band2H>
    <a:firstCol>
      <a:tcTxStyle b="off" i="off">
        <a:font>
          <a:latin typeface="Marker Felt"/>
          <a:ea typeface="Marker Felt"/>
          <a:cs typeface="Marker Felt"/>
        </a:font>
        <a:srgbClr val="FFFFFF"/>
      </a:tcTxStyle>
      <a:tcStyle>
        <a:tcBdr>
          <a:left>
            <a:ln w="25400" cap="flat">
              <a:solidFill>
                <a:srgbClr val="5091C0"/>
              </a:solidFill>
              <a:prstDash val="solid"/>
              <a:miter lim="400000"/>
            </a:ln>
          </a:left>
          <a:right>
            <a:ln w="25400" cap="flat">
              <a:solidFill>
                <a:srgbClr val="5091C0"/>
              </a:solidFill>
              <a:prstDash val="solid"/>
              <a:miter lim="400000"/>
            </a:ln>
          </a:right>
          <a:top>
            <a:ln w="25400" cap="flat">
              <a:solidFill>
                <a:srgbClr val="5091C0"/>
              </a:solidFill>
              <a:prstDash val="solid"/>
              <a:miter lim="400000"/>
            </a:ln>
          </a:top>
          <a:bottom>
            <a:ln w="25400" cap="flat">
              <a:solidFill>
                <a:srgbClr val="5091C0"/>
              </a:solidFill>
              <a:prstDash val="solid"/>
              <a:miter lim="400000"/>
            </a:ln>
          </a:bottom>
          <a:insideH>
            <a:ln w="25400" cap="flat">
              <a:solidFill>
                <a:srgbClr val="5091C0"/>
              </a:solidFill>
              <a:prstDash val="solid"/>
              <a:miter lim="400000"/>
            </a:ln>
          </a:insideH>
          <a:insideV>
            <a:ln w="25400" cap="flat">
              <a:solidFill>
                <a:srgbClr val="5091C0"/>
              </a:solidFill>
              <a:prstDash val="solid"/>
              <a:miter lim="400000"/>
            </a:ln>
          </a:insideV>
        </a:tcBdr>
        <a:fill>
          <a:solidFill>
            <a:schemeClr val="accent1">
              <a:hueOff val="-313507"/>
              <a:satOff val="34334"/>
              <a:lumOff val="-8266"/>
              <a:alpha val="62000"/>
            </a:schemeClr>
          </a:solidFill>
        </a:fill>
      </a:tcStyle>
    </a:firstCol>
    <a:lastRow>
      <a:tcTxStyle b="off" i="off">
        <a:font>
          <a:latin typeface="Marker Felt"/>
          <a:ea typeface="Marker Felt"/>
          <a:cs typeface="Marker Felt"/>
        </a:font>
        <a:srgbClr val="FFFFFF"/>
      </a:tcTxStyle>
      <a:tcStyle>
        <a:tcBdr>
          <a:left>
            <a:ln w="25400" cap="flat">
              <a:solidFill>
                <a:srgbClr val="5091C0"/>
              </a:solidFill>
              <a:prstDash val="solid"/>
              <a:miter lim="400000"/>
            </a:ln>
          </a:left>
          <a:right>
            <a:ln w="25400" cap="flat">
              <a:solidFill>
                <a:srgbClr val="5091C0"/>
              </a:solidFill>
              <a:prstDash val="solid"/>
              <a:miter lim="400000"/>
            </a:ln>
          </a:right>
          <a:top>
            <a:ln w="25400" cap="flat">
              <a:solidFill>
                <a:srgbClr val="5091C0"/>
              </a:solidFill>
              <a:prstDash val="solid"/>
              <a:miter lim="400000"/>
            </a:ln>
          </a:top>
          <a:bottom>
            <a:ln w="25400" cap="flat">
              <a:solidFill>
                <a:srgbClr val="5091C0"/>
              </a:solidFill>
              <a:prstDash val="solid"/>
              <a:miter lim="400000"/>
            </a:ln>
          </a:bottom>
          <a:insideH>
            <a:ln w="25400" cap="flat">
              <a:solidFill>
                <a:srgbClr val="5091C0"/>
              </a:solidFill>
              <a:prstDash val="solid"/>
              <a:miter lim="400000"/>
            </a:ln>
          </a:insideH>
          <a:insideV>
            <a:ln w="25400" cap="flat">
              <a:solidFill>
                <a:srgbClr val="5091C0"/>
              </a:solidFill>
              <a:prstDash val="solid"/>
              <a:miter lim="400000"/>
            </a:ln>
          </a:insideV>
        </a:tcBdr>
        <a:fill>
          <a:solidFill>
            <a:schemeClr val="accent1">
              <a:hueOff val="-313507"/>
              <a:satOff val="34334"/>
              <a:lumOff val="-8266"/>
              <a:alpha val="62000"/>
            </a:schemeClr>
          </a:solidFill>
        </a:fill>
      </a:tcStyle>
    </a:lastRow>
    <a:firstRow>
      <a:tcTxStyle b="off" i="off">
        <a:font>
          <a:latin typeface="Marker Felt"/>
          <a:ea typeface="Marker Felt"/>
          <a:cs typeface="Marker Felt"/>
        </a:font>
        <a:srgbClr val="FFFFFF"/>
      </a:tcTxStyle>
      <a:tcStyle>
        <a:tcBdr>
          <a:left>
            <a:ln w="25400" cap="flat">
              <a:solidFill>
                <a:srgbClr val="5091C0"/>
              </a:solidFill>
              <a:prstDash val="solid"/>
              <a:miter lim="400000"/>
            </a:ln>
          </a:left>
          <a:right>
            <a:ln w="25400" cap="flat">
              <a:solidFill>
                <a:srgbClr val="5091C0"/>
              </a:solidFill>
              <a:prstDash val="solid"/>
              <a:miter lim="400000"/>
            </a:ln>
          </a:right>
          <a:top>
            <a:ln w="25400" cap="flat">
              <a:solidFill>
                <a:srgbClr val="5091C0"/>
              </a:solidFill>
              <a:prstDash val="solid"/>
              <a:miter lim="400000"/>
            </a:ln>
          </a:top>
          <a:bottom>
            <a:ln w="25400" cap="flat">
              <a:solidFill>
                <a:srgbClr val="5091C0"/>
              </a:solidFill>
              <a:prstDash val="solid"/>
              <a:miter lim="400000"/>
            </a:ln>
          </a:bottom>
          <a:insideH>
            <a:ln w="25400" cap="flat">
              <a:solidFill>
                <a:srgbClr val="5091C0"/>
              </a:solidFill>
              <a:prstDash val="solid"/>
              <a:miter lim="400000"/>
            </a:ln>
          </a:insideH>
          <a:insideV>
            <a:ln w="25400" cap="flat">
              <a:solidFill>
                <a:srgbClr val="5091C0"/>
              </a:solidFill>
              <a:prstDash val="solid"/>
              <a:miter lim="400000"/>
            </a:ln>
          </a:insideV>
        </a:tcBdr>
        <a:fill>
          <a:solidFill>
            <a:schemeClr val="accent1">
              <a:hueOff val="-313507"/>
              <a:satOff val="34334"/>
              <a:lumOff val="-8266"/>
              <a:alpha val="62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87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Madhusudhan" userId="0b39b63d-97d2-416c-a0dd-10dec61b2c53" providerId="ADAL" clId="{4E13F784-7674-47DC-8995-DC24521FC7E8}"/>
    <pc:docChg chg="undo redo custSel delSld modSld">
      <pc:chgData name="K Madhusudhan" userId="0b39b63d-97d2-416c-a0dd-10dec61b2c53" providerId="ADAL" clId="{4E13F784-7674-47DC-8995-DC24521FC7E8}" dt="2024-05-17T12:03:56.515" v="20" actId="47"/>
      <pc:docMkLst>
        <pc:docMk/>
      </pc:docMkLst>
      <pc:sldChg chg="modSp mod">
        <pc:chgData name="K Madhusudhan" userId="0b39b63d-97d2-416c-a0dd-10dec61b2c53" providerId="ADAL" clId="{4E13F784-7674-47DC-8995-DC24521FC7E8}" dt="2024-05-13T11:39:45.856" v="19" actId="1076"/>
        <pc:sldMkLst>
          <pc:docMk/>
          <pc:sldMk cId="0" sldId="263"/>
        </pc:sldMkLst>
        <pc:spChg chg="mod">
          <ac:chgData name="K Madhusudhan" userId="0b39b63d-97d2-416c-a0dd-10dec61b2c53" providerId="ADAL" clId="{4E13F784-7674-47DC-8995-DC24521FC7E8}" dt="2024-05-13T11:39:45.856" v="19" actId="1076"/>
          <ac:spMkLst>
            <pc:docMk/>
            <pc:sldMk cId="0" sldId="263"/>
            <ac:spMk id="267" creationId="{00000000-0000-0000-0000-000000000000}"/>
          </ac:spMkLst>
        </pc:spChg>
      </pc:sldChg>
      <pc:sldChg chg="modSp mod">
        <pc:chgData name="K Madhusudhan" userId="0b39b63d-97d2-416c-a0dd-10dec61b2c53" providerId="ADAL" clId="{4E13F784-7674-47DC-8995-DC24521FC7E8}" dt="2024-05-13T11:39:43.233" v="17" actId="1076"/>
        <pc:sldMkLst>
          <pc:docMk/>
          <pc:sldMk cId="0" sldId="266"/>
        </pc:sldMkLst>
        <pc:spChg chg="mod">
          <ac:chgData name="K Madhusudhan" userId="0b39b63d-97d2-416c-a0dd-10dec61b2c53" providerId="ADAL" clId="{4E13F784-7674-47DC-8995-DC24521FC7E8}" dt="2024-05-07T10:54:44.445" v="0" actId="14100"/>
          <ac:spMkLst>
            <pc:docMk/>
            <pc:sldMk cId="0" sldId="266"/>
            <ac:spMk id="398" creationId="{00000000-0000-0000-0000-000000000000}"/>
          </ac:spMkLst>
        </pc:spChg>
        <pc:grpChg chg="mod">
          <ac:chgData name="K Madhusudhan" userId="0b39b63d-97d2-416c-a0dd-10dec61b2c53" providerId="ADAL" clId="{4E13F784-7674-47DC-8995-DC24521FC7E8}" dt="2024-05-13T11:39:41.526" v="14" actId="1076"/>
          <ac:grpSpMkLst>
            <pc:docMk/>
            <pc:sldMk cId="0" sldId="266"/>
            <ac:grpSpMk id="391" creationId="{00000000-0000-0000-0000-000000000000}"/>
          </ac:grpSpMkLst>
        </pc:grpChg>
        <pc:grpChg chg="mod">
          <ac:chgData name="K Madhusudhan" userId="0b39b63d-97d2-416c-a0dd-10dec61b2c53" providerId="ADAL" clId="{4E13F784-7674-47DC-8995-DC24521FC7E8}" dt="2024-05-13T11:39:42.127" v="15" actId="1076"/>
          <ac:grpSpMkLst>
            <pc:docMk/>
            <pc:sldMk cId="0" sldId="266"/>
            <ac:grpSpMk id="394" creationId="{00000000-0000-0000-0000-000000000000}"/>
          </ac:grpSpMkLst>
        </pc:grpChg>
        <pc:grpChg chg="mod">
          <ac:chgData name="K Madhusudhan" userId="0b39b63d-97d2-416c-a0dd-10dec61b2c53" providerId="ADAL" clId="{4E13F784-7674-47DC-8995-DC24521FC7E8}" dt="2024-05-13T11:39:43.233" v="17" actId="1076"/>
          <ac:grpSpMkLst>
            <pc:docMk/>
            <pc:sldMk cId="0" sldId="266"/>
            <ac:grpSpMk id="397" creationId="{00000000-0000-0000-0000-000000000000}"/>
          </ac:grpSpMkLst>
        </pc:grpChg>
      </pc:sldChg>
      <pc:sldChg chg="del">
        <pc:chgData name="K Madhusudhan" userId="0b39b63d-97d2-416c-a0dd-10dec61b2c53" providerId="ADAL" clId="{4E13F784-7674-47DC-8995-DC24521FC7E8}" dt="2024-05-17T12:03:56.515" v="20" actId="47"/>
        <pc:sldMkLst>
          <pc:docMk/>
          <pc:sldMk cId="0"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xfrm>
            <a:off x="1143000" y="685800"/>
            <a:ext cx="4572000" cy="3429000"/>
          </a:xfrm>
          <a:prstGeom prst="rect">
            <a:avLst/>
          </a:prstGeom>
        </p:spPr>
        <p:txBody>
          <a:bodyPr/>
          <a:lstStyle/>
          <a:p>
            <a:endParaRPr/>
          </a:p>
        </p:txBody>
      </p:sp>
      <p:sp>
        <p:nvSpPr>
          <p:cNvPr id="57" name="Shape 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200">
        <a:latin typeface="Lucida Grande"/>
        <a:ea typeface="Lucida Grande"/>
        <a:cs typeface="Lucida Grande"/>
        <a:sym typeface="Lucida Grande"/>
      </a:defRPr>
    </a:lvl1pPr>
    <a:lvl2pPr defTabSz="546100" latinLnBrk="0">
      <a:defRPr sz="2200">
        <a:latin typeface="Lucida Grande"/>
        <a:ea typeface="Lucida Grande"/>
        <a:cs typeface="Lucida Grande"/>
        <a:sym typeface="Lucida Grande"/>
      </a:defRPr>
    </a:lvl2pPr>
    <a:lvl3pPr defTabSz="546100" latinLnBrk="0">
      <a:defRPr sz="2200">
        <a:latin typeface="Lucida Grande"/>
        <a:ea typeface="Lucida Grande"/>
        <a:cs typeface="Lucida Grande"/>
        <a:sym typeface="Lucida Grande"/>
      </a:defRPr>
    </a:lvl3pPr>
    <a:lvl4pPr defTabSz="546100" latinLnBrk="0">
      <a:defRPr sz="2200">
        <a:latin typeface="Lucida Grande"/>
        <a:ea typeface="Lucida Grande"/>
        <a:cs typeface="Lucida Grande"/>
        <a:sym typeface="Lucida Grande"/>
      </a:defRPr>
    </a:lvl4pPr>
    <a:lvl5pPr defTabSz="546100" latinLnBrk="0">
      <a:defRPr sz="2200">
        <a:latin typeface="Lucida Grande"/>
        <a:ea typeface="Lucida Grande"/>
        <a:cs typeface="Lucida Grande"/>
        <a:sym typeface="Lucida Grande"/>
      </a:defRPr>
    </a:lvl5pPr>
    <a:lvl6pPr defTabSz="546100" latinLnBrk="0">
      <a:defRPr sz="2200">
        <a:latin typeface="Lucida Grande"/>
        <a:ea typeface="Lucida Grande"/>
        <a:cs typeface="Lucida Grande"/>
        <a:sym typeface="Lucida Grande"/>
      </a:defRPr>
    </a:lvl6pPr>
    <a:lvl7pPr defTabSz="546100" latinLnBrk="0">
      <a:defRPr sz="2200">
        <a:latin typeface="Lucida Grande"/>
        <a:ea typeface="Lucida Grande"/>
        <a:cs typeface="Lucida Grande"/>
        <a:sym typeface="Lucida Grande"/>
      </a:defRPr>
    </a:lvl7pPr>
    <a:lvl8pPr defTabSz="546100" latinLnBrk="0">
      <a:defRPr sz="2200">
        <a:latin typeface="Lucida Grande"/>
        <a:ea typeface="Lucida Grande"/>
        <a:cs typeface="Lucida Grande"/>
        <a:sym typeface="Lucida Grande"/>
      </a:defRPr>
    </a:lvl8pPr>
    <a:lvl9pPr defTabSz="5461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noRot="1" noChangeAspect="1"/>
          </p:cNvSpPr>
          <p:nvPr>
            <p:ph type="sldImg"/>
          </p:nvPr>
        </p:nvSpPr>
        <p:spPr>
          <a:xfrm>
            <a:off x="381000" y="685800"/>
            <a:ext cx="6096000" cy="3429000"/>
          </a:xfrm>
          <a:prstGeom prst="rect">
            <a:avLst/>
          </a:prstGeom>
        </p:spPr>
        <p:txBody>
          <a:bodyPr/>
          <a:lstStyle/>
          <a:p>
            <a:endParaRPr/>
          </a:p>
        </p:txBody>
      </p:sp>
      <p:sp>
        <p:nvSpPr>
          <p:cNvPr id="329" name="Shape 329"/>
          <p:cNvSpPr>
            <a:spLocks noGrp="1"/>
          </p:cNvSpPr>
          <p:nvPr>
            <p:ph type="body" sz="quarter" idx="1"/>
          </p:nvPr>
        </p:nvSpPr>
        <p:spPr>
          <a:prstGeom prst="rect">
            <a:avLst/>
          </a:prstGeom>
        </p:spPr>
        <p:txBody>
          <a:bodyPr/>
          <a:lstStyle/>
          <a:p>
            <a:pPr>
              <a:defRPr sz="2000">
                <a:latin typeface="Times New Roman"/>
                <a:ea typeface="Times New Roman"/>
                <a:cs typeface="Times New Roman"/>
                <a:sym typeface="Times New Roman"/>
              </a:defRPr>
            </a:pPr>
            <a:r>
              <a:t>This lecture introduces a linked implementation of the ADT List.</a:t>
            </a:r>
          </a:p>
          <a:p>
            <a:pPr>
              <a:defRPr sz="2000">
                <a:latin typeface="Times New Roman"/>
                <a:ea typeface="Times New Roman"/>
                <a:cs typeface="Times New Roman"/>
                <a:sym typeface="Times New Roman"/>
              </a:defRPr>
            </a:pPr>
            <a:endParaRPr/>
          </a:p>
          <a:p>
            <a:pPr>
              <a:defRPr sz="2000">
                <a:latin typeface="Times New Roman"/>
                <a:ea typeface="Times New Roman"/>
                <a:cs typeface="Times New Roman"/>
                <a:sym typeface="Times New Roman"/>
              </a:defRPr>
            </a:pPr>
            <a:r>
              <a:t>Using an array to implement the ADT list has both advantages and disadvantages, as you saw in previous lectures. An array can either have a fixed size or be moved to a larger array when it becomes full. Since a fixed-size array can lead to a full list, our class AList uses a resizable array to provide as much space as the list needs. This strategy, however, requires data to move each time the array expands. In addition, any array requires you to move data either to make room for a new entry or to close up a gap after a deletion.</a:t>
            </a:r>
          </a:p>
          <a:p>
            <a:pPr>
              <a:defRPr sz="2000">
                <a:latin typeface="Times New Roman"/>
                <a:ea typeface="Times New Roman"/>
                <a:cs typeface="Times New Roman"/>
                <a:sym typeface="Times New Roman"/>
              </a:defRPr>
            </a:pPr>
            <a:r>
              <a:t>This lecture describes a linked implementation of the list. Like our previous linked implementations, this one uses memory only as needed for a new entry and returns any unneeded memory to the system after an entry is removed. Moreover, it avoids moving data when adding or removing list entries. These features make this way of implementing a list an important alternative to array- based approaches.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 Center">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587500" y="1460500"/>
            <a:ext cx="13081000" cy="3111500"/>
          </a:xfrm>
          <a:prstGeom prst="rect">
            <a:avLst/>
          </a:prstGeom>
        </p:spPr>
        <p:txBody>
          <a:bodyPr/>
          <a:lstStyle>
            <a:lvl1pPr algn="ctr">
              <a:defRPr sz="8800"/>
            </a:lvl1pPr>
          </a:lstStyle>
          <a:p>
            <a:r>
              <a:t>Title Text</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AEC7FEAB-64BD-4A35-B62F-B43BAC776046}"/>
              </a:ext>
            </a:extLst>
          </p:cNvPr>
          <p:cNvSpPr txBox="1">
            <a:spLocks/>
          </p:cNvSpPr>
          <p:nvPr userDrawn="1"/>
        </p:nvSpPr>
        <p:spPr>
          <a:xfrm>
            <a:off x="5420928" y="8712326"/>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C3BC4B60-55D9-4E7F-A588-D36ECB1C07A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508" y="8532622"/>
            <a:ext cx="1313114" cy="413764"/>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opic Content">
    <p:spTree>
      <p:nvGrpSpPr>
        <p:cNvPr id="1" name=""/>
        <p:cNvGrpSpPr/>
        <p:nvPr/>
      </p:nvGrpSpPr>
      <p:grpSpPr>
        <a:xfrm>
          <a:off x="0" y="0"/>
          <a:ext cx="0" cy="0"/>
          <a:chOff x="0" y="0"/>
          <a:chExt cx="0" cy="0"/>
        </a:xfrm>
      </p:grpSpPr>
      <p:pic>
        <p:nvPicPr>
          <p:cNvPr id="29" name="W&amp;M Keynote Background.tiff" descr="W&amp;M Keynote Background.tiff"/>
          <p:cNvPicPr>
            <a:picLocks noChangeAspect="1"/>
          </p:cNvPicPr>
          <p:nvPr/>
        </p:nvPicPr>
        <p:blipFill>
          <a:blip r:embed="rId2"/>
          <a:srcRect t="36834" b="47597"/>
          <a:stretch>
            <a:fillRect/>
          </a:stretch>
        </p:blipFill>
        <p:spPr>
          <a:xfrm>
            <a:off x="-1" y="-1"/>
            <a:ext cx="16256002" cy="1422401"/>
          </a:xfrm>
          <a:prstGeom prst="rect">
            <a:avLst/>
          </a:prstGeom>
          <a:ln w="12700">
            <a:miter lim="400000"/>
          </a:ln>
          <a:effectLst>
            <a:outerShdw blurRad="127000" dist="76200" dir="5400000" rotWithShape="0">
              <a:srgbClr val="000000"/>
            </a:outerShdw>
          </a:effectLst>
        </p:spPr>
      </p:pic>
      <p:sp>
        <p:nvSpPr>
          <p:cNvPr id="30" name="Title Text"/>
          <p:cNvSpPr txBox="1">
            <a:spLocks noGrp="1"/>
          </p:cNvSpPr>
          <p:nvPr>
            <p:ph type="title"/>
          </p:nvPr>
        </p:nvSpPr>
        <p:spPr>
          <a:xfrm>
            <a:off x="241299" y="-1"/>
            <a:ext cx="14312902" cy="1397001"/>
          </a:xfrm>
          <a:prstGeom prst="rect">
            <a:avLst/>
          </a:prstGeom>
        </p:spPr>
        <p:txBody>
          <a:bodyPr/>
          <a:lstStyle/>
          <a:p>
            <a:r>
              <a:t>Title Text</a:t>
            </a:r>
          </a:p>
        </p:txBody>
      </p:sp>
      <p:sp>
        <p:nvSpPr>
          <p:cNvPr id="31" name="Body Level One…"/>
          <p:cNvSpPr txBox="1">
            <a:spLocks noGrp="1"/>
          </p:cNvSpPr>
          <p:nvPr>
            <p:ph type="body" idx="1"/>
          </p:nvPr>
        </p:nvSpPr>
        <p:spPr>
          <a:xfrm>
            <a:off x="126999" y="1562099"/>
            <a:ext cx="16002002" cy="7543802"/>
          </a:xfrm>
          <a:prstGeom prst="rect">
            <a:avLst/>
          </a:prstGeom>
        </p:spPr>
        <p:txBody>
          <a:bodyPr/>
          <a:lstStyle>
            <a:lvl1pPr marL="381000">
              <a:spcBef>
                <a:spcPts val="1800"/>
              </a:spcBef>
              <a:buBlip>
                <a:blip r:embed="rId3"/>
              </a:buBlip>
              <a:defRPr sz="3600"/>
            </a:lvl1pPr>
            <a:lvl2pPr marL="762000">
              <a:spcBef>
                <a:spcPts val="1800"/>
              </a:spcBef>
              <a:buFontTx/>
              <a:buBlip>
                <a:blip r:embed="rId3"/>
              </a:buBlip>
              <a:defRPr sz="3200"/>
            </a:lvl2pPr>
            <a:lvl3pPr marL="1113692" indent="-351692">
              <a:spcBef>
                <a:spcPts val="1800"/>
              </a:spcBef>
              <a:buFontTx/>
              <a:buBlip>
                <a:blip r:embed="rId3"/>
              </a:buBlip>
              <a:defRPr sz="2400"/>
            </a:lvl3pPr>
            <a:lvl4pPr marL="1494692" indent="-351692">
              <a:spcBef>
                <a:spcPts val="1800"/>
              </a:spcBef>
              <a:buFontTx/>
              <a:buBlip>
                <a:blip r:embed="rId3"/>
              </a:buBlip>
              <a:defRPr sz="2400"/>
            </a:lvl4pPr>
            <a:lvl5pPr marL="1875692" indent="-351692">
              <a:spcBef>
                <a:spcPts val="1800"/>
              </a:spcBef>
              <a:buFontTx/>
              <a:buBlip>
                <a:blip r:embed="rId3"/>
              </a:buBlip>
              <a:defRPr sz="2400"/>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xfrm>
            <a:off x="7960783" y="8686800"/>
            <a:ext cx="317501" cy="342901"/>
          </a:xfrm>
          <a:prstGeom prst="rect">
            <a:avLst/>
          </a:prstGeom>
        </p:spPr>
        <p:txBody>
          <a:bodyPr/>
          <a:lstStyle>
            <a:lvl1pPr>
              <a:defRPr>
                <a:solidFill>
                  <a:srgbClr val="000000"/>
                </a:solidFill>
                <a:latin typeface="Gill Sans"/>
                <a:ea typeface="Gill Sans"/>
                <a:cs typeface="Gill Sans"/>
                <a:sym typeface="Gill Sans"/>
              </a:defRPr>
            </a:lvl1pPr>
          </a:lstStyle>
          <a:p>
            <a:fld id="{86CB4B4D-7CA3-9044-876B-883B54F8677D}" type="slidenum">
              <a:t>‹#›</a:t>
            </a:fld>
            <a:endParaRPr/>
          </a:p>
        </p:txBody>
      </p:sp>
      <p:sp>
        <p:nvSpPr>
          <p:cNvPr id="6" name="Content Placeholder 7">
            <a:extLst>
              <a:ext uri="{FF2B5EF4-FFF2-40B4-BE49-F238E27FC236}">
                <a16:creationId xmlns:a16="http://schemas.microsoft.com/office/drawing/2014/main" id="{D9740E65-60CF-4A01-AD20-C41F18DA3304}"/>
              </a:ext>
            </a:extLst>
          </p:cNvPr>
          <p:cNvSpPr txBox="1">
            <a:spLocks/>
          </p:cNvSpPr>
          <p:nvPr userDrawn="1"/>
        </p:nvSpPr>
        <p:spPr>
          <a:xfrm>
            <a:off x="5420928" y="8712326"/>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4BC57F39-0D37-4442-89E7-EB6FDD63568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8508" y="8532622"/>
            <a:ext cx="1313114" cy="413764"/>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opic Start">
    <p:spTree>
      <p:nvGrpSpPr>
        <p:cNvPr id="1" name=""/>
        <p:cNvGrpSpPr/>
        <p:nvPr/>
      </p:nvGrpSpPr>
      <p:grpSpPr>
        <a:xfrm>
          <a:off x="0" y="0"/>
          <a:ext cx="0" cy="0"/>
          <a:chOff x="0" y="0"/>
          <a:chExt cx="0" cy="0"/>
        </a:xfrm>
      </p:grpSpPr>
      <p:pic>
        <p:nvPicPr>
          <p:cNvPr id="39" name="W&amp;M Keynote Background.tiff" descr="W&amp;M Keynote Background.tiff"/>
          <p:cNvPicPr>
            <a:picLocks noChangeAspect="1"/>
          </p:cNvPicPr>
          <p:nvPr/>
        </p:nvPicPr>
        <p:blipFill>
          <a:blip r:embed="rId2"/>
          <a:srcRect t="36834" b="47597"/>
          <a:stretch>
            <a:fillRect/>
          </a:stretch>
        </p:blipFill>
        <p:spPr>
          <a:xfrm>
            <a:off x="-1" y="-1"/>
            <a:ext cx="16256002" cy="1422401"/>
          </a:xfrm>
          <a:prstGeom prst="rect">
            <a:avLst/>
          </a:prstGeom>
          <a:ln w="12700">
            <a:miter lim="400000"/>
          </a:ln>
          <a:effectLst>
            <a:outerShdw blurRad="127000" dist="76200" dir="5400000" rotWithShape="0">
              <a:srgbClr val="000000"/>
            </a:outerShdw>
          </a:effectLst>
        </p:spPr>
      </p:pic>
      <p:sp>
        <p:nvSpPr>
          <p:cNvPr id="40" name="Title Text"/>
          <p:cNvSpPr txBox="1">
            <a:spLocks noGrp="1"/>
          </p:cNvSpPr>
          <p:nvPr>
            <p:ph type="title"/>
          </p:nvPr>
        </p:nvSpPr>
        <p:spPr>
          <a:xfrm>
            <a:off x="241299" y="-1"/>
            <a:ext cx="14439902" cy="1397001"/>
          </a:xfrm>
          <a:prstGeom prst="rect">
            <a:avLst/>
          </a:prstGeom>
        </p:spPr>
        <p:txBody>
          <a:bodyPr/>
          <a:lstStyle/>
          <a:p>
            <a:r>
              <a:t>Title Text</a:t>
            </a:r>
          </a:p>
        </p:txBody>
      </p:sp>
      <p:sp>
        <p:nvSpPr>
          <p:cNvPr id="41" name="Body Level One…"/>
          <p:cNvSpPr txBox="1">
            <a:spLocks noGrp="1"/>
          </p:cNvSpPr>
          <p:nvPr>
            <p:ph type="body" idx="1"/>
          </p:nvPr>
        </p:nvSpPr>
        <p:spPr>
          <a:xfrm>
            <a:off x="126999" y="1562099"/>
            <a:ext cx="16002002" cy="7543802"/>
          </a:xfrm>
          <a:prstGeom prst="rect">
            <a:avLst/>
          </a:prstGeom>
        </p:spPr>
        <p:txBody>
          <a:bodyPr/>
          <a:lstStyle>
            <a:lvl1pPr marL="381000">
              <a:spcBef>
                <a:spcPts val="1800"/>
              </a:spcBef>
              <a:buBlip>
                <a:blip r:embed="rId3"/>
              </a:buBlip>
              <a:defRPr sz="3600"/>
            </a:lvl1pPr>
            <a:lvl2pPr marL="762000">
              <a:spcBef>
                <a:spcPts val="1800"/>
              </a:spcBef>
              <a:buFontTx/>
              <a:buBlip>
                <a:blip r:embed="rId3"/>
              </a:buBlip>
              <a:defRPr sz="3200"/>
            </a:lvl2pPr>
            <a:lvl3pPr marL="1113692" indent="-351692">
              <a:spcBef>
                <a:spcPts val="1800"/>
              </a:spcBef>
              <a:buFontTx/>
              <a:buBlip>
                <a:blip r:embed="rId3"/>
              </a:buBlip>
              <a:defRPr sz="2400"/>
            </a:lvl3pPr>
            <a:lvl4pPr marL="1494692" indent="-351692">
              <a:spcBef>
                <a:spcPts val="1800"/>
              </a:spcBef>
              <a:buFontTx/>
              <a:buBlip>
                <a:blip r:embed="rId3"/>
              </a:buBlip>
              <a:defRPr sz="2400"/>
            </a:lvl4pPr>
            <a:lvl5pPr marL="1875692" indent="-351692">
              <a:spcBef>
                <a:spcPts val="1800"/>
              </a:spcBef>
              <a:buFontTx/>
              <a:buBlip>
                <a:blip r:embed="rId3"/>
              </a:buBlip>
              <a:defRPr sz="2400"/>
            </a:lvl5p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xfrm>
            <a:off x="7960783" y="8686800"/>
            <a:ext cx="317501" cy="342901"/>
          </a:xfrm>
          <a:prstGeom prst="rect">
            <a:avLst/>
          </a:prstGeom>
        </p:spPr>
        <p:txBody>
          <a:bodyPr/>
          <a:lstStyle>
            <a:lvl1pPr>
              <a:defRPr>
                <a:solidFill>
                  <a:srgbClr val="000000"/>
                </a:solidFill>
                <a:latin typeface="Gill Sans"/>
                <a:ea typeface="Gill Sans"/>
                <a:cs typeface="Gill Sans"/>
                <a:sym typeface="Gill Sans"/>
              </a:defRPr>
            </a:lvl1pPr>
          </a:lstStyle>
          <a:p>
            <a:fld id="{86CB4B4D-7CA3-9044-876B-883B54F8677D}" type="slidenum">
              <a:t>‹#›</a:t>
            </a:fld>
            <a:endParaRPr/>
          </a:p>
        </p:txBody>
      </p:sp>
      <p:sp>
        <p:nvSpPr>
          <p:cNvPr id="6" name="Content Placeholder 7">
            <a:extLst>
              <a:ext uri="{FF2B5EF4-FFF2-40B4-BE49-F238E27FC236}">
                <a16:creationId xmlns:a16="http://schemas.microsoft.com/office/drawing/2014/main" id="{BB1D4ED5-ECE4-400C-80E5-8BE7ECAAECB8}"/>
              </a:ext>
            </a:extLst>
          </p:cNvPr>
          <p:cNvSpPr txBox="1">
            <a:spLocks/>
          </p:cNvSpPr>
          <p:nvPr userDrawn="1"/>
        </p:nvSpPr>
        <p:spPr>
          <a:xfrm>
            <a:off x="5420928" y="8712326"/>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9939BF75-E3AD-48BD-A551-FDA2B8FACFD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28508" y="8532622"/>
            <a:ext cx="1313114" cy="413764"/>
          </a:xfrm>
          <a:prstGeom prst="rect">
            <a:avLst/>
          </a:prstGeom>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49" name="Title Text"/>
          <p:cNvSpPr txBox="1">
            <a:spLocks noGrp="1"/>
          </p:cNvSpPr>
          <p:nvPr>
            <p:ph type="title"/>
          </p:nvPr>
        </p:nvSpPr>
        <p:spPr>
          <a:xfrm>
            <a:off x="1587499" y="1460499"/>
            <a:ext cx="13081002" cy="3111501"/>
          </a:xfrm>
          <a:prstGeom prst="rect">
            <a:avLst/>
          </a:prstGeom>
        </p:spPr>
        <p:txBody>
          <a:bodyPr/>
          <a:lstStyle>
            <a:lvl1pPr algn="ctr">
              <a:defRPr sz="8800"/>
            </a:lvl1pPr>
          </a:lstStyle>
          <a:p>
            <a:r>
              <a:t>Title Text</a:t>
            </a:r>
          </a:p>
        </p:txBody>
      </p:sp>
      <p:sp>
        <p:nvSpPr>
          <p:cNvPr id="50" name="Slide Number"/>
          <p:cNvSpPr txBox="1">
            <a:spLocks noGrp="1"/>
          </p:cNvSpPr>
          <p:nvPr>
            <p:ph type="sldNum" sz="quarter" idx="2"/>
          </p:nvPr>
        </p:nvSpPr>
        <p:spPr>
          <a:xfrm>
            <a:off x="7948040" y="8699500"/>
            <a:ext cx="345949" cy="317501"/>
          </a:xfrm>
          <a:prstGeom prst="rect">
            <a:avLst/>
          </a:prstGeom>
        </p:spPr>
        <p:txBody>
          <a:bodyPr/>
          <a:lstStyle/>
          <a:p>
            <a:fld id="{86CB4B4D-7CA3-9044-876B-883B54F8677D}" type="slidenum">
              <a:t>‹#›</a:t>
            </a:fld>
            <a:endParaRPr/>
          </a:p>
        </p:txBody>
      </p:sp>
      <p:sp>
        <p:nvSpPr>
          <p:cNvPr id="4" name="Content Placeholder 7">
            <a:extLst>
              <a:ext uri="{FF2B5EF4-FFF2-40B4-BE49-F238E27FC236}">
                <a16:creationId xmlns:a16="http://schemas.microsoft.com/office/drawing/2014/main" id="{418371E2-2998-4B90-9A6C-2B63DB7DD206}"/>
              </a:ext>
            </a:extLst>
          </p:cNvPr>
          <p:cNvSpPr txBox="1">
            <a:spLocks/>
          </p:cNvSpPr>
          <p:nvPr userDrawn="1"/>
        </p:nvSpPr>
        <p:spPr>
          <a:xfrm>
            <a:off x="5420928" y="8712326"/>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5" name="Picture 4">
            <a:extLst>
              <a:ext uri="{FF2B5EF4-FFF2-40B4-BE49-F238E27FC236}">
                <a16:creationId xmlns:a16="http://schemas.microsoft.com/office/drawing/2014/main" id="{3B6C66F0-E934-4877-A6B6-D9703500B60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8508" y="8532622"/>
            <a:ext cx="1313114" cy="413764"/>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t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srcRect/>
          <a:stretch>
            <a:fillRect/>
          </a:stretch>
        </a:blipFill>
        <a:effectLst/>
      </p:bgPr>
    </p:bg>
    <p:spTree>
      <p:nvGrpSpPr>
        <p:cNvPr id="1" name=""/>
        <p:cNvGrpSpPr/>
        <p:nvPr/>
      </p:nvGrpSpPr>
      <p:grpSpPr>
        <a:xfrm>
          <a:off x="0" y="0"/>
          <a:ext cx="0" cy="0"/>
          <a:chOff x="0" y="0"/>
          <a:chExt cx="0" cy="0"/>
        </a:xfrm>
      </p:grpSpPr>
      <p:pic>
        <p:nvPicPr>
          <p:cNvPr id="2" name="W&amp;M Keynote Background.tiff" descr="W&amp;M Keynote Background.tiff"/>
          <p:cNvPicPr>
            <a:picLocks noChangeAspect="1"/>
          </p:cNvPicPr>
          <p:nvPr/>
        </p:nvPicPr>
        <p:blipFill>
          <a:blip r:embed="rId7"/>
          <a:srcRect t="36834" b="47597"/>
          <a:stretch>
            <a:fillRect/>
          </a:stretch>
        </p:blipFill>
        <p:spPr>
          <a:xfrm>
            <a:off x="0" y="0"/>
            <a:ext cx="16256000" cy="1422400"/>
          </a:xfrm>
          <a:prstGeom prst="rect">
            <a:avLst/>
          </a:prstGeom>
          <a:ln w="12700">
            <a:miter lim="400000"/>
          </a:ln>
          <a:effectLst>
            <a:outerShdw blurRad="127000" dist="76200" dir="5400000" rotWithShape="0">
              <a:srgbClr val="000000"/>
            </a:outerShdw>
          </a:effectLst>
        </p:spPr>
      </p:pic>
      <p:sp>
        <p:nvSpPr>
          <p:cNvPr id="3" name="Title Text"/>
          <p:cNvSpPr txBox="1">
            <a:spLocks noGrp="1"/>
          </p:cNvSpPr>
          <p:nvPr>
            <p:ph type="title"/>
          </p:nvPr>
        </p:nvSpPr>
        <p:spPr>
          <a:xfrm>
            <a:off x="241300" y="0"/>
            <a:ext cx="15367000" cy="1397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r>
              <a:t>Title Text</a:t>
            </a:r>
          </a:p>
        </p:txBody>
      </p:sp>
      <p:sp>
        <p:nvSpPr>
          <p:cNvPr id="4" name="Body Level One…"/>
          <p:cNvSpPr txBox="1">
            <a:spLocks noGrp="1"/>
          </p:cNvSpPr>
          <p:nvPr>
            <p:ph type="body" idx="1"/>
          </p:nvPr>
        </p:nvSpPr>
        <p:spPr>
          <a:xfrm>
            <a:off x="127000" y="1562100"/>
            <a:ext cx="15367000" cy="7264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1pPr>
              <a:buBlip>
                <a:blip r:embed="rId8"/>
              </a:buBlip>
            </a:lvl1pPr>
            <a:lvl2pPr marL="1143000" indent="-381000">
              <a:buFont typeface="Marker Felt"/>
              <a:buBlip>
                <a:blip r:embed="rId8"/>
              </a:buBlip>
              <a:defRPr sz="3600" b="0"/>
            </a:lvl2pPr>
            <a:lvl3pPr marL="1587500" indent="-381000">
              <a:buFont typeface="Marker Felt"/>
              <a:buBlip>
                <a:blip r:embed="rId8"/>
              </a:buBlip>
              <a:defRPr sz="3600" b="0"/>
            </a:lvl3pPr>
            <a:lvl4pPr marL="2032000" indent="-381000">
              <a:buFont typeface="Marker Felt"/>
              <a:buBlip>
                <a:blip r:embed="rId8"/>
              </a:buBlip>
              <a:defRPr sz="3600" b="0"/>
            </a:lvl4pPr>
            <a:lvl5pPr marL="2476500" indent="-381000">
              <a:buFont typeface="Marker Felt"/>
              <a:buBlip>
                <a:blip r:embed="rId8"/>
              </a:buBlip>
              <a:defRPr sz="3600" b="0"/>
            </a:lvl5p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7948040" y="8699500"/>
            <a:ext cx="345949" cy="317500"/>
          </a:xfrm>
          <a:prstGeom prst="rect">
            <a:avLst/>
          </a:prstGeom>
          <a:ln w="12700">
            <a:miter lim="400000"/>
          </a:ln>
        </p:spPr>
        <p:txBody>
          <a:bodyPr wrap="none" lIns="50800" tIns="50800" rIns="50800" bIns="50800" anchor="b">
            <a:spAutoFit/>
          </a:bodyPr>
          <a:lstStyle>
            <a:lvl1pPr>
              <a:defRPr sz="1600">
                <a:solidFill>
                  <a:srgbClr val="868686"/>
                </a:solidFill>
              </a:defRPr>
            </a:lvl1pPr>
          </a:lstStyle>
          <a:p>
            <a:fld id="{86CB4B4D-7CA3-9044-876B-883B54F8677D}" type="slidenum">
              <a:t>‹#›</a:t>
            </a:fld>
            <a:endParaRPr/>
          </a:p>
        </p:txBody>
      </p:sp>
      <p:sp>
        <p:nvSpPr>
          <p:cNvPr id="8" name="Content Placeholder 7">
            <a:extLst>
              <a:ext uri="{FF2B5EF4-FFF2-40B4-BE49-F238E27FC236}">
                <a16:creationId xmlns:a16="http://schemas.microsoft.com/office/drawing/2014/main" id="{CA35EA03-F144-4F24-9861-5DC73A49E86A}"/>
              </a:ext>
            </a:extLst>
          </p:cNvPr>
          <p:cNvSpPr txBox="1">
            <a:spLocks/>
          </p:cNvSpPr>
          <p:nvPr userDrawn="1"/>
        </p:nvSpPr>
        <p:spPr>
          <a:xfrm>
            <a:off x="5420928" y="8712326"/>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9" name="Picture 8">
            <a:extLst>
              <a:ext uri="{FF2B5EF4-FFF2-40B4-BE49-F238E27FC236}">
                <a16:creationId xmlns:a16="http://schemas.microsoft.com/office/drawing/2014/main" id="{A3187131-0371-4D14-9712-159FB2DD190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28508" y="8532622"/>
            <a:ext cx="1313114" cy="413764"/>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546100" rtl="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1pPr>
      <a:lvl2pPr marL="0" marR="0" indent="0" algn="l" defTabSz="546100" rtl="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2pPr>
      <a:lvl3pPr marL="0" marR="0" indent="0" algn="l" defTabSz="546100" rtl="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3pPr>
      <a:lvl4pPr marL="0" marR="0" indent="0" algn="l" defTabSz="546100" rtl="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4pPr>
      <a:lvl5pPr marL="0" marR="0" indent="0" algn="l" defTabSz="546100" rtl="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5pPr>
      <a:lvl6pPr marL="0" marR="0" indent="0" algn="l" defTabSz="546100" rtl="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6pPr>
      <a:lvl7pPr marL="0" marR="0" indent="0" algn="l" defTabSz="546100" rtl="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7pPr>
      <a:lvl8pPr marL="0" marR="0" indent="0" algn="l" defTabSz="546100" rtl="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8pPr>
      <a:lvl9pPr marL="0" marR="0" indent="0" algn="l" defTabSz="546100" rtl="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9pPr>
    </p:titleStyle>
    <p:bodyStyle>
      <a:lvl1pPr marL="698500" marR="0" indent="-381000" algn="l" defTabSz="546100" rtl="0" latinLnBrk="0">
        <a:lnSpc>
          <a:spcPct val="100000"/>
        </a:lnSpc>
        <a:spcBef>
          <a:spcPts val="1700"/>
        </a:spcBef>
        <a:spcAft>
          <a:spcPts val="0"/>
        </a:spcAft>
        <a:buClrTx/>
        <a:buSzPct val="52999"/>
        <a:buFontTx/>
        <a:buBlip>
          <a:blip r:embed="rId8"/>
        </a:buBlip>
        <a:tabLst/>
        <a:defRPr sz="4200" b="1" i="0" u="none" strike="noStrike" cap="none" spc="0" baseline="0">
          <a:solidFill>
            <a:srgbClr val="000000"/>
          </a:solidFill>
          <a:uFillTx/>
          <a:latin typeface="+mn-lt"/>
          <a:ea typeface="+mn-ea"/>
          <a:cs typeface="+mn-cs"/>
          <a:sym typeface="Optima"/>
        </a:defRPr>
      </a:lvl1pPr>
      <a:lvl2pPr marL="1206500" marR="0" indent="-444500" algn="l" defTabSz="546100" rtl="0" latinLnBrk="0">
        <a:lnSpc>
          <a:spcPct val="100000"/>
        </a:lnSpc>
        <a:spcBef>
          <a:spcPts val="1700"/>
        </a:spcBef>
        <a:spcAft>
          <a:spcPts val="0"/>
        </a:spcAft>
        <a:buClrTx/>
        <a:buSzPct val="52999"/>
        <a:buFontTx/>
        <a:buBlip>
          <a:blip r:embed="rId8"/>
        </a:buBlip>
        <a:tabLst/>
        <a:defRPr sz="4200" b="1" i="0" u="none" strike="noStrike" cap="none" spc="0" baseline="0">
          <a:solidFill>
            <a:srgbClr val="000000"/>
          </a:solidFill>
          <a:uFillTx/>
          <a:latin typeface="+mn-lt"/>
          <a:ea typeface="+mn-ea"/>
          <a:cs typeface="+mn-cs"/>
          <a:sym typeface="Optima"/>
        </a:defRPr>
      </a:lvl2pPr>
      <a:lvl3pPr marL="1651000" marR="0" indent="-444500" algn="l" defTabSz="546100" rtl="0" latinLnBrk="0">
        <a:lnSpc>
          <a:spcPct val="100000"/>
        </a:lnSpc>
        <a:spcBef>
          <a:spcPts val="1700"/>
        </a:spcBef>
        <a:spcAft>
          <a:spcPts val="0"/>
        </a:spcAft>
        <a:buClrTx/>
        <a:buSzPct val="52999"/>
        <a:buFontTx/>
        <a:buBlip>
          <a:blip r:embed="rId8"/>
        </a:buBlip>
        <a:tabLst/>
        <a:defRPr sz="4200" b="1" i="0" u="none" strike="noStrike" cap="none" spc="0" baseline="0">
          <a:solidFill>
            <a:srgbClr val="000000"/>
          </a:solidFill>
          <a:uFillTx/>
          <a:latin typeface="+mn-lt"/>
          <a:ea typeface="+mn-ea"/>
          <a:cs typeface="+mn-cs"/>
          <a:sym typeface="Optima"/>
        </a:defRPr>
      </a:lvl3pPr>
      <a:lvl4pPr marL="2095500" marR="0" indent="-444500" algn="l" defTabSz="546100" rtl="0" latinLnBrk="0">
        <a:lnSpc>
          <a:spcPct val="100000"/>
        </a:lnSpc>
        <a:spcBef>
          <a:spcPts val="1700"/>
        </a:spcBef>
        <a:spcAft>
          <a:spcPts val="0"/>
        </a:spcAft>
        <a:buClrTx/>
        <a:buSzPct val="52999"/>
        <a:buFontTx/>
        <a:buBlip>
          <a:blip r:embed="rId8"/>
        </a:buBlip>
        <a:tabLst/>
        <a:defRPr sz="4200" b="1" i="0" u="none" strike="noStrike" cap="none" spc="0" baseline="0">
          <a:solidFill>
            <a:srgbClr val="000000"/>
          </a:solidFill>
          <a:uFillTx/>
          <a:latin typeface="+mn-lt"/>
          <a:ea typeface="+mn-ea"/>
          <a:cs typeface="+mn-cs"/>
          <a:sym typeface="Optima"/>
        </a:defRPr>
      </a:lvl4pPr>
      <a:lvl5pPr marL="2540000" marR="0" indent="-444500" algn="l" defTabSz="546100" rtl="0" latinLnBrk="0">
        <a:lnSpc>
          <a:spcPct val="100000"/>
        </a:lnSpc>
        <a:spcBef>
          <a:spcPts val="1700"/>
        </a:spcBef>
        <a:spcAft>
          <a:spcPts val="0"/>
        </a:spcAft>
        <a:buClrTx/>
        <a:buSzPct val="52999"/>
        <a:buFontTx/>
        <a:buBlip>
          <a:blip r:embed="rId8"/>
        </a:buBlip>
        <a:tabLst/>
        <a:defRPr sz="4200" b="1" i="0" u="none" strike="noStrike" cap="none" spc="0" baseline="0">
          <a:solidFill>
            <a:srgbClr val="000000"/>
          </a:solidFill>
          <a:uFillTx/>
          <a:latin typeface="+mn-lt"/>
          <a:ea typeface="+mn-ea"/>
          <a:cs typeface="+mn-cs"/>
          <a:sym typeface="Optima"/>
        </a:defRPr>
      </a:lvl5pPr>
      <a:lvl6pPr marL="2895600" marR="0" indent="-444500" algn="l" defTabSz="546100" rtl="0" latinLnBrk="0">
        <a:lnSpc>
          <a:spcPct val="100000"/>
        </a:lnSpc>
        <a:spcBef>
          <a:spcPts val="1700"/>
        </a:spcBef>
        <a:spcAft>
          <a:spcPts val="0"/>
        </a:spcAft>
        <a:buClrTx/>
        <a:buSzPct val="52999"/>
        <a:buFontTx/>
        <a:buBlip>
          <a:blip r:embed="rId8"/>
        </a:buBlip>
        <a:tabLst/>
        <a:defRPr sz="4200" b="1" i="0" u="none" strike="noStrike" cap="none" spc="0" baseline="0">
          <a:solidFill>
            <a:srgbClr val="000000"/>
          </a:solidFill>
          <a:uFillTx/>
          <a:latin typeface="+mn-lt"/>
          <a:ea typeface="+mn-ea"/>
          <a:cs typeface="+mn-cs"/>
          <a:sym typeface="Optima"/>
        </a:defRPr>
      </a:lvl6pPr>
      <a:lvl7pPr marL="3251200" marR="0" indent="-444500" algn="l" defTabSz="546100" rtl="0" latinLnBrk="0">
        <a:lnSpc>
          <a:spcPct val="100000"/>
        </a:lnSpc>
        <a:spcBef>
          <a:spcPts val="1700"/>
        </a:spcBef>
        <a:spcAft>
          <a:spcPts val="0"/>
        </a:spcAft>
        <a:buClrTx/>
        <a:buSzPct val="52999"/>
        <a:buFontTx/>
        <a:buBlip>
          <a:blip r:embed="rId8"/>
        </a:buBlip>
        <a:tabLst/>
        <a:defRPr sz="4200" b="1" i="0" u="none" strike="noStrike" cap="none" spc="0" baseline="0">
          <a:solidFill>
            <a:srgbClr val="000000"/>
          </a:solidFill>
          <a:uFillTx/>
          <a:latin typeface="+mn-lt"/>
          <a:ea typeface="+mn-ea"/>
          <a:cs typeface="+mn-cs"/>
          <a:sym typeface="Optima"/>
        </a:defRPr>
      </a:lvl7pPr>
      <a:lvl8pPr marL="3606800" marR="0" indent="-444500" algn="l" defTabSz="546100" rtl="0" latinLnBrk="0">
        <a:lnSpc>
          <a:spcPct val="100000"/>
        </a:lnSpc>
        <a:spcBef>
          <a:spcPts val="1700"/>
        </a:spcBef>
        <a:spcAft>
          <a:spcPts val="0"/>
        </a:spcAft>
        <a:buClrTx/>
        <a:buSzPct val="52999"/>
        <a:buFontTx/>
        <a:buBlip>
          <a:blip r:embed="rId8"/>
        </a:buBlip>
        <a:tabLst/>
        <a:defRPr sz="4200" b="1" i="0" u="none" strike="noStrike" cap="none" spc="0" baseline="0">
          <a:solidFill>
            <a:srgbClr val="000000"/>
          </a:solidFill>
          <a:uFillTx/>
          <a:latin typeface="+mn-lt"/>
          <a:ea typeface="+mn-ea"/>
          <a:cs typeface="+mn-cs"/>
          <a:sym typeface="Optima"/>
        </a:defRPr>
      </a:lvl8pPr>
      <a:lvl9pPr marL="3962400" marR="0" indent="-444500" algn="l" defTabSz="546100" rtl="0" latinLnBrk="0">
        <a:lnSpc>
          <a:spcPct val="100000"/>
        </a:lnSpc>
        <a:spcBef>
          <a:spcPts val="1700"/>
        </a:spcBef>
        <a:spcAft>
          <a:spcPts val="0"/>
        </a:spcAft>
        <a:buClrTx/>
        <a:buSzPct val="52999"/>
        <a:buFontTx/>
        <a:buBlip>
          <a:blip r:embed="rId8"/>
        </a:buBlip>
        <a:tabLst/>
        <a:defRPr sz="4200" b="1" i="0" u="none" strike="noStrike" cap="none" spc="0" baseline="0">
          <a:solidFill>
            <a:srgbClr val="000000"/>
          </a:solidFill>
          <a:uFillTx/>
          <a:latin typeface="+mn-lt"/>
          <a:ea typeface="+mn-ea"/>
          <a:cs typeface="+mn-cs"/>
          <a:sym typeface="Optima"/>
        </a:defRPr>
      </a:lvl9pPr>
    </p:bodyStyle>
    <p:otherStyle>
      <a:lvl1pPr marL="0" marR="0" indent="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Marker Felt"/>
        </a:defRPr>
      </a:lvl1pPr>
      <a:lvl2pPr marL="0" marR="0" indent="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Marker Felt"/>
        </a:defRPr>
      </a:lvl2pPr>
      <a:lvl3pPr marL="0" marR="0" indent="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Marker Felt"/>
        </a:defRPr>
      </a:lvl3pPr>
      <a:lvl4pPr marL="0" marR="0" indent="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Marker Felt"/>
        </a:defRPr>
      </a:lvl4pPr>
      <a:lvl5pPr marL="0" marR="0" indent="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Marker Felt"/>
        </a:defRPr>
      </a:lvl5pPr>
      <a:lvl6pPr marL="0" marR="0" indent="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Marker Felt"/>
        </a:defRPr>
      </a:lvl6pPr>
      <a:lvl7pPr marL="0" marR="0" indent="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Marker Felt"/>
        </a:defRPr>
      </a:lvl7pPr>
      <a:lvl8pPr marL="0" marR="0" indent="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Marker Felt"/>
        </a:defRPr>
      </a:lvl8pPr>
      <a:lvl9pPr marL="0" marR="0" indent="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Marker Fe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verview of ArrayList Class"/>
          <p:cNvSpPr txBox="1">
            <a:spLocks noGrp="1"/>
          </p:cNvSpPr>
          <p:nvPr>
            <p:ph type="ctrTitle"/>
          </p:nvPr>
        </p:nvSpPr>
        <p:spPr>
          <a:prstGeom prst="rect">
            <a:avLst/>
          </a:prstGeom>
        </p:spPr>
        <p:txBody>
          <a:bodyPr/>
          <a:lstStyle/>
          <a:p>
            <a:r>
              <a:t>Overview of ArrayList Class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he Class LinkedList"/>
          <p:cNvSpPr txBox="1">
            <a:spLocks noGrp="1"/>
          </p:cNvSpPr>
          <p:nvPr>
            <p:ph type="title"/>
          </p:nvPr>
        </p:nvSpPr>
        <p:spPr>
          <a:prstGeom prst="rect">
            <a:avLst/>
          </a:prstGeom>
        </p:spPr>
        <p:txBody>
          <a:bodyPr/>
          <a:lstStyle/>
          <a:p>
            <a:r>
              <a:t>The Class LinkedList</a:t>
            </a:r>
          </a:p>
        </p:txBody>
      </p:sp>
      <p:sp>
        <p:nvSpPr>
          <p:cNvPr id="272" name="Data Fields…"/>
          <p:cNvSpPr txBox="1">
            <a:spLocks noGrp="1"/>
          </p:cNvSpPr>
          <p:nvPr>
            <p:ph type="body" sz="half" idx="1"/>
          </p:nvPr>
        </p:nvSpPr>
        <p:spPr>
          <a:xfrm>
            <a:off x="126999" y="1562099"/>
            <a:ext cx="7875598" cy="3541697"/>
          </a:xfrm>
          <a:prstGeom prst="rect">
            <a:avLst/>
          </a:prstGeom>
        </p:spPr>
        <p:txBody>
          <a:bodyPr/>
          <a:lstStyle/>
          <a:p>
            <a:pPr>
              <a:spcBef>
                <a:spcPts val="600"/>
              </a:spcBef>
              <a:buBlip>
                <a:blip r:embed="rId3"/>
              </a:buBlip>
            </a:pPr>
            <a:r>
              <a:rPr sz="3400" dirty="0"/>
              <a:t>Data Fields</a:t>
            </a:r>
          </a:p>
          <a:p>
            <a:pPr lvl="1">
              <a:spcBef>
                <a:spcPts val="600"/>
              </a:spcBef>
              <a:buBlip>
                <a:blip r:embed="rId3"/>
              </a:buBlip>
              <a:defRPr b="1">
                <a:latin typeface="Courier New"/>
                <a:ea typeface="Courier New"/>
                <a:cs typeface="Courier New"/>
                <a:sym typeface="Courier New"/>
              </a:defRPr>
            </a:pPr>
            <a:r>
              <a:rPr sz="3000" dirty="0" err="1"/>
              <a:t>headPtr</a:t>
            </a:r>
            <a:endParaRPr sz="3000" dirty="0"/>
          </a:p>
          <a:p>
            <a:pPr lvl="2">
              <a:spcBef>
                <a:spcPts val="600"/>
              </a:spcBef>
              <a:buBlip>
                <a:blip r:embed="rId3"/>
              </a:buBlip>
            </a:pPr>
            <a:r>
              <a:rPr sz="2200" dirty="0"/>
              <a:t>Reference to the first node in the list</a:t>
            </a:r>
          </a:p>
          <a:p>
            <a:pPr lvl="1">
              <a:spcBef>
                <a:spcPts val="600"/>
              </a:spcBef>
              <a:buBlip>
                <a:blip r:embed="rId3"/>
              </a:buBlip>
              <a:defRPr b="1">
                <a:latin typeface="Courier New"/>
                <a:ea typeface="Courier New"/>
                <a:cs typeface="Courier New"/>
                <a:sym typeface="Courier New"/>
              </a:defRPr>
            </a:pPr>
            <a:r>
              <a:rPr sz="3000" dirty="0" err="1"/>
              <a:t>tailPtr</a:t>
            </a:r>
            <a:endParaRPr sz="3000" dirty="0"/>
          </a:p>
          <a:p>
            <a:pPr lvl="2">
              <a:spcBef>
                <a:spcPts val="600"/>
              </a:spcBef>
              <a:buBlip>
                <a:blip r:embed="rId3"/>
              </a:buBlip>
            </a:pPr>
            <a:r>
              <a:rPr sz="2200" dirty="0"/>
              <a:t>reference to the last node in the list</a:t>
            </a:r>
          </a:p>
          <a:p>
            <a:pPr lvl="1">
              <a:spcBef>
                <a:spcPts val="600"/>
              </a:spcBef>
              <a:buBlip>
                <a:blip r:embed="rId3"/>
              </a:buBlip>
              <a:defRPr b="1">
                <a:latin typeface="Courier New"/>
                <a:ea typeface="Courier New"/>
                <a:cs typeface="Courier New"/>
                <a:sym typeface="Courier New"/>
              </a:defRPr>
            </a:pPr>
            <a:r>
              <a:rPr sz="3000" dirty="0" err="1"/>
              <a:t>itemCount</a:t>
            </a:r>
            <a:endParaRPr sz="3000" dirty="0"/>
          </a:p>
          <a:p>
            <a:pPr lvl="2">
              <a:spcBef>
                <a:spcPts val="600"/>
              </a:spcBef>
              <a:buBlip>
                <a:blip r:embed="rId3"/>
              </a:buBlip>
            </a:pPr>
            <a:r>
              <a:rPr sz="2200" dirty="0"/>
              <a:t>number of entries in the list</a:t>
            </a:r>
          </a:p>
        </p:txBody>
      </p:sp>
      <p:sp>
        <p:nvSpPr>
          <p:cNvPr id="273" name="Rectangle"/>
          <p:cNvSpPr/>
          <p:nvPr/>
        </p:nvSpPr>
        <p:spPr>
          <a:xfrm>
            <a:off x="8267700" y="1663699"/>
            <a:ext cx="7899401" cy="5575301"/>
          </a:xfrm>
          <a:prstGeom prst="rect">
            <a:avLst/>
          </a:prstGeom>
          <a:solidFill>
            <a:srgbClr val="E5E6E1"/>
          </a:solidFill>
          <a:ln w="25400">
            <a:solidFill>
              <a:srgbClr val="941100"/>
            </a:solidFill>
            <a:miter lim="400000"/>
          </a:ln>
          <a:effectLst>
            <a:outerShdw blurRad="254000" dir="1980000" rotWithShape="0">
              <a:srgbClr val="000000"/>
            </a:outerShdw>
          </a:effectLst>
        </p:spPr>
        <p:txBody>
          <a:bodyPr lIns="50800" tIns="50800" rIns="50800" bIns="50800" anchor="ctr"/>
          <a:lstStyle/>
          <a:p>
            <a:pPr>
              <a:defRPr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274" name="template&lt;class ItemType&gt;…"/>
          <p:cNvSpPr/>
          <p:nvPr/>
        </p:nvSpPr>
        <p:spPr>
          <a:xfrm>
            <a:off x="8304779" y="1606549"/>
            <a:ext cx="7924802" cy="56194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457200">
              <a:spcBef>
                <a:spcPts val="100"/>
              </a:spcBef>
              <a:tabLst>
                <a:tab pos="241300" algn="l"/>
              </a:tabLst>
              <a:defRPr sz="1600" b="1">
                <a:solidFill>
                  <a:srgbClr val="000000"/>
                </a:solidFill>
                <a:latin typeface="Menlo Regular"/>
                <a:ea typeface="Menlo Regular"/>
                <a:cs typeface="Menlo Regular"/>
                <a:sym typeface="Menlo Regular"/>
              </a:defRPr>
            </a:pPr>
            <a:r>
              <a:rPr sz="1400" dirty="0">
                <a:solidFill>
                  <a:srgbClr val="BB2CA2"/>
                </a:solidFill>
              </a:rPr>
              <a:t>template</a:t>
            </a:r>
            <a:r>
              <a:rPr sz="1400" dirty="0"/>
              <a:t>&lt;</a:t>
            </a:r>
            <a:r>
              <a:rPr sz="1400" dirty="0">
                <a:solidFill>
                  <a:srgbClr val="BB2CA2"/>
                </a:solidFill>
              </a:rPr>
              <a:t>class</a:t>
            </a:r>
            <a:r>
              <a:rPr sz="1400" dirty="0"/>
              <a:t> ItemType&gt;</a:t>
            </a:r>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r>
              <a:rPr sz="1400" dirty="0">
                <a:solidFill>
                  <a:srgbClr val="BB2CA2"/>
                </a:solidFill>
              </a:rPr>
              <a:t>class</a:t>
            </a:r>
            <a:r>
              <a:rPr sz="1400" dirty="0"/>
              <a:t> LinkedList : </a:t>
            </a:r>
            <a:r>
              <a:rPr sz="1400" dirty="0">
                <a:solidFill>
                  <a:srgbClr val="BB2CA2"/>
                </a:solidFill>
              </a:rPr>
              <a:t>public</a:t>
            </a:r>
            <a:r>
              <a:rPr sz="1400" dirty="0"/>
              <a:t> </a:t>
            </a:r>
            <a:r>
              <a:rPr sz="1400" dirty="0" err="1">
                <a:solidFill>
                  <a:srgbClr val="4F8187"/>
                </a:solidFill>
              </a:rPr>
              <a:t>ListInterface</a:t>
            </a:r>
            <a:r>
              <a:rPr sz="1400" dirty="0"/>
              <a:t>&lt;ItemType&gt;</a:t>
            </a:r>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r>
              <a:rPr sz="1400" dirty="0"/>
              <a:t>{</a:t>
            </a:r>
          </a:p>
          <a:p>
            <a:pPr algn="l" defTabSz="457200">
              <a:spcBef>
                <a:spcPts val="100"/>
              </a:spcBef>
              <a:tabLst>
                <a:tab pos="241300" algn="l"/>
              </a:tabLst>
              <a:defRPr sz="1600" b="1">
                <a:solidFill>
                  <a:srgbClr val="BB2CA2"/>
                </a:solidFill>
                <a:latin typeface="Menlo Regular"/>
                <a:ea typeface="Menlo Regular"/>
                <a:cs typeface="Menlo Regular"/>
                <a:sym typeface="Menlo Regular"/>
              </a:defRPr>
            </a:pPr>
            <a:r>
              <a:rPr sz="1400" dirty="0"/>
              <a:t>private</a:t>
            </a:r>
            <a:r>
              <a:rPr sz="1400" dirty="0">
                <a:solidFill>
                  <a:srgbClr val="000000"/>
                </a:solidFill>
              </a:rPr>
              <a:t>:</a:t>
            </a:r>
          </a:p>
          <a:p>
            <a:pPr algn="l" defTabSz="457200">
              <a:spcBef>
                <a:spcPts val="100"/>
              </a:spcBef>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solidFill>
                  <a:srgbClr val="4F8187"/>
                </a:solidFill>
              </a:rPr>
              <a:t>Node</a:t>
            </a:r>
            <a:r>
              <a:rPr sz="1400" dirty="0">
                <a:solidFill>
                  <a:srgbClr val="000000"/>
                </a:solidFill>
              </a:rPr>
              <a:t>&lt;ItemType&gt;* </a:t>
            </a:r>
            <a:r>
              <a:rPr sz="1400" dirty="0" err="1">
                <a:solidFill>
                  <a:srgbClr val="000000"/>
                </a:solidFill>
              </a:rPr>
              <a:t>headPtr</a:t>
            </a:r>
            <a:r>
              <a:rPr sz="1400" dirty="0">
                <a:solidFill>
                  <a:srgbClr val="000000"/>
                </a:solidFill>
              </a:rPr>
              <a:t>;</a:t>
            </a:r>
          </a:p>
          <a:p>
            <a:pPr algn="l" defTabSz="457200">
              <a:spcBef>
                <a:spcPts val="100"/>
              </a:spcBef>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solidFill>
                  <a:srgbClr val="4F8187"/>
                </a:solidFill>
              </a:rPr>
              <a:t>Node</a:t>
            </a:r>
            <a:r>
              <a:rPr sz="1400" dirty="0">
                <a:solidFill>
                  <a:srgbClr val="000000"/>
                </a:solidFill>
              </a:rPr>
              <a:t>&lt;ItemType&gt;* </a:t>
            </a:r>
            <a:r>
              <a:rPr sz="1400" dirty="0" err="1">
                <a:solidFill>
                  <a:srgbClr val="000000"/>
                </a:solidFill>
              </a:rPr>
              <a:t>tailPtr</a:t>
            </a:r>
            <a:r>
              <a:rPr sz="1400" dirty="0">
                <a:solidFill>
                  <a:srgbClr val="000000"/>
                </a:solidFill>
              </a:rPr>
              <a:t>;</a:t>
            </a:r>
          </a:p>
          <a:p>
            <a:pPr algn="l" defTabSz="457200">
              <a:spcBef>
                <a:spcPts val="100"/>
              </a:spcBef>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solidFill>
                  <a:srgbClr val="BB2CA2"/>
                </a:solidFill>
              </a:rPr>
              <a:t>int</a:t>
            </a:r>
            <a:r>
              <a:rPr sz="1400" dirty="0">
                <a:solidFill>
                  <a:srgbClr val="000000"/>
                </a:solidFill>
              </a:rPr>
              <a:t> </a:t>
            </a:r>
            <a:r>
              <a:rPr sz="1400" dirty="0" err="1">
                <a:solidFill>
                  <a:srgbClr val="000000"/>
                </a:solidFill>
              </a:rPr>
              <a:t>itemCount</a:t>
            </a:r>
            <a:r>
              <a:rPr sz="1400" dirty="0">
                <a:solidFill>
                  <a:srgbClr val="000000"/>
                </a:solidFill>
              </a:rPr>
              <a:t>;</a:t>
            </a:r>
            <a:r>
              <a:rPr sz="1400" dirty="0"/>
              <a:t> </a:t>
            </a:r>
            <a:endParaRPr sz="1400" dirty="0">
              <a:solidFill>
                <a:srgbClr val="000000"/>
              </a:solidFill>
            </a:endParaRPr>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4F8187"/>
                </a:solidFill>
              </a:rPr>
              <a:t>Node</a:t>
            </a:r>
            <a:r>
              <a:rPr sz="1400" dirty="0"/>
              <a:t>&lt;ItemType&gt;* </a:t>
            </a:r>
            <a:r>
              <a:rPr sz="1400" dirty="0" err="1"/>
              <a:t>getNodeAt</a:t>
            </a:r>
            <a:r>
              <a:rPr sz="1400" dirty="0"/>
              <a:t>(</a:t>
            </a:r>
            <a:r>
              <a:rPr sz="1400" dirty="0">
                <a:solidFill>
                  <a:srgbClr val="BB2CA2"/>
                </a:solidFill>
              </a:rPr>
              <a:t>int</a:t>
            </a:r>
            <a:r>
              <a:rPr sz="1400" dirty="0"/>
              <a:t> position) </a:t>
            </a:r>
            <a:r>
              <a:rPr sz="1400" dirty="0">
                <a:solidFill>
                  <a:srgbClr val="BB2CA2"/>
                </a:solidFill>
              </a:rPr>
              <a:t>const</a:t>
            </a:r>
            <a:r>
              <a:rPr sz="1400" dirty="0"/>
              <a:t>;</a:t>
            </a:r>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endParaRPr sz="1400" dirty="0"/>
          </a:p>
          <a:p>
            <a:pPr algn="l" defTabSz="457200">
              <a:spcBef>
                <a:spcPts val="100"/>
              </a:spcBef>
              <a:tabLst>
                <a:tab pos="241300" algn="l"/>
              </a:tabLst>
              <a:defRPr sz="1600" b="1">
                <a:solidFill>
                  <a:srgbClr val="BB2CA2"/>
                </a:solidFill>
                <a:latin typeface="Menlo Regular"/>
                <a:ea typeface="Menlo Regular"/>
                <a:cs typeface="Menlo Regular"/>
                <a:sym typeface="Menlo Regular"/>
              </a:defRPr>
            </a:pPr>
            <a:r>
              <a:rPr sz="1400" dirty="0"/>
              <a:t>public</a:t>
            </a:r>
            <a:r>
              <a:rPr sz="1400" dirty="0">
                <a:solidFill>
                  <a:srgbClr val="000000"/>
                </a:solidFill>
              </a:rPr>
              <a:t>:</a:t>
            </a:r>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r>
              <a:rPr sz="1400" dirty="0"/>
              <a:t>   LinkedList();</a:t>
            </a:r>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r>
              <a:rPr sz="1400" dirty="0"/>
              <a:t>   LinkedList(</a:t>
            </a:r>
            <a:r>
              <a:rPr sz="1400" dirty="0">
                <a:solidFill>
                  <a:srgbClr val="BB2CA2"/>
                </a:solidFill>
              </a:rPr>
              <a:t>const</a:t>
            </a:r>
            <a:r>
              <a:rPr sz="1400" dirty="0"/>
              <a:t> </a:t>
            </a:r>
            <a:r>
              <a:rPr sz="1400" dirty="0">
                <a:solidFill>
                  <a:srgbClr val="4F8187"/>
                </a:solidFill>
              </a:rPr>
              <a:t>LinkedList</a:t>
            </a:r>
            <a:r>
              <a:rPr sz="1400" dirty="0"/>
              <a:t>&lt;ItemType&gt;&amp; </a:t>
            </a:r>
            <a:r>
              <a:rPr sz="1400" dirty="0" err="1"/>
              <a:t>aList</a:t>
            </a:r>
            <a:r>
              <a:rPr sz="1400" dirty="0"/>
              <a:t>);</a:t>
            </a:r>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virtual</a:t>
            </a:r>
            <a:r>
              <a:rPr sz="1400" dirty="0"/>
              <a:t> ~LinkedList();</a:t>
            </a:r>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endParaRPr sz="1400" dirty="0"/>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bool</a:t>
            </a:r>
            <a:r>
              <a:rPr sz="1400" dirty="0"/>
              <a:t> </a:t>
            </a:r>
            <a:r>
              <a:rPr sz="1400" dirty="0" err="1"/>
              <a:t>isEmpty</a:t>
            </a:r>
            <a:r>
              <a:rPr sz="1400" dirty="0"/>
              <a:t>() </a:t>
            </a:r>
            <a:r>
              <a:rPr sz="1400" dirty="0">
                <a:solidFill>
                  <a:srgbClr val="BB2CA2"/>
                </a:solidFill>
              </a:rPr>
              <a:t>const</a:t>
            </a:r>
            <a:r>
              <a:rPr sz="1400" dirty="0"/>
              <a:t>;</a:t>
            </a:r>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int</a:t>
            </a:r>
            <a:r>
              <a:rPr sz="1400" dirty="0"/>
              <a:t> </a:t>
            </a:r>
            <a:r>
              <a:rPr sz="1400" dirty="0" err="1"/>
              <a:t>getLength</a:t>
            </a:r>
            <a:r>
              <a:rPr sz="1400" dirty="0"/>
              <a:t>() </a:t>
            </a:r>
            <a:r>
              <a:rPr sz="1400" dirty="0">
                <a:solidFill>
                  <a:srgbClr val="BB2CA2"/>
                </a:solidFill>
              </a:rPr>
              <a:t>const</a:t>
            </a:r>
            <a:r>
              <a:rPr sz="1400" dirty="0"/>
              <a:t>;</a:t>
            </a:r>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bool</a:t>
            </a:r>
            <a:r>
              <a:rPr sz="1400" dirty="0"/>
              <a:t> insert(</a:t>
            </a:r>
            <a:r>
              <a:rPr sz="1400" dirty="0">
                <a:solidFill>
                  <a:srgbClr val="BB2CA2"/>
                </a:solidFill>
              </a:rPr>
              <a:t>int</a:t>
            </a:r>
            <a:r>
              <a:rPr sz="1400" dirty="0"/>
              <a:t> </a:t>
            </a:r>
            <a:r>
              <a:rPr sz="1400" dirty="0" err="1"/>
              <a:t>newPosition</a:t>
            </a:r>
            <a:r>
              <a:rPr sz="1400" dirty="0"/>
              <a:t>, </a:t>
            </a:r>
            <a:r>
              <a:rPr sz="1400" dirty="0">
                <a:solidFill>
                  <a:srgbClr val="BB2CA2"/>
                </a:solidFill>
              </a:rPr>
              <a:t>const</a:t>
            </a:r>
            <a:r>
              <a:rPr sz="1400" dirty="0"/>
              <a:t> ItemType&amp; </a:t>
            </a:r>
            <a:r>
              <a:rPr sz="1400" dirty="0" err="1"/>
              <a:t>someItem</a:t>
            </a:r>
            <a:r>
              <a:rPr sz="1400" dirty="0"/>
              <a:t>);</a:t>
            </a:r>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bool</a:t>
            </a:r>
            <a:r>
              <a:rPr sz="1400" dirty="0"/>
              <a:t> remove(</a:t>
            </a:r>
            <a:r>
              <a:rPr sz="1400" dirty="0">
                <a:solidFill>
                  <a:srgbClr val="BB2CA2"/>
                </a:solidFill>
              </a:rPr>
              <a:t>int</a:t>
            </a:r>
            <a:r>
              <a:rPr sz="1400" dirty="0"/>
              <a:t> position);</a:t>
            </a:r>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void</a:t>
            </a:r>
            <a:r>
              <a:rPr sz="1400" dirty="0"/>
              <a:t> clear();</a:t>
            </a:r>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r>
              <a:rPr sz="1400" dirty="0"/>
              <a:t>   ItemType </a:t>
            </a:r>
            <a:r>
              <a:rPr sz="1400" dirty="0" err="1"/>
              <a:t>getEntry</a:t>
            </a:r>
            <a:r>
              <a:rPr sz="1400" dirty="0"/>
              <a:t>(</a:t>
            </a:r>
            <a:r>
              <a:rPr sz="1400" dirty="0">
                <a:solidFill>
                  <a:srgbClr val="BB2CA2"/>
                </a:solidFill>
              </a:rPr>
              <a:t>int</a:t>
            </a:r>
            <a:r>
              <a:rPr sz="1400" dirty="0"/>
              <a:t> position) </a:t>
            </a:r>
            <a:r>
              <a:rPr sz="1400" dirty="0">
                <a:solidFill>
                  <a:srgbClr val="BB2CA2"/>
                </a:solidFill>
              </a:rPr>
              <a:t>const</a:t>
            </a:r>
            <a:r>
              <a:rPr sz="1400" dirty="0"/>
              <a:t> </a:t>
            </a:r>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throw</a:t>
            </a:r>
            <a:r>
              <a:rPr sz="1400" dirty="0"/>
              <a:t>(</a:t>
            </a:r>
            <a:r>
              <a:rPr sz="1400" dirty="0" err="1"/>
              <a:t>PrecondViolatedExcep</a:t>
            </a:r>
            <a:r>
              <a:rPr sz="1400" dirty="0"/>
              <a:t>);</a:t>
            </a:r>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void</a:t>
            </a:r>
            <a:r>
              <a:rPr sz="1400" dirty="0"/>
              <a:t> </a:t>
            </a:r>
            <a:r>
              <a:rPr sz="1400" dirty="0" err="1"/>
              <a:t>setEntry</a:t>
            </a:r>
            <a:r>
              <a:rPr sz="1400" dirty="0"/>
              <a:t>(</a:t>
            </a:r>
            <a:r>
              <a:rPr sz="1400" dirty="0">
                <a:solidFill>
                  <a:srgbClr val="BB2CA2"/>
                </a:solidFill>
              </a:rPr>
              <a:t>int</a:t>
            </a:r>
            <a:r>
              <a:rPr sz="1400" dirty="0"/>
              <a:t> position, </a:t>
            </a:r>
            <a:r>
              <a:rPr sz="1400" dirty="0">
                <a:solidFill>
                  <a:srgbClr val="BB2CA2"/>
                </a:solidFill>
              </a:rPr>
              <a:t>const</a:t>
            </a:r>
            <a:r>
              <a:rPr sz="1400" dirty="0"/>
              <a:t> ItemType&amp; </a:t>
            </a:r>
            <a:r>
              <a:rPr sz="1400" dirty="0" err="1"/>
              <a:t>someItem</a:t>
            </a:r>
            <a:r>
              <a:rPr sz="1400" dirty="0"/>
              <a:t>) </a:t>
            </a:r>
          </a:p>
          <a:p>
            <a:pPr algn="l" defTabSz="457200">
              <a:spcBef>
                <a:spcPts val="100"/>
              </a:spcBef>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throw</a:t>
            </a:r>
            <a:r>
              <a:rPr sz="1400" dirty="0"/>
              <a:t>(</a:t>
            </a:r>
            <a:r>
              <a:rPr sz="1400" dirty="0" err="1"/>
              <a:t>PrecondViolatedExcep</a:t>
            </a:r>
            <a:r>
              <a:rPr sz="1400" dirty="0"/>
              <a:t>);</a:t>
            </a:r>
          </a:p>
          <a:p>
            <a:pPr algn="l" defTabSz="457200">
              <a:spcBef>
                <a:spcPts val="100"/>
              </a:spcBef>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end LinkedList</a:t>
            </a:r>
          </a:p>
        </p:txBody>
      </p:sp>
      <p:grpSp>
        <p:nvGrpSpPr>
          <p:cNvPr id="280" name="Group"/>
          <p:cNvGrpSpPr/>
          <p:nvPr/>
        </p:nvGrpSpPr>
        <p:grpSpPr>
          <a:xfrm>
            <a:off x="6273799" y="6299200"/>
            <a:ext cx="1728797" cy="1219201"/>
            <a:chOff x="0" y="0"/>
            <a:chExt cx="1728795" cy="1219200"/>
          </a:xfrm>
        </p:grpSpPr>
        <p:grpSp>
          <p:nvGrpSpPr>
            <p:cNvPr id="277" name="Group"/>
            <p:cNvGrpSpPr/>
            <p:nvPr/>
          </p:nvGrpSpPr>
          <p:grpSpPr>
            <a:xfrm>
              <a:off x="63500" y="0"/>
              <a:ext cx="1524001" cy="736601"/>
              <a:chOff x="0" y="0"/>
              <a:chExt cx="1524000" cy="736600"/>
            </a:xfrm>
          </p:grpSpPr>
          <p:sp>
            <p:nvSpPr>
              <p:cNvPr id="275" name="Rectangle"/>
              <p:cNvSpPr/>
              <p:nvPr/>
            </p:nvSpPr>
            <p:spPr>
              <a:xfrm>
                <a:off x="0" y="0"/>
                <a:ext cx="774701" cy="7366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276" name="Rectangle"/>
              <p:cNvSpPr/>
              <p:nvPr/>
            </p:nvSpPr>
            <p:spPr>
              <a:xfrm>
                <a:off x="749300" y="0"/>
                <a:ext cx="774701" cy="7366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278" name="item"/>
            <p:cNvSpPr/>
            <p:nvPr/>
          </p:nvSpPr>
          <p:spPr>
            <a:xfrm>
              <a:off x="0" y="6985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279" name="next"/>
            <p:cNvSpPr/>
            <p:nvPr/>
          </p:nvSpPr>
          <p:spPr>
            <a:xfrm>
              <a:off x="719948" y="6731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281" name="Apples"/>
          <p:cNvSpPr/>
          <p:nvPr/>
        </p:nvSpPr>
        <p:spPr>
          <a:xfrm>
            <a:off x="2210134" y="5181600"/>
            <a:ext cx="1371601"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latin typeface="Gill Sans"/>
                <a:ea typeface="Gill Sans"/>
                <a:cs typeface="Gill Sans"/>
                <a:sym typeface="Gill Sans"/>
              </a:defRPr>
            </a:lvl1pPr>
          </a:lstStyle>
          <a:p>
            <a:r>
              <a:t>Apples</a:t>
            </a:r>
          </a:p>
        </p:txBody>
      </p:sp>
      <p:sp>
        <p:nvSpPr>
          <p:cNvPr id="282" name="Line"/>
          <p:cNvSpPr/>
          <p:nvPr/>
        </p:nvSpPr>
        <p:spPr>
          <a:xfrm>
            <a:off x="6743699" y="5740400"/>
            <a:ext cx="1" cy="904373"/>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288" name="Group"/>
          <p:cNvGrpSpPr/>
          <p:nvPr/>
        </p:nvGrpSpPr>
        <p:grpSpPr>
          <a:xfrm>
            <a:off x="3987799" y="6273800"/>
            <a:ext cx="1779597" cy="1193801"/>
            <a:chOff x="0" y="0"/>
            <a:chExt cx="1779595" cy="1193800"/>
          </a:xfrm>
        </p:grpSpPr>
        <p:grpSp>
          <p:nvGrpSpPr>
            <p:cNvPr id="285" name="Group"/>
            <p:cNvGrpSpPr/>
            <p:nvPr/>
          </p:nvGrpSpPr>
          <p:grpSpPr>
            <a:xfrm>
              <a:off x="114300" y="0"/>
              <a:ext cx="1524001" cy="736601"/>
              <a:chOff x="0" y="0"/>
              <a:chExt cx="1524000" cy="736600"/>
            </a:xfrm>
          </p:grpSpPr>
          <p:sp>
            <p:nvSpPr>
              <p:cNvPr id="283" name="Rectangle"/>
              <p:cNvSpPr/>
              <p:nvPr/>
            </p:nvSpPr>
            <p:spPr>
              <a:xfrm>
                <a:off x="0" y="0"/>
                <a:ext cx="774701" cy="7366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284" name="Rectangle"/>
              <p:cNvSpPr/>
              <p:nvPr/>
            </p:nvSpPr>
            <p:spPr>
              <a:xfrm>
                <a:off x="749300" y="0"/>
                <a:ext cx="774701" cy="7366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286" name="item"/>
            <p:cNvSpPr/>
            <p:nvPr/>
          </p:nvSpPr>
          <p:spPr>
            <a:xfrm>
              <a:off x="0" y="6731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287" name="next"/>
            <p:cNvSpPr/>
            <p:nvPr/>
          </p:nvSpPr>
          <p:spPr>
            <a:xfrm>
              <a:off x="770748" y="6731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289" name="Oranges"/>
          <p:cNvSpPr/>
          <p:nvPr/>
        </p:nvSpPr>
        <p:spPr>
          <a:xfrm>
            <a:off x="4297511" y="5181600"/>
            <a:ext cx="1685479"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latin typeface="Gill Sans"/>
                <a:ea typeface="Gill Sans"/>
                <a:cs typeface="Gill Sans"/>
                <a:sym typeface="Gill Sans"/>
              </a:defRPr>
            </a:lvl1pPr>
          </a:lstStyle>
          <a:p>
            <a:r>
              <a:t>Oranges</a:t>
            </a:r>
          </a:p>
        </p:txBody>
      </p:sp>
      <p:sp>
        <p:nvSpPr>
          <p:cNvPr id="290" name="Line"/>
          <p:cNvSpPr/>
          <p:nvPr/>
        </p:nvSpPr>
        <p:spPr>
          <a:xfrm>
            <a:off x="4470399" y="5702300"/>
            <a:ext cx="1" cy="904373"/>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296" name="Group"/>
          <p:cNvGrpSpPr/>
          <p:nvPr/>
        </p:nvGrpSpPr>
        <p:grpSpPr>
          <a:xfrm>
            <a:off x="2006599" y="6324600"/>
            <a:ext cx="1804997" cy="1193801"/>
            <a:chOff x="0" y="0"/>
            <a:chExt cx="1804995" cy="1193800"/>
          </a:xfrm>
        </p:grpSpPr>
        <p:grpSp>
          <p:nvGrpSpPr>
            <p:cNvPr id="293" name="Group"/>
            <p:cNvGrpSpPr/>
            <p:nvPr/>
          </p:nvGrpSpPr>
          <p:grpSpPr>
            <a:xfrm>
              <a:off x="139700" y="0"/>
              <a:ext cx="1524001" cy="736601"/>
              <a:chOff x="0" y="0"/>
              <a:chExt cx="1524000" cy="736600"/>
            </a:xfrm>
          </p:grpSpPr>
          <p:sp>
            <p:nvSpPr>
              <p:cNvPr id="291" name="Rectangle"/>
              <p:cNvSpPr/>
              <p:nvPr/>
            </p:nvSpPr>
            <p:spPr>
              <a:xfrm>
                <a:off x="0" y="0"/>
                <a:ext cx="774701" cy="7366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292" name="Rectangle"/>
              <p:cNvSpPr/>
              <p:nvPr/>
            </p:nvSpPr>
            <p:spPr>
              <a:xfrm>
                <a:off x="749300" y="0"/>
                <a:ext cx="774701" cy="7366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294" name="item"/>
            <p:cNvSpPr/>
            <p:nvPr/>
          </p:nvSpPr>
          <p:spPr>
            <a:xfrm>
              <a:off x="0" y="6477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295" name="next"/>
            <p:cNvSpPr/>
            <p:nvPr/>
          </p:nvSpPr>
          <p:spPr>
            <a:xfrm>
              <a:off x="796148" y="6731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297" name="Pears"/>
          <p:cNvSpPr/>
          <p:nvPr/>
        </p:nvSpPr>
        <p:spPr>
          <a:xfrm>
            <a:off x="6379405" y="5181600"/>
            <a:ext cx="1107059"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latin typeface="Gill Sans"/>
                <a:ea typeface="Gill Sans"/>
                <a:cs typeface="Gill Sans"/>
                <a:sym typeface="Gill Sans"/>
              </a:defRPr>
            </a:lvl1pPr>
          </a:lstStyle>
          <a:p>
            <a:r>
              <a:t>Pears</a:t>
            </a:r>
          </a:p>
        </p:txBody>
      </p:sp>
      <p:sp>
        <p:nvSpPr>
          <p:cNvPr id="298" name="Line"/>
          <p:cNvSpPr/>
          <p:nvPr/>
        </p:nvSpPr>
        <p:spPr>
          <a:xfrm>
            <a:off x="2527299" y="5753100"/>
            <a:ext cx="1" cy="929773"/>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99" name="Line"/>
          <p:cNvSpPr/>
          <p:nvPr/>
        </p:nvSpPr>
        <p:spPr>
          <a:xfrm flipH="1" flipV="1">
            <a:off x="3263899" y="6667500"/>
            <a:ext cx="844088" cy="1599"/>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302" name="Group"/>
          <p:cNvGrpSpPr/>
          <p:nvPr/>
        </p:nvGrpSpPr>
        <p:grpSpPr>
          <a:xfrm>
            <a:off x="332973" y="7378700"/>
            <a:ext cx="1676401" cy="1219201"/>
            <a:chOff x="0" y="0"/>
            <a:chExt cx="1676400" cy="1219200"/>
          </a:xfrm>
        </p:grpSpPr>
        <p:sp>
          <p:nvSpPr>
            <p:cNvPr id="300" name="headPtr"/>
            <p:cNvSpPr/>
            <p:nvPr/>
          </p:nvSpPr>
          <p:spPr>
            <a:xfrm>
              <a:off x="0" y="698500"/>
              <a:ext cx="16764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defRPr sz="2400">
                  <a:solidFill>
                    <a:srgbClr val="000000"/>
                  </a:solidFill>
                </a:defRPr>
              </a:lvl1pPr>
            </a:lstStyle>
            <a:p>
              <a:r>
                <a:t>headPtr</a:t>
              </a:r>
            </a:p>
          </p:txBody>
        </p:sp>
        <p:sp>
          <p:nvSpPr>
            <p:cNvPr id="301" name="Rectangle"/>
            <p:cNvSpPr/>
            <p:nvPr/>
          </p:nvSpPr>
          <p:spPr>
            <a:xfrm>
              <a:off x="1177" y="0"/>
              <a:ext cx="774701" cy="736601"/>
            </a:xfrm>
            <a:prstGeom prst="rect">
              <a:avLst/>
            </a:prstGeom>
            <a:solidFill>
              <a:srgbClr val="FFFB00"/>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303" name="/"/>
          <p:cNvSpPr/>
          <p:nvPr/>
        </p:nvSpPr>
        <p:spPr>
          <a:xfrm>
            <a:off x="495299" y="7480300"/>
            <a:ext cx="404877" cy="7112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941100"/>
                </a:solidFill>
                <a:effectLst>
                  <a:outerShdw blurRad="38100" dist="12700" dir="5400000" rotWithShape="0">
                    <a:srgbClr val="000000">
                      <a:alpha val="50000"/>
                    </a:srgbClr>
                  </a:outerShdw>
                </a:effectLst>
              </a:defRPr>
            </a:lvl1pPr>
          </a:lstStyle>
          <a:p>
            <a:r>
              <a:t>/</a:t>
            </a:r>
          </a:p>
        </p:txBody>
      </p:sp>
      <p:sp>
        <p:nvSpPr>
          <p:cNvPr id="304" name="Line"/>
          <p:cNvSpPr/>
          <p:nvPr/>
        </p:nvSpPr>
        <p:spPr>
          <a:xfrm flipH="1">
            <a:off x="5270499" y="6654270"/>
            <a:ext cx="1050530" cy="13235"/>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05" name="Line"/>
          <p:cNvSpPr/>
          <p:nvPr/>
        </p:nvSpPr>
        <p:spPr>
          <a:xfrm flipH="1">
            <a:off x="4330700" y="7063644"/>
            <a:ext cx="4038601" cy="838201"/>
          </a:xfrm>
          <a:custGeom>
            <a:avLst/>
            <a:gdLst/>
            <a:ahLst/>
            <a:cxnLst>
              <a:cxn ang="0">
                <a:pos x="wd2" y="hd2"/>
              </a:cxn>
              <a:cxn ang="5400000">
                <a:pos x="wd2" y="hd2"/>
              </a:cxn>
              <a:cxn ang="10800000">
                <a:pos x="wd2" y="hd2"/>
              </a:cxn>
              <a:cxn ang="16200000">
                <a:pos x="wd2" y="hd2"/>
              </a:cxn>
            </a:cxnLst>
            <a:rect l="0" t="0" r="r" b="b"/>
            <a:pathLst>
              <a:path w="21600" h="20512" extrusionOk="0">
                <a:moveTo>
                  <a:pt x="21600" y="0"/>
                </a:moveTo>
                <a:cubicBezTo>
                  <a:pt x="21600" y="0"/>
                  <a:pt x="19453" y="18126"/>
                  <a:pt x="13697" y="20085"/>
                </a:cubicBezTo>
                <a:cubicBezTo>
                  <a:pt x="9243" y="21600"/>
                  <a:pt x="0" y="18604"/>
                  <a:pt x="0" y="18604"/>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306" name="Line"/>
          <p:cNvSpPr/>
          <p:nvPr/>
        </p:nvSpPr>
        <p:spPr>
          <a:xfrm>
            <a:off x="673099" y="7049816"/>
            <a:ext cx="1460501" cy="762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grpSp>
        <p:nvGrpSpPr>
          <p:cNvPr id="309" name="Group"/>
          <p:cNvGrpSpPr/>
          <p:nvPr/>
        </p:nvGrpSpPr>
        <p:grpSpPr>
          <a:xfrm>
            <a:off x="-111527" y="5537200"/>
            <a:ext cx="2120901" cy="1193801"/>
            <a:chOff x="0" y="0"/>
            <a:chExt cx="2120900" cy="1193800"/>
          </a:xfrm>
        </p:grpSpPr>
        <p:sp>
          <p:nvSpPr>
            <p:cNvPr id="307" name="newNodePtr"/>
            <p:cNvSpPr/>
            <p:nvPr/>
          </p:nvSpPr>
          <p:spPr>
            <a:xfrm>
              <a:off x="0" y="673100"/>
              <a:ext cx="21209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newNodePtr</a:t>
              </a:r>
            </a:p>
          </p:txBody>
        </p:sp>
        <p:sp>
          <p:nvSpPr>
            <p:cNvPr id="308" name="Rectangle"/>
            <p:cNvSpPr/>
            <p:nvPr/>
          </p:nvSpPr>
          <p:spPr>
            <a:xfrm>
              <a:off x="648877" y="0"/>
              <a:ext cx="774701" cy="7366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310" name="Line"/>
          <p:cNvSpPr/>
          <p:nvPr/>
        </p:nvSpPr>
        <p:spPr>
          <a:xfrm rot="10800000" flipH="1">
            <a:off x="1003299" y="5878495"/>
            <a:ext cx="5375806" cy="530442"/>
          </a:xfrm>
          <a:custGeom>
            <a:avLst/>
            <a:gdLst/>
            <a:ahLst/>
            <a:cxnLst>
              <a:cxn ang="0">
                <a:pos x="wd2" y="hd2"/>
              </a:cxn>
              <a:cxn ang="5400000">
                <a:pos x="wd2" y="hd2"/>
              </a:cxn>
              <a:cxn ang="10800000">
                <a:pos x="wd2" y="hd2"/>
              </a:cxn>
              <a:cxn ang="16200000">
                <a:pos x="wd2" y="hd2"/>
              </a:cxn>
            </a:cxnLst>
            <a:rect l="0" t="0" r="r" b="b"/>
            <a:pathLst>
              <a:path w="21600" h="20409" extrusionOk="0">
                <a:moveTo>
                  <a:pt x="21600" y="0"/>
                </a:moveTo>
                <a:cubicBezTo>
                  <a:pt x="21600" y="0"/>
                  <a:pt x="20658" y="15516"/>
                  <a:pt x="12751" y="20043"/>
                </a:cubicBezTo>
                <a:cubicBezTo>
                  <a:pt x="10031" y="21600"/>
                  <a:pt x="0" y="17692"/>
                  <a:pt x="0" y="17692"/>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grpSp>
        <p:nvGrpSpPr>
          <p:cNvPr id="313" name="Group"/>
          <p:cNvGrpSpPr/>
          <p:nvPr/>
        </p:nvGrpSpPr>
        <p:grpSpPr>
          <a:xfrm>
            <a:off x="-101601" y="5499100"/>
            <a:ext cx="2108201" cy="1193801"/>
            <a:chOff x="0" y="0"/>
            <a:chExt cx="2108200" cy="1193800"/>
          </a:xfrm>
        </p:grpSpPr>
        <p:sp>
          <p:nvSpPr>
            <p:cNvPr id="311" name="newNodePtr"/>
            <p:cNvSpPr/>
            <p:nvPr/>
          </p:nvSpPr>
          <p:spPr>
            <a:xfrm>
              <a:off x="0" y="673100"/>
              <a:ext cx="21082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newNodePtr</a:t>
              </a:r>
            </a:p>
          </p:txBody>
        </p:sp>
        <p:sp>
          <p:nvSpPr>
            <p:cNvPr id="312" name="Rectangle"/>
            <p:cNvSpPr/>
            <p:nvPr/>
          </p:nvSpPr>
          <p:spPr>
            <a:xfrm>
              <a:off x="642527" y="0"/>
              <a:ext cx="774701" cy="7366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314" name="Line"/>
          <p:cNvSpPr/>
          <p:nvPr/>
        </p:nvSpPr>
        <p:spPr>
          <a:xfrm rot="10800000" flipH="1">
            <a:off x="1003299" y="5878620"/>
            <a:ext cx="3098801" cy="533401"/>
          </a:xfrm>
          <a:custGeom>
            <a:avLst/>
            <a:gdLst/>
            <a:ahLst/>
            <a:cxnLst>
              <a:cxn ang="0">
                <a:pos x="wd2" y="hd2"/>
              </a:cxn>
              <a:cxn ang="5400000">
                <a:pos x="wd2" y="hd2"/>
              </a:cxn>
              <a:cxn ang="10800000">
                <a:pos x="wd2" y="hd2"/>
              </a:cxn>
              <a:cxn ang="16200000">
                <a:pos x="wd2" y="hd2"/>
              </a:cxn>
            </a:cxnLst>
            <a:rect l="0" t="0" r="r" b="b"/>
            <a:pathLst>
              <a:path w="21600" h="20409" extrusionOk="0">
                <a:moveTo>
                  <a:pt x="21600" y="0"/>
                </a:moveTo>
                <a:cubicBezTo>
                  <a:pt x="21600" y="0"/>
                  <a:pt x="20658" y="15516"/>
                  <a:pt x="12751" y="20043"/>
                </a:cubicBezTo>
                <a:cubicBezTo>
                  <a:pt x="10031" y="21600"/>
                  <a:pt x="0" y="17692"/>
                  <a:pt x="0" y="17692"/>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grpSp>
        <p:nvGrpSpPr>
          <p:cNvPr id="317" name="Group"/>
          <p:cNvGrpSpPr/>
          <p:nvPr/>
        </p:nvGrpSpPr>
        <p:grpSpPr>
          <a:xfrm>
            <a:off x="-127001" y="5499100"/>
            <a:ext cx="2108201" cy="1193801"/>
            <a:chOff x="0" y="0"/>
            <a:chExt cx="2108200" cy="1193800"/>
          </a:xfrm>
        </p:grpSpPr>
        <p:sp>
          <p:nvSpPr>
            <p:cNvPr id="315" name="newNodePtr"/>
            <p:cNvSpPr/>
            <p:nvPr/>
          </p:nvSpPr>
          <p:spPr>
            <a:xfrm>
              <a:off x="0" y="673100"/>
              <a:ext cx="21082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newNodePtr</a:t>
              </a:r>
            </a:p>
          </p:txBody>
        </p:sp>
        <p:sp>
          <p:nvSpPr>
            <p:cNvPr id="316" name="Rectangle"/>
            <p:cNvSpPr/>
            <p:nvPr/>
          </p:nvSpPr>
          <p:spPr>
            <a:xfrm>
              <a:off x="642527" y="0"/>
              <a:ext cx="774701" cy="7366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318" name="Line"/>
          <p:cNvSpPr/>
          <p:nvPr/>
        </p:nvSpPr>
        <p:spPr>
          <a:xfrm rot="10800000" flipH="1">
            <a:off x="1003299" y="5939730"/>
            <a:ext cx="1092201" cy="473771"/>
          </a:xfrm>
          <a:custGeom>
            <a:avLst/>
            <a:gdLst/>
            <a:ahLst/>
            <a:cxnLst>
              <a:cxn ang="0">
                <a:pos x="wd2" y="hd2"/>
              </a:cxn>
              <a:cxn ang="5400000">
                <a:pos x="wd2" y="hd2"/>
              </a:cxn>
              <a:cxn ang="10800000">
                <a:pos x="wd2" y="hd2"/>
              </a:cxn>
              <a:cxn ang="16200000">
                <a:pos x="wd2" y="hd2"/>
              </a:cxn>
            </a:cxnLst>
            <a:rect l="0" t="0" r="r" b="b"/>
            <a:pathLst>
              <a:path w="21600" h="19649" extrusionOk="0">
                <a:moveTo>
                  <a:pt x="21600" y="0"/>
                </a:moveTo>
                <a:cubicBezTo>
                  <a:pt x="21600" y="0"/>
                  <a:pt x="15811" y="11220"/>
                  <a:pt x="12358" y="15470"/>
                </a:cubicBezTo>
                <a:cubicBezTo>
                  <a:pt x="7376" y="21600"/>
                  <a:pt x="0" y="19177"/>
                  <a:pt x="0" y="19177"/>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grpSp>
        <p:nvGrpSpPr>
          <p:cNvPr id="321" name="Group"/>
          <p:cNvGrpSpPr/>
          <p:nvPr/>
        </p:nvGrpSpPr>
        <p:grpSpPr>
          <a:xfrm>
            <a:off x="8003773" y="7378700"/>
            <a:ext cx="1943101" cy="1257301"/>
            <a:chOff x="0" y="0"/>
            <a:chExt cx="1943100" cy="1257300"/>
          </a:xfrm>
        </p:grpSpPr>
        <p:sp>
          <p:nvSpPr>
            <p:cNvPr id="319" name="tailPtr"/>
            <p:cNvSpPr/>
            <p:nvPr/>
          </p:nvSpPr>
          <p:spPr>
            <a:xfrm>
              <a:off x="0" y="736600"/>
              <a:ext cx="19431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defRPr sz="2400">
                  <a:solidFill>
                    <a:srgbClr val="000000"/>
                  </a:solidFill>
                </a:defRPr>
              </a:lvl1pPr>
            </a:lstStyle>
            <a:p>
              <a:r>
                <a:t>tailPtr</a:t>
              </a:r>
            </a:p>
          </p:txBody>
        </p:sp>
        <p:sp>
          <p:nvSpPr>
            <p:cNvPr id="320" name="Rectangle"/>
            <p:cNvSpPr/>
            <p:nvPr/>
          </p:nvSpPr>
          <p:spPr>
            <a:xfrm>
              <a:off x="51977" y="0"/>
              <a:ext cx="774701" cy="736601"/>
            </a:xfrm>
            <a:prstGeom prst="rect">
              <a:avLst/>
            </a:prstGeom>
            <a:solidFill>
              <a:srgbClr val="FFFB00"/>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322" name="/"/>
          <p:cNvSpPr/>
          <p:nvPr/>
        </p:nvSpPr>
        <p:spPr>
          <a:xfrm>
            <a:off x="3098799" y="6388100"/>
            <a:ext cx="404877" cy="7112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FFFB00"/>
                </a:solidFill>
                <a:effectLst>
                  <a:outerShdw blurRad="38100" dist="12700" dir="5400000" rotWithShape="0">
                    <a:srgbClr val="000000">
                      <a:alpha val="50000"/>
                    </a:srgbClr>
                  </a:outerShdw>
                </a:effectLst>
              </a:defRPr>
            </a:lvl1pPr>
          </a:lstStyle>
          <a:p>
            <a:r>
              <a:t>/</a:t>
            </a:r>
          </a:p>
        </p:txBody>
      </p:sp>
      <p:sp>
        <p:nvSpPr>
          <p:cNvPr id="323" name="/"/>
          <p:cNvSpPr/>
          <p:nvPr/>
        </p:nvSpPr>
        <p:spPr>
          <a:xfrm>
            <a:off x="5067300" y="6324600"/>
            <a:ext cx="404877" cy="7112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FFFB00"/>
                </a:solidFill>
                <a:effectLst>
                  <a:outerShdw blurRad="38100" dist="12700" dir="5400000" rotWithShape="0">
                    <a:srgbClr val="000000">
                      <a:alpha val="50000"/>
                    </a:srgbClr>
                  </a:outerShdw>
                </a:effectLst>
              </a:defRPr>
            </a:lvl1pPr>
          </a:lstStyle>
          <a:p>
            <a:r>
              <a:t>/</a:t>
            </a:r>
          </a:p>
        </p:txBody>
      </p:sp>
      <p:sp>
        <p:nvSpPr>
          <p:cNvPr id="324" name="/"/>
          <p:cNvSpPr/>
          <p:nvPr/>
        </p:nvSpPr>
        <p:spPr>
          <a:xfrm>
            <a:off x="7289800" y="6375400"/>
            <a:ext cx="404877" cy="7112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FFFB00"/>
                </a:solidFill>
                <a:effectLst>
                  <a:outerShdw blurRad="38100" dist="12700" dir="5400000" rotWithShape="0">
                    <a:srgbClr val="000000">
                      <a:alpha val="50000"/>
                    </a:srgbClr>
                  </a:outerShdw>
                </a:effectLst>
              </a:defRPr>
            </a:lvl1pPr>
          </a:lstStyle>
          <a:p>
            <a:r>
              <a:t>/</a:t>
            </a:r>
          </a:p>
        </p:txBody>
      </p:sp>
      <p:sp>
        <p:nvSpPr>
          <p:cNvPr id="325" name="/"/>
          <p:cNvSpPr/>
          <p:nvPr/>
        </p:nvSpPr>
        <p:spPr>
          <a:xfrm>
            <a:off x="8267700" y="7404100"/>
            <a:ext cx="404877" cy="7112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941100"/>
                </a:solidFill>
                <a:effectLst>
                  <a:outerShdw blurRad="38100" dist="12700" dir="5400000" rotWithShape="0">
                    <a:srgbClr val="000000">
                      <a:alpha val="50000"/>
                    </a:srgbClr>
                  </a:outerShdw>
                </a:effectLst>
              </a:defRPr>
            </a:lvl1pPr>
          </a:lstStyle>
          <a:p>
            <a:r>
              <a:t>/</a:t>
            </a:r>
          </a:p>
        </p:txBody>
      </p:sp>
      <p:sp>
        <p:nvSpPr>
          <p:cNvPr id="326" name="Line"/>
          <p:cNvSpPr/>
          <p:nvPr/>
        </p:nvSpPr>
        <p:spPr>
          <a:xfrm flipH="1">
            <a:off x="2222500" y="7084995"/>
            <a:ext cx="6197601" cy="838201"/>
          </a:xfrm>
          <a:custGeom>
            <a:avLst/>
            <a:gdLst/>
            <a:ahLst/>
            <a:cxnLst>
              <a:cxn ang="0">
                <a:pos x="wd2" y="hd2"/>
              </a:cxn>
              <a:cxn ang="5400000">
                <a:pos x="wd2" y="hd2"/>
              </a:cxn>
              <a:cxn ang="10800000">
                <a:pos x="wd2" y="hd2"/>
              </a:cxn>
              <a:cxn ang="16200000">
                <a:pos x="wd2" y="hd2"/>
              </a:cxn>
            </a:cxnLst>
            <a:rect l="0" t="0" r="r" b="b"/>
            <a:pathLst>
              <a:path w="21600" h="20831" extrusionOk="0">
                <a:moveTo>
                  <a:pt x="21600" y="0"/>
                </a:moveTo>
                <a:cubicBezTo>
                  <a:pt x="21600" y="0"/>
                  <a:pt x="21020" y="17670"/>
                  <a:pt x="12974" y="20594"/>
                </a:cubicBezTo>
                <a:cubicBezTo>
                  <a:pt x="10207" y="21600"/>
                  <a:pt x="0" y="19076"/>
                  <a:pt x="0" y="19076"/>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327" name="Line"/>
          <p:cNvSpPr/>
          <p:nvPr/>
        </p:nvSpPr>
        <p:spPr>
          <a:xfrm flipH="1">
            <a:off x="6781800" y="7087916"/>
            <a:ext cx="1460501" cy="762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271"/>
                                        </p:tgtEl>
                                        <p:attrNameLst>
                                          <p:attrName>style.visibility</p:attrName>
                                        </p:attrNameLst>
                                      </p:cBhvr>
                                      <p:to>
                                        <p:strVal val="visible"/>
                                      </p:to>
                                    </p:set>
                                    <p:animEffect transition="in" filter="fade">
                                      <p:cBhvr>
                                        <p:cTn id="7" dur="750"/>
                                        <p:tgtEl>
                                          <p:spTgt spid="271"/>
                                        </p:tgtEl>
                                      </p:cBhvr>
                                    </p:animEffect>
                                  </p:childTnLst>
                                </p:cTn>
                              </p:par>
                            </p:childTnLst>
                          </p:cTn>
                        </p:par>
                        <p:par>
                          <p:cTn id="8" fill="hold">
                            <p:stCondLst>
                              <p:cond delay="750"/>
                            </p:stCondLst>
                            <p:childTnLst>
                              <p:par>
                                <p:cTn id="9" presetID="10" presetClass="entr" fill="hold" grpId="0" nodeType="afterEffect">
                                  <p:stCondLst>
                                    <p:cond delay="400"/>
                                  </p:stCondLst>
                                  <p:iterate>
                                    <p:tmAbs val="0"/>
                                  </p:iterate>
                                  <p:childTnLst>
                                    <p:set>
                                      <p:cBhvr>
                                        <p:cTn id="10" fill="hold"/>
                                        <p:tgtEl>
                                          <p:spTgt spid="272">
                                            <p:bg/>
                                          </p:spTgt>
                                        </p:tgtEl>
                                        <p:attrNameLst>
                                          <p:attrName>style.visibility</p:attrName>
                                        </p:attrNameLst>
                                      </p:cBhvr>
                                      <p:to>
                                        <p:strVal val="visible"/>
                                      </p:to>
                                    </p:set>
                                    <p:animEffect transition="in" filter="fade">
                                      <p:cBhvr>
                                        <p:cTn id="11" dur="500"/>
                                        <p:tgtEl>
                                          <p:spTgt spid="272">
                                            <p:bg/>
                                          </p:spTgt>
                                        </p:tgtEl>
                                      </p:cBhvr>
                                    </p:animEffect>
                                  </p:childTnLst>
                                </p:cTn>
                              </p:par>
                              <p:par>
                                <p:cTn id="12" presetID="10" presetClass="entr" presetSubtype="0" fill="hold" grpId="0" nodeType="withEffect">
                                  <p:stCondLst>
                                    <p:cond delay="400"/>
                                  </p:stCondLst>
                                  <p:iterate>
                                    <p:tmAbs val="0"/>
                                  </p:iterate>
                                  <p:childTnLst>
                                    <p:set>
                                      <p:cBhvr>
                                        <p:cTn id="13" fill="hold"/>
                                        <p:tgtEl>
                                          <p:spTgt spid="272">
                                            <p:txEl>
                                              <p:pRg st="0" end="0"/>
                                            </p:txEl>
                                          </p:spTgt>
                                        </p:tgtEl>
                                        <p:attrNameLst>
                                          <p:attrName>style.visibility</p:attrName>
                                        </p:attrNameLst>
                                      </p:cBhvr>
                                      <p:to>
                                        <p:strVal val="visible"/>
                                      </p:to>
                                    </p:set>
                                    <p:animEffect transition="in" filter="fade">
                                      <p:cBhvr>
                                        <p:cTn id="14" dur="500"/>
                                        <p:tgtEl>
                                          <p:spTgt spid="272">
                                            <p:txEl>
                                              <p:pRg st="0" end="0"/>
                                            </p:txEl>
                                          </p:spTgt>
                                        </p:tgtEl>
                                      </p:cBhvr>
                                    </p:animEffect>
                                  </p:childTnLst>
                                </p:cTn>
                              </p:par>
                            </p:childTnLst>
                          </p:cTn>
                        </p:par>
                        <p:par>
                          <p:cTn id="15" fill="hold">
                            <p:stCondLst>
                              <p:cond delay="1650"/>
                            </p:stCondLst>
                            <p:childTnLst>
                              <p:par>
                                <p:cTn id="16" presetID="23" presetClass="entr" presetSubtype="16" fill="hold" grpId="0" nodeType="afterEffect">
                                  <p:stCondLst>
                                    <p:cond delay="0"/>
                                  </p:stCondLst>
                                  <p:iterate>
                                    <p:tmAbs val="0"/>
                                  </p:iterate>
                                  <p:childTnLst>
                                    <p:set>
                                      <p:cBhvr>
                                        <p:cTn id="17" fill="hold"/>
                                        <p:tgtEl>
                                          <p:spTgt spid="273"/>
                                        </p:tgtEl>
                                        <p:attrNameLst>
                                          <p:attrName>style.visibility</p:attrName>
                                        </p:attrNameLst>
                                      </p:cBhvr>
                                      <p:to>
                                        <p:strVal val="visible"/>
                                      </p:to>
                                    </p:set>
                                    <p:anim calcmode="lin" valueType="num">
                                      <p:cBhvr>
                                        <p:cTn id="18" dur="500" fill="hold"/>
                                        <p:tgtEl>
                                          <p:spTgt spid="273"/>
                                        </p:tgtEl>
                                        <p:attrNameLst>
                                          <p:attrName>ppt_w</p:attrName>
                                        </p:attrNameLst>
                                      </p:cBhvr>
                                      <p:tavLst>
                                        <p:tav tm="0">
                                          <p:val>
                                            <p:fltVal val="0"/>
                                          </p:val>
                                        </p:tav>
                                        <p:tav tm="100000">
                                          <p:val>
                                            <p:strVal val="#ppt_w"/>
                                          </p:val>
                                        </p:tav>
                                      </p:tavLst>
                                    </p:anim>
                                    <p:anim calcmode="lin" valueType="num">
                                      <p:cBhvr>
                                        <p:cTn id="19" dur="500" fill="hold"/>
                                        <p:tgtEl>
                                          <p:spTgt spid="273"/>
                                        </p:tgtEl>
                                        <p:attrNameLst>
                                          <p:attrName>ppt_h</p:attrName>
                                        </p:attrNameLst>
                                      </p:cBhvr>
                                      <p:tavLst>
                                        <p:tav tm="0">
                                          <p:val>
                                            <p:fltVal val="0"/>
                                          </p:val>
                                        </p:tav>
                                        <p:tav tm="100000">
                                          <p:val>
                                            <p:strVal val="#ppt_h"/>
                                          </p:val>
                                        </p:tav>
                                      </p:tavLst>
                                    </p:anim>
                                  </p:childTnLst>
                                </p:cTn>
                              </p:par>
                            </p:childTnLst>
                          </p:cTn>
                        </p:par>
                        <p:par>
                          <p:cTn id="20" fill="hold">
                            <p:stCondLst>
                              <p:cond delay="2150"/>
                            </p:stCondLst>
                            <p:childTnLst>
                              <p:par>
                                <p:cTn id="21" presetID="1" presetClass="entr" presetSubtype="0" fill="hold" grpId="0" nodeType="afterEffect">
                                  <p:stCondLst>
                                    <p:cond delay="0"/>
                                  </p:stCondLst>
                                  <p:iterate type="lt">
                                    <p:tmAbs val="100"/>
                                  </p:iterate>
                                  <p:childTnLst>
                                    <p:set>
                                      <p:cBhvr>
                                        <p:cTn id="22" fill="hold"/>
                                        <p:tgtEl>
                                          <p:spTgt spid="274"/>
                                        </p:tgtEl>
                                        <p:attrNameLst>
                                          <p:attrName>style.visibility</p:attrName>
                                        </p:attrNameLst>
                                      </p:cBhvr>
                                      <p:to>
                                        <p:strVal val="visible"/>
                                      </p:to>
                                    </p:set>
                                  </p:childTnLst>
                                </p:cTn>
                              </p:par>
                            </p:childTnLst>
                          </p:cTn>
                        </p:par>
                        <p:par>
                          <p:cTn id="23" fill="hold">
                            <p:stCondLst>
                              <p:cond delay="2150"/>
                            </p:stCondLst>
                            <p:childTnLst>
                              <p:par>
                                <p:cTn id="24" presetID="10" presetClass="entr" fill="hold" grpId="0" nodeType="afterEffect">
                                  <p:stCondLst>
                                    <p:cond delay="0"/>
                                  </p:stCondLst>
                                  <p:iterate>
                                    <p:tmAbs val="0"/>
                                  </p:iterate>
                                  <p:childTnLst>
                                    <p:set>
                                      <p:cBhvr>
                                        <p:cTn id="25" fill="hold"/>
                                        <p:tgtEl>
                                          <p:spTgt spid="272">
                                            <p:txEl>
                                              <p:pRg st="1" end="1"/>
                                            </p:txEl>
                                          </p:spTgt>
                                        </p:tgtEl>
                                        <p:attrNameLst>
                                          <p:attrName>style.visibility</p:attrName>
                                        </p:attrNameLst>
                                      </p:cBhvr>
                                      <p:to>
                                        <p:strVal val="visible"/>
                                      </p:to>
                                    </p:set>
                                    <p:animEffect transition="in" filter="fade">
                                      <p:cBhvr>
                                        <p:cTn id="26" dur="500"/>
                                        <p:tgtEl>
                                          <p:spTgt spid="272">
                                            <p:txEl>
                                              <p:pRg st="1" end="1"/>
                                            </p:txEl>
                                          </p:spTgt>
                                        </p:tgtEl>
                                      </p:cBhvr>
                                    </p:animEffect>
                                  </p:childTnLst>
                                </p:cTn>
                              </p:par>
                            </p:childTnLst>
                          </p:cTn>
                        </p:par>
                        <p:par>
                          <p:cTn id="27" fill="hold">
                            <p:stCondLst>
                              <p:cond delay="2650"/>
                            </p:stCondLst>
                            <p:childTnLst>
                              <p:par>
                                <p:cTn id="28" presetID="10" presetClass="entr" fill="hold" grpId="0" nodeType="afterEffect">
                                  <p:stCondLst>
                                    <p:cond delay="0"/>
                                  </p:stCondLst>
                                  <p:iterate>
                                    <p:tmAbs val="0"/>
                                  </p:iterate>
                                  <p:childTnLst>
                                    <p:set>
                                      <p:cBhvr>
                                        <p:cTn id="29" fill="hold"/>
                                        <p:tgtEl>
                                          <p:spTgt spid="272">
                                            <p:txEl>
                                              <p:pRg st="2" end="2"/>
                                            </p:txEl>
                                          </p:spTgt>
                                        </p:tgtEl>
                                        <p:attrNameLst>
                                          <p:attrName>style.visibility</p:attrName>
                                        </p:attrNameLst>
                                      </p:cBhvr>
                                      <p:to>
                                        <p:strVal val="visible"/>
                                      </p:to>
                                    </p:set>
                                    <p:animEffect transition="in" filter="fade">
                                      <p:cBhvr>
                                        <p:cTn id="30" dur="500"/>
                                        <p:tgtEl>
                                          <p:spTgt spid="272">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fill="hold" grpId="0" nodeType="clickEffect">
                                  <p:stCondLst>
                                    <p:cond delay="0"/>
                                  </p:stCondLst>
                                  <p:iterate>
                                    <p:tmAbs val="0"/>
                                  </p:iterate>
                                  <p:childTnLst>
                                    <p:set>
                                      <p:cBhvr>
                                        <p:cTn id="34" fill="hold"/>
                                        <p:tgtEl>
                                          <p:spTgt spid="272">
                                            <p:txEl>
                                              <p:pRg st="3" end="3"/>
                                            </p:txEl>
                                          </p:spTgt>
                                        </p:tgtEl>
                                        <p:attrNameLst>
                                          <p:attrName>style.visibility</p:attrName>
                                        </p:attrNameLst>
                                      </p:cBhvr>
                                      <p:to>
                                        <p:strVal val="visible"/>
                                      </p:to>
                                    </p:set>
                                    <p:animEffect transition="in" filter="fade">
                                      <p:cBhvr>
                                        <p:cTn id="35" dur="500"/>
                                        <p:tgtEl>
                                          <p:spTgt spid="272">
                                            <p:txEl>
                                              <p:pRg st="3" end="3"/>
                                            </p:txEl>
                                          </p:spTgt>
                                        </p:tgtEl>
                                      </p:cBhvr>
                                    </p:animEffect>
                                  </p:childTnLst>
                                </p:cTn>
                              </p:par>
                            </p:childTnLst>
                          </p:cTn>
                        </p:par>
                        <p:par>
                          <p:cTn id="36" fill="hold">
                            <p:stCondLst>
                              <p:cond delay="500"/>
                            </p:stCondLst>
                            <p:childTnLst>
                              <p:par>
                                <p:cTn id="37" presetID="10" presetClass="entr" fill="hold" grpId="0" nodeType="afterEffect">
                                  <p:stCondLst>
                                    <p:cond delay="0"/>
                                  </p:stCondLst>
                                  <p:iterate>
                                    <p:tmAbs val="0"/>
                                  </p:iterate>
                                  <p:childTnLst>
                                    <p:set>
                                      <p:cBhvr>
                                        <p:cTn id="38" fill="hold"/>
                                        <p:tgtEl>
                                          <p:spTgt spid="272">
                                            <p:txEl>
                                              <p:pRg st="4" end="4"/>
                                            </p:txEl>
                                          </p:spTgt>
                                        </p:tgtEl>
                                        <p:attrNameLst>
                                          <p:attrName>style.visibility</p:attrName>
                                        </p:attrNameLst>
                                      </p:cBhvr>
                                      <p:to>
                                        <p:strVal val="visible"/>
                                      </p:to>
                                    </p:set>
                                    <p:animEffect transition="in" filter="fade">
                                      <p:cBhvr>
                                        <p:cTn id="39" dur="500"/>
                                        <p:tgtEl>
                                          <p:spTgt spid="272">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fill="hold" grpId="0" nodeType="clickEffect">
                                  <p:stCondLst>
                                    <p:cond delay="0"/>
                                  </p:stCondLst>
                                  <p:iterate>
                                    <p:tmAbs val="0"/>
                                  </p:iterate>
                                  <p:childTnLst>
                                    <p:set>
                                      <p:cBhvr>
                                        <p:cTn id="43" fill="hold"/>
                                        <p:tgtEl>
                                          <p:spTgt spid="272">
                                            <p:txEl>
                                              <p:pRg st="5" end="5"/>
                                            </p:txEl>
                                          </p:spTgt>
                                        </p:tgtEl>
                                        <p:attrNameLst>
                                          <p:attrName>style.visibility</p:attrName>
                                        </p:attrNameLst>
                                      </p:cBhvr>
                                      <p:to>
                                        <p:strVal val="visible"/>
                                      </p:to>
                                    </p:set>
                                    <p:animEffect transition="in" filter="fade">
                                      <p:cBhvr>
                                        <p:cTn id="44" dur="500"/>
                                        <p:tgtEl>
                                          <p:spTgt spid="272">
                                            <p:txEl>
                                              <p:pRg st="5" end="5"/>
                                            </p:txEl>
                                          </p:spTgt>
                                        </p:tgtEl>
                                      </p:cBhvr>
                                    </p:animEffect>
                                  </p:childTnLst>
                                </p:cTn>
                              </p:par>
                            </p:childTnLst>
                          </p:cTn>
                        </p:par>
                        <p:par>
                          <p:cTn id="45" fill="hold">
                            <p:stCondLst>
                              <p:cond delay="500"/>
                            </p:stCondLst>
                            <p:childTnLst>
                              <p:par>
                                <p:cTn id="46" presetID="10" presetClass="entr" fill="hold" grpId="0" nodeType="afterEffect">
                                  <p:stCondLst>
                                    <p:cond delay="0"/>
                                  </p:stCondLst>
                                  <p:iterate>
                                    <p:tmAbs val="0"/>
                                  </p:iterate>
                                  <p:childTnLst>
                                    <p:set>
                                      <p:cBhvr>
                                        <p:cTn id="47" fill="hold"/>
                                        <p:tgtEl>
                                          <p:spTgt spid="272">
                                            <p:txEl>
                                              <p:pRg st="6" end="6"/>
                                            </p:txEl>
                                          </p:spTgt>
                                        </p:tgtEl>
                                        <p:attrNameLst>
                                          <p:attrName>style.visibility</p:attrName>
                                        </p:attrNameLst>
                                      </p:cBhvr>
                                      <p:to>
                                        <p:strVal val="visible"/>
                                      </p:to>
                                    </p:set>
                                    <p:animEffect transition="in" filter="fade">
                                      <p:cBhvr>
                                        <p:cTn id="48" dur="500"/>
                                        <p:tgtEl>
                                          <p:spTgt spid="272">
                                            <p:txEl>
                                              <p:pRg st="6" end="6"/>
                                            </p:txEl>
                                          </p:spTgt>
                                        </p:tgtEl>
                                      </p:cBhvr>
                                    </p:animEffect>
                                  </p:childTnLst>
                                </p:cTn>
                              </p:par>
                            </p:childTnLst>
                          </p:cTn>
                        </p:par>
                        <p:par>
                          <p:cTn id="49" fill="hold">
                            <p:stCondLst>
                              <p:cond delay="1000"/>
                            </p:stCondLst>
                            <p:childTnLst>
                              <p:par>
                                <p:cTn id="50" presetID="10" presetClass="entr" fill="hold" grpId="0" nodeType="afterEffect">
                                  <p:stCondLst>
                                    <p:cond delay="0"/>
                                  </p:stCondLst>
                                  <p:iterate>
                                    <p:tmAbs val="0"/>
                                  </p:iterate>
                                  <p:childTnLst>
                                    <p:set>
                                      <p:cBhvr>
                                        <p:cTn id="51" fill="hold"/>
                                        <p:tgtEl>
                                          <p:spTgt spid="302"/>
                                        </p:tgtEl>
                                        <p:attrNameLst>
                                          <p:attrName>style.visibility</p:attrName>
                                        </p:attrNameLst>
                                      </p:cBhvr>
                                      <p:to>
                                        <p:strVal val="visible"/>
                                      </p:to>
                                    </p:set>
                                    <p:animEffect transition="in" filter="fade">
                                      <p:cBhvr>
                                        <p:cTn id="52" dur="500"/>
                                        <p:tgtEl>
                                          <p:spTgt spid="302"/>
                                        </p:tgtEl>
                                      </p:cBhvr>
                                    </p:animEffect>
                                  </p:childTnLst>
                                </p:cTn>
                              </p:par>
                            </p:childTnLst>
                          </p:cTn>
                        </p:par>
                        <p:par>
                          <p:cTn id="53" fill="hold">
                            <p:stCondLst>
                              <p:cond delay="1500"/>
                            </p:stCondLst>
                            <p:childTnLst>
                              <p:par>
                                <p:cTn id="54" presetID="10" presetClass="entr" fill="hold" grpId="0" nodeType="afterEffect">
                                  <p:stCondLst>
                                    <p:cond delay="0"/>
                                  </p:stCondLst>
                                  <p:iterate>
                                    <p:tmAbs val="0"/>
                                  </p:iterate>
                                  <p:childTnLst>
                                    <p:set>
                                      <p:cBhvr>
                                        <p:cTn id="55" fill="hold"/>
                                        <p:tgtEl>
                                          <p:spTgt spid="303"/>
                                        </p:tgtEl>
                                        <p:attrNameLst>
                                          <p:attrName>style.visibility</p:attrName>
                                        </p:attrNameLst>
                                      </p:cBhvr>
                                      <p:to>
                                        <p:strVal val="visible"/>
                                      </p:to>
                                    </p:set>
                                    <p:animEffect transition="in" filter="fade">
                                      <p:cBhvr>
                                        <p:cTn id="56" dur="500"/>
                                        <p:tgtEl>
                                          <p:spTgt spid="303"/>
                                        </p:tgtEl>
                                      </p:cBhvr>
                                    </p:animEffect>
                                  </p:childTnLst>
                                </p:cTn>
                              </p:par>
                            </p:childTnLst>
                          </p:cTn>
                        </p:par>
                        <p:par>
                          <p:cTn id="57" fill="hold">
                            <p:stCondLst>
                              <p:cond delay="2000"/>
                            </p:stCondLst>
                            <p:childTnLst>
                              <p:par>
                                <p:cTn id="58" presetID="10" presetClass="entr" fill="hold" grpId="0" nodeType="afterEffect">
                                  <p:stCondLst>
                                    <p:cond delay="0"/>
                                  </p:stCondLst>
                                  <p:iterate>
                                    <p:tmAbs val="0"/>
                                  </p:iterate>
                                  <p:childTnLst>
                                    <p:set>
                                      <p:cBhvr>
                                        <p:cTn id="59" fill="hold"/>
                                        <p:tgtEl>
                                          <p:spTgt spid="321"/>
                                        </p:tgtEl>
                                        <p:attrNameLst>
                                          <p:attrName>style.visibility</p:attrName>
                                        </p:attrNameLst>
                                      </p:cBhvr>
                                      <p:to>
                                        <p:strVal val="visible"/>
                                      </p:to>
                                    </p:set>
                                    <p:animEffect transition="in" filter="fade">
                                      <p:cBhvr>
                                        <p:cTn id="60" dur="500"/>
                                        <p:tgtEl>
                                          <p:spTgt spid="321"/>
                                        </p:tgtEl>
                                      </p:cBhvr>
                                    </p:animEffect>
                                  </p:childTnLst>
                                </p:cTn>
                              </p:par>
                            </p:childTnLst>
                          </p:cTn>
                        </p:par>
                        <p:par>
                          <p:cTn id="61" fill="hold">
                            <p:stCondLst>
                              <p:cond delay="2500"/>
                            </p:stCondLst>
                            <p:childTnLst>
                              <p:par>
                                <p:cTn id="62" presetID="10" presetClass="entr" fill="hold" grpId="0" nodeType="afterEffect">
                                  <p:stCondLst>
                                    <p:cond delay="0"/>
                                  </p:stCondLst>
                                  <p:iterate>
                                    <p:tmAbs val="0"/>
                                  </p:iterate>
                                  <p:childTnLst>
                                    <p:set>
                                      <p:cBhvr>
                                        <p:cTn id="63" fill="hold"/>
                                        <p:tgtEl>
                                          <p:spTgt spid="325"/>
                                        </p:tgtEl>
                                        <p:attrNameLst>
                                          <p:attrName>style.visibility</p:attrName>
                                        </p:attrNameLst>
                                      </p:cBhvr>
                                      <p:to>
                                        <p:strVal val="visible"/>
                                      </p:to>
                                    </p:set>
                                    <p:animEffect transition="in" filter="fade">
                                      <p:cBhvr>
                                        <p:cTn id="64" dur="500"/>
                                        <p:tgtEl>
                                          <p:spTgt spid="32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iterate>
                                    <p:tmAbs val="0"/>
                                  </p:iterate>
                                  <p:childTnLst>
                                    <p:set>
                                      <p:cBhvr>
                                        <p:cTn id="68" fill="hold"/>
                                        <p:tgtEl>
                                          <p:spTgt spid="281"/>
                                        </p:tgtEl>
                                        <p:attrNameLst>
                                          <p:attrName>style.visibility</p:attrName>
                                        </p:attrNameLst>
                                      </p:cBhvr>
                                      <p:to>
                                        <p:strVal val="visible"/>
                                      </p:to>
                                    </p:set>
                                    <p:animEffect transition="in" filter="wipe(up)">
                                      <p:cBhvr>
                                        <p:cTn id="69" dur="500"/>
                                        <p:tgtEl>
                                          <p:spTgt spid="28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fill="hold" grpId="0" nodeType="clickEffect">
                                  <p:stCondLst>
                                    <p:cond delay="0"/>
                                  </p:stCondLst>
                                  <p:iterate>
                                    <p:tmAbs val="0"/>
                                  </p:iterate>
                                  <p:childTnLst>
                                    <p:set>
                                      <p:cBhvr>
                                        <p:cTn id="73" fill="hold"/>
                                        <p:tgtEl>
                                          <p:spTgt spid="317"/>
                                        </p:tgtEl>
                                        <p:attrNameLst>
                                          <p:attrName>style.visibility</p:attrName>
                                        </p:attrNameLst>
                                      </p:cBhvr>
                                      <p:to>
                                        <p:strVal val="visible"/>
                                      </p:to>
                                    </p:set>
                                    <p:animEffect transition="in" filter="fade">
                                      <p:cBhvr>
                                        <p:cTn id="74" dur="500"/>
                                        <p:tgtEl>
                                          <p:spTgt spid="317"/>
                                        </p:tgtEl>
                                      </p:cBhvr>
                                    </p:animEffect>
                                  </p:childTnLst>
                                </p:cTn>
                              </p:par>
                            </p:childTnLst>
                          </p:cTn>
                        </p:par>
                        <p:par>
                          <p:cTn id="75" fill="hold">
                            <p:stCondLst>
                              <p:cond delay="500"/>
                            </p:stCondLst>
                            <p:childTnLst>
                              <p:par>
                                <p:cTn id="76" presetID="23" presetClass="entr" presetSubtype="16" fill="hold" grpId="0" nodeType="afterEffect">
                                  <p:stCondLst>
                                    <p:cond delay="0"/>
                                  </p:stCondLst>
                                  <p:iterate>
                                    <p:tmAbs val="0"/>
                                  </p:iterate>
                                  <p:childTnLst>
                                    <p:set>
                                      <p:cBhvr>
                                        <p:cTn id="77" fill="hold"/>
                                        <p:tgtEl>
                                          <p:spTgt spid="296"/>
                                        </p:tgtEl>
                                        <p:attrNameLst>
                                          <p:attrName>style.visibility</p:attrName>
                                        </p:attrNameLst>
                                      </p:cBhvr>
                                      <p:to>
                                        <p:strVal val="visible"/>
                                      </p:to>
                                    </p:set>
                                    <p:anim calcmode="lin" valueType="num">
                                      <p:cBhvr>
                                        <p:cTn id="78" dur="500" fill="hold"/>
                                        <p:tgtEl>
                                          <p:spTgt spid="296"/>
                                        </p:tgtEl>
                                        <p:attrNameLst>
                                          <p:attrName>ppt_w</p:attrName>
                                        </p:attrNameLst>
                                      </p:cBhvr>
                                      <p:tavLst>
                                        <p:tav tm="0">
                                          <p:val>
                                            <p:fltVal val="0"/>
                                          </p:val>
                                        </p:tav>
                                        <p:tav tm="100000">
                                          <p:val>
                                            <p:strVal val="#ppt_w"/>
                                          </p:val>
                                        </p:tav>
                                      </p:tavLst>
                                    </p:anim>
                                    <p:anim calcmode="lin" valueType="num">
                                      <p:cBhvr>
                                        <p:cTn id="79" dur="500" fill="hold"/>
                                        <p:tgtEl>
                                          <p:spTgt spid="296"/>
                                        </p:tgtEl>
                                        <p:attrNameLst>
                                          <p:attrName>ppt_h</p:attrName>
                                        </p:attrNameLst>
                                      </p:cBhvr>
                                      <p:tavLst>
                                        <p:tav tm="0">
                                          <p:val>
                                            <p:fltVal val="0"/>
                                          </p:val>
                                        </p:tav>
                                        <p:tav tm="100000">
                                          <p:val>
                                            <p:strVal val="#ppt_h"/>
                                          </p:val>
                                        </p:tav>
                                      </p:tavLst>
                                    </p:anim>
                                  </p:childTnLst>
                                </p:cTn>
                              </p:par>
                            </p:childTnLst>
                          </p:cTn>
                        </p:par>
                        <p:par>
                          <p:cTn id="80" fill="hold">
                            <p:stCondLst>
                              <p:cond delay="1000"/>
                            </p:stCondLst>
                            <p:childTnLst>
                              <p:par>
                                <p:cTn id="81" presetID="22" presetClass="entr" presetSubtype="8" fill="hold" grpId="0" nodeType="afterEffect">
                                  <p:stCondLst>
                                    <p:cond delay="0"/>
                                  </p:stCondLst>
                                  <p:iterate>
                                    <p:tmAbs val="0"/>
                                  </p:iterate>
                                  <p:childTnLst>
                                    <p:set>
                                      <p:cBhvr>
                                        <p:cTn id="82" fill="hold"/>
                                        <p:tgtEl>
                                          <p:spTgt spid="318"/>
                                        </p:tgtEl>
                                        <p:attrNameLst>
                                          <p:attrName>style.visibility</p:attrName>
                                        </p:attrNameLst>
                                      </p:cBhvr>
                                      <p:to>
                                        <p:strVal val="visible"/>
                                      </p:to>
                                    </p:set>
                                    <p:animEffect transition="in" filter="wipe(left)">
                                      <p:cBhvr>
                                        <p:cTn id="83" dur="500"/>
                                        <p:tgtEl>
                                          <p:spTgt spid="318"/>
                                        </p:tgtEl>
                                      </p:cBhvr>
                                    </p:animEffect>
                                  </p:childTnLst>
                                </p:cTn>
                              </p:par>
                            </p:childTnLst>
                          </p:cTn>
                        </p:par>
                        <p:par>
                          <p:cTn id="84" fill="hold">
                            <p:stCondLst>
                              <p:cond delay="1500"/>
                            </p:stCondLst>
                            <p:childTnLst>
                              <p:par>
                                <p:cTn id="85" presetID="22" presetClass="entr" presetSubtype="4" fill="hold" grpId="0" nodeType="afterEffect">
                                  <p:stCondLst>
                                    <p:cond delay="0"/>
                                  </p:stCondLst>
                                  <p:iterate>
                                    <p:tmAbs val="0"/>
                                  </p:iterate>
                                  <p:childTnLst>
                                    <p:set>
                                      <p:cBhvr>
                                        <p:cTn id="86" fill="hold"/>
                                        <p:tgtEl>
                                          <p:spTgt spid="298"/>
                                        </p:tgtEl>
                                        <p:attrNameLst>
                                          <p:attrName>style.visibility</p:attrName>
                                        </p:attrNameLst>
                                      </p:cBhvr>
                                      <p:to>
                                        <p:strVal val="visible"/>
                                      </p:to>
                                    </p:set>
                                    <p:animEffect transition="in" filter="wipe(down)">
                                      <p:cBhvr>
                                        <p:cTn id="87" dur="500"/>
                                        <p:tgtEl>
                                          <p:spTgt spid="298"/>
                                        </p:tgtEl>
                                      </p:cBhvr>
                                    </p:animEffect>
                                  </p:childTnLst>
                                </p:cTn>
                              </p:par>
                            </p:childTnLst>
                          </p:cTn>
                        </p:par>
                        <p:par>
                          <p:cTn id="88" fill="hold">
                            <p:stCondLst>
                              <p:cond delay="2000"/>
                            </p:stCondLst>
                            <p:childTnLst>
                              <p:par>
                                <p:cTn id="89" presetID="10" presetClass="entr" fill="hold" grpId="0" nodeType="afterEffect">
                                  <p:stCondLst>
                                    <p:cond delay="0"/>
                                  </p:stCondLst>
                                  <p:iterate>
                                    <p:tmAbs val="0"/>
                                  </p:iterate>
                                  <p:childTnLst>
                                    <p:set>
                                      <p:cBhvr>
                                        <p:cTn id="90" fill="hold"/>
                                        <p:tgtEl>
                                          <p:spTgt spid="322"/>
                                        </p:tgtEl>
                                        <p:attrNameLst>
                                          <p:attrName>style.visibility</p:attrName>
                                        </p:attrNameLst>
                                      </p:cBhvr>
                                      <p:to>
                                        <p:strVal val="visible"/>
                                      </p:to>
                                    </p:set>
                                    <p:animEffect transition="in" filter="fade">
                                      <p:cBhvr>
                                        <p:cTn id="91" dur="500"/>
                                        <p:tgtEl>
                                          <p:spTgt spid="322"/>
                                        </p:tgtEl>
                                      </p:cBhvr>
                                    </p:animEffect>
                                  </p:childTnLst>
                                </p:cTn>
                              </p:par>
                            </p:childTnLst>
                          </p:cTn>
                        </p:par>
                        <p:par>
                          <p:cTn id="92" fill="hold">
                            <p:stCondLst>
                              <p:cond delay="2500"/>
                            </p:stCondLst>
                            <p:childTnLst>
                              <p:par>
                                <p:cTn id="93" presetID="22" presetClass="entr" presetSubtype="8" fill="hold" grpId="0" nodeType="afterEffect">
                                  <p:stCondLst>
                                    <p:cond delay="0"/>
                                  </p:stCondLst>
                                  <p:iterate>
                                    <p:tmAbs val="0"/>
                                  </p:iterate>
                                  <p:childTnLst>
                                    <p:set>
                                      <p:cBhvr>
                                        <p:cTn id="94" fill="hold"/>
                                        <p:tgtEl>
                                          <p:spTgt spid="306"/>
                                        </p:tgtEl>
                                        <p:attrNameLst>
                                          <p:attrName>style.visibility</p:attrName>
                                        </p:attrNameLst>
                                      </p:cBhvr>
                                      <p:to>
                                        <p:strVal val="visible"/>
                                      </p:to>
                                    </p:set>
                                    <p:animEffect transition="in" filter="wipe(left)">
                                      <p:cBhvr>
                                        <p:cTn id="95" dur="500"/>
                                        <p:tgtEl>
                                          <p:spTgt spid="306"/>
                                        </p:tgtEl>
                                      </p:cBhvr>
                                    </p:animEffect>
                                  </p:childTnLst>
                                </p:cTn>
                              </p:par>
                            </p:childTnLst>
                          </p:cTn>
                        </p:par>
                        <p:par>
                          <p:cTn id="96" fill="hold">
                            <p:stCondLst>
                              <p:cond delay="3000"/>
                            </p:stCondLst>
                            <p:childTnLst>
                              <p:par>
                                <p:cTn id="97" presetID="10" presetClass="exit" fill="hold" grpId="1" nodeType="afterEffect">
                                  <p:stCondLst>
                                    <p:cond delay="0"/>
                                  </p:stCondLst>
                                  <p:iterate>
                                    <p:tmAbs val="0"/>
                                  </p:iterate>
                                  <p:childTnLst>
                                    <p:animEffect transition="out" filter="fade">
                                      <p:cBhvr>
                                        <p:cTn id="98" dur="500" fill="hold"/>
                                        <p:tgtEl>
                                          <p:spTgt spid="303"/>
                                        </p:tgtEl>
                                      </p:cBhvr>
                                    </p:animEffect>
                                    <p:set>
                                      <p:cBhvr>
                                        <p:cTn id="99" fill="hold">
                                          <p:stCondLst>
                                            <p:cond delay="499"/>
                                          </p:stCondLst>
                                        </p:cTn>
                                        <p:tgtEl>
                                          <p:spTgt spid="303"/>
                                        </p:tgtEl>
                                        <p:attrNameLst>
                                          <p:attrName>style.visibility</p:attrName>
                                        </p:attrNameLst>
                                      </p:cBhvr>
                                      <p:to>
                                        <p:strVal val="hidden"/>
                                      </p:to>
                                    </p:set>
                                  </p:childTnLst>
                                </p:cTn>
                              </p:par>
                            </p:childTnLst>
                          </p:cTn>
                        </p:par>
                        <p:par>
                          <p:cTn id="100" fill="hold">
                            <p:stCondLst>
                              <p:cond delay="3500"/>
                            </p:stCondLst>
                            <p:childTnLst>
                              <p:par>
                                <p:cTn id="101" presetID="22" presetClass="entr" presetSubtype="2" fill="hold" grpId="0" nodeType="afterEffect">
                                  <p:stCondLst>
                                    <p:cond delay="0"/>
                                  </p:stCondLst>
                                  <p:iterate>
                                    <p:tmAbs val="0"/>
                                  </p:iterate>
                                  <p:childTnLst>
                                    <p:set>
                                      <p:cBhvr>
                                        <p:cTn id="102" fill="hold"/>
                                        <p:tgtEl>
                                          <p:spTgt spid="326"/>
                                        </p:tgtEl>
                                        <p:attrNameLst>
                                          <p:attrName>style.visibility</p:attrName>
                                        </p:attrNameLst>
                                      </p:cBhvr>
                                      <p:to>
                                        <p:strVal val="visible"/>
                                      </p:to>
                                    </p:set>
                                    <p:animEffect transition="in" filter="wipe(right)">
                                      <p:cBhvr>
                                        <p:cTn id="103" dur="500"/>
                                        <p:tgtEl>
                                          <p:spTgt spid="326"/>
                                        </p:tgtEl>
                                      </p:cBhvr>
                                    </p:animEffect>
                                  </p:childTnLst>
                                </p:cTn>
                              </p:par>
                            </p:childTnLst>
                          </p:cTn>
                        </p:par>
                        <p:par>
                          <p:cTn id="104" fill="hold">
                            <p:stCondLst>
                              <p:cond delay="4000"/>
                            </p:stCondLst>
                            <p:childTnLst>
                              <p:par>
                                <p:cTn id="105" presetID="10" presetClass="exit" fill="hold" grpId="1" nodeType="afterEffect">
                                  <p:stCondLst>
                                    <p:cond delay="0"/>
                                  </p:stCondLst>
                                  <p:iterate>
                                    <p:tmAbs val="0"/>
                                  </p:iterate>
                                  <p:childTnLst>
                                    <p:animEffect transition="out" filter="fade">
                                      <p:cBhvr>
                                        <p:cTn id="106" dur="500" fill="hold"/>
                                        <p:tgtEl>
                                          <p:spTgt spid="325"/>
                                        </p:tgtEl>
                                      </p:cBhvr>
                                    </p:animEffect>
                                    <p:set>
                                      <p:cBhvr>
                                        <p:cTn id="107" fill="hold">
                                          <p:stCondLst>
                                            <p:cond delay="499"/>
                                          </p:stCondLst>
                                        </p:cTn>
                                        <p:tgtEl>
                                          <p:spTgt spid="325"/>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9" presetClass="exit" fill="hold" grpId="1" nodeType="clickEffect">
                                  <p:stCondLst>
                                    <p:cond delay="0"/>
                                  </p:stCondLst>
                                  <p:iterate>
                                    <p:tmAbs val="0"/>
                                  </p:iterate>
                                  <p:childTnLst>
                                    <p:animEffect transition="out" filter="dissolve">
                                      <p:cBhvr>
                                        <p:cTn id="111" dur="500" fill="hold"/>
                                        <p:tgtEl>
                                          <p:spTgt spid="318"/>
                                        </p:tgtEl>
                                      </p:cBhvr>
                                    </p:animEffect>
                                    <p:set>
                                      <p:cBhvr>
                                        <p:cTn id="112" fill="hold">
                                          <p:stCondLst>
                                            <p:cond delay="499"/>
                                          </p:stCondLst>
                                        </p:cTn>
                                        <p:tgtEl>
                                          <p:spTgt spid="318"/>
                                        </p:tgtEl>
                                        <p:attrNameLst>
                                          <p:attrName>style.visibility</p:attrName>
                                        </p:attrNameLst>
                                      </p:cBhvr>
                                      <p:to>
                                        <p:strVal val="hidden"/>
                                      </p:to>
                                    </p:set>
                                  </p:childTnLst>
                                </p:cTn>
                              </p:par>
                            </p:childTnLst>
                          </p:cTn>
                        </p:par>
                        <p:par>
                          <p:cTn id="113" fill="hold">
                            <p:stCondLst>
                              <p:cond delay="500"/>
                            </p:stCondLst>
                            <p:childTnLst>
                              <p:par>
                                <p:cTn id="114" presetID="9" presetClass="exit" fill="hold" grpId="1" nodeType="afterEffect">
                                  <p:stCondLst>
                                    <p:cond delay="0"/>
                                  </p:stCondLst>
                                  <p:iterate>
                                    <p:tmAbs val="0"/>
                                  </p:iterate>
                                  <p:childTnLst>
                                    <p:animEffect transition="out" filter="dissolve">
                                      <p:cBhvr>
                                        <p:cTn id="115" dur="500" fill="hold"/>
                                        <p:tgtEl>
                                          <p:spTgt spid="317"/>
                                        </p:tgtEl>
                                      </p:cBhvr>
                                    </p:animEffect>
                                    <p:set>
                                      <p:cBhvr>
                                        <p:cTn id="116" fill="hold">
                                          <p:stCondLst>
                                            <p:cond delay="499"/>
                                          </p:stCondLst>
                                        </p:cTn>
                                        <p:tgtEl>
                                          <p:spTgt spid="317"/>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2" presetClass="entr" presetSubtype="1" fill="hold" grpId="0" nodeType="clickEffect">
                                  <p:stCondLst>
                                    <p:cond delay="0"/>
                                  </p:stCondLst>
                                  <p:iterate>
                                    <p:tmAbs val="0"/>
                                  </p:iterate>
                                  <p:childTnLst>
                                    <p:set>
                                      <p:cBhvr>
                                        <p:cTn id="120" fill="hold"/>
                                        <p:tgtEl>
                                          <p:spTgt spid="289"/>
                                        </p:tgtEl>
                                        <p:attrNameLst>
                                          <p:attrName>style.visibility</p:attrName>
                                        </p:attrNameLst>
                                      </p:cBhvr>
                                      <p:to>
                                        <p:strVal val="visible"/>
                                      </p:to>
                                    </p:set>
                                    <p:animEffect transition="in" filter="wipe(up)">
                                      <p:cBhvr>
                                        <p:cTn id="121" dur="500"/>
                                        <p:tgtEl>
                                          <p:spTgt spid="289"/>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fill="hold" grpId="0" nodeType="clickEffect">
                                  <p:stCondLst>
                                    <p:cond delay="0"/>
                                  </p:stCondLst>
                                  <p:iterate>
                                    <p:tmAbs val="0"/>
                                  </p:iterate>
                                  <p:childTnLst>
                                    <p:set>
                                      <p:cBhvr>
                                        <p:cTn id="125" fill="hold"/>
                                        <p:tgtEl>
                                          <p:spTgt spid="313"/>
                                        </p:tgtEl>
                                        <p:attrNameLst>
                                          <p:attrName>style.visibility</p:attrName>
                                        </p:attrNameLst>
                                      </p:cBhvr>
                                      <p:to>
                                        <p:strVal val="visible"/>
                                      </p:to>
                                    </p:set>
                                    <p:animEffect transition="in" filter="fade">
                                      <p:cBhvr>
                                        <p:cTn id="126" dur="500"/>
                                        <p:tgtEl>
                                          <p:spTgt spid="313"/>
                                        </p:tgtEl>
                                      </p:cBhvr>
                                    </p:animEffect>
                                  </p:childTnLst>
                                </p:cTn>
                              </p:par>
                            </p:childTnLst>
                          </p:cTn>
                        </p:par>
                        <p:par>
                          <p:cTn id="127" fill="hold">
                            <p:stCondLst>
                              <p:cond delay="500"/>
                            </p:stCondLst>
                            <p:childTnLst>
                              <p:par>
                                <p:cTn id="128" presetID="23" presetClass="entr" presetSubtype="16" fill="hold" grpId="0" nodeType="afterEffect">
                                  <p:stCondLst>
                                    <p:cond delay="0"/>
                                  </p:stCondLst>
                                  <p:iterate>
                                    <p:tmAbs val="0"/>
                                  </p:iterate>
                                  <p:childTnLst>
                                    <p:set>
                                      <p:cBhvr>
                                        <p:cTn id="129" fill="hold"/>
                                        <p:tgtEl>
                                          <p:spTgt spid="288"/>
                                        </p:tgtEl>
                                        <p:attrNameLst>
                                          <p:attrName>style.visibility</p:attrName>
                                        </p:attrNameLst>
                                      </p:cBhvr>
                                      <p:to>
                                        <p:strVal val="visible"/>
                                      </p:to>
                                    </p:set>
                                    <p:anim calcmode="lin" valueType="num">
                                      <p:cBhvr>
                                        <p:cTn id="130" dur="500" fill="hold"/>
                                        <p:tgtEl>
                                          <p:spTgt spid="288"/>
                                        </p:tgtEl>
                                        <p:attrNameLst>
                                          <p:attrName>ppt_w</p:attrName>
                                        </p:attrNameLst>
                                      </p:cBhvr>
                                      <p:tavLst>
                                        <p:tav tm="0">
                                          <p:val>
                                            <p:fltVal val="0"/>
                                          </p:val>
                                        </p:tav>
                                        <p:tav tm="100000">
                                          <p:val>
                                            <p:strVal val="#ppt_w"/>
                                          </p:val>
                                        </p:tav>
                                      </p:tavLst>
                                    </p:anim>
                                    <p:anim calcmode="lin" valueType="num">
                                      <p:cBhvr>
                                        <p:cTn id="131" dur="500" fill="hold"/>
                                        <p:tgtEl>
                                          <p:spTgt spid="288"/>
                                        </p:tgtEl>
                                        <p:attrNameLst>
                                          <p:attrName>ppt_h</p:attrName>
                                        </p:attrNameLst>
                                      </p:cBhvr>
                                      <p:tavLst>
                                        <p:tav tm="0">
                                          <p:val>
                                            <p:fltVal val="0"/>
                                          </p:val>
                                        </p:tav>
                                        <p:tav tm="100000">
                                          <p:val>
                                            <p:strVal val="#ppt_h"/>
                                          </p:val>
                                        </p:tav>
                                      </p:tavLst>
                                    </p:anim>
                                  </p:childTnLst>
                                </p:cTn>
                              </p:par>
                            </p:childTnLst>
                          </p:cTn>
                        </p:par>
                        <p:par>
                          <p:cTn id="132" fill="hold">
                            <p:stCondLst>
                              <p:cond delay="1000"/>
                            </p:stCondLst>
                            <p:childTnLst>
                              <p:par>
                                <p:cTn id="133" presetID="22" presetClass="entr" presetSubtype="8" fill="hold" grpId="0" nodeType="afterEffect">
                                  <p:stCondLst>
                                    <p:cond delay="0"/>
                                  </p:stCondLst>
                                  <p:iterate>
                                    <p:tmAbs val="0"/>
                                  </p:iterate>
                                  <p:childTnLst>
                                    <p:set>
                                      <p:cBhvr>
                                        <p:cTn id="134" fill="hold"/>
                                        <p:tgtEl>
                                          <p:spTgt spid="314"/>
                                        </p:tgtEl>
                                        <p:attrNameLst>
                                          <p:attrName>style.visibility</p:attrName>
                                        </p:attrNameLst>
                                      </p:cBhvr>
                                      <p:to>
                                        <p:strVal val="visible"/>
                                      </p:to>
                                    </p:set>
                                    <p:animEffect transition="in" filter="wipe(left)">
                                      <p:cBhvr>
                                        <p:cTn id="135" dur="500"/>
                                        <p:tgtEl>
                                          <p:spTgt spid="314"/>
                                        </p:tgtEl>
                                      </p:cBhvr>
                                    </p:animEffect>
                                  </p:childTnLst>
                                </p:cTn>
                              </p:par>
                            </p:childTnLst>
                          </p:cTn>
                        </p:par>
                        <p:par>
                          <p:cTn id="136" fill="hold">
                            <p:stCondLst>
                              <p:cond delay="1500"/>
                            </p:stCondLst>
                            <p:childTnLst>
                              <p:par>
                                <p:cTn id="137" presetID="22" presetClass="entr" presetSubtype="4" fill="hold" grpId="0" nodeType="afterEffect">
                                  <p:stCondLst>
                                    <p:cond delay="0"/>
                                  </p:stCondLst>
                                  <p:iterate>
                                    <p:tmAbs val="0"/>
                                  </p:iterate>
                                  <p:childTnLst>
                                    <p:set>
                                      <p:cBhvr>
                                        <p:cTn id="138" fill="hold"/>
                                        <p:tgtEl>
                                          <p:spTgt spid="290"/>
                                        </p:tgtEl>
                                        <p:attrNameLst>
                                          <p:attrName>style.visibility</p:attrName>
                                        </p:attrNameLst>
                                      </p:cBhvr>
                                      <p:to>
                                        <p:strVal val="visible"/>
                                      </p:to>
                                    </p:set>
                                    <p:animEffect transition="in" filter="wipe(down)">
                                      <p:cBhvr>
                                        <p:cTn id="139" dur="500"/>
                                        <p:tgtEl>
                                          <p:spTgt spid="290"/>
                                        </p:tgtEl>
                                      </p:cBhvr>
                                    </p:animEffect>
                                  </p:childTnLst>
                                </p:cTn>
                              </p:par>
                            </p:childTnLst>
                          </p:cTn>
                        </p:par>
                        <p:par>
                          <p:cTn id="140" fill="hold">
                            <p:stCondLst>
                              <p:cond delay="2000"/>
                            </p:stCondLst>
                            <p:childTnLst>
                              <p:par>
                                <p:cTn id="141" presetID="10" presetClass="entr" fill="hold" grpId="0" nodeType="afterEffect">
                                  <p:stCondLst>
                                    <p:cond delay="0"/>
                                  </p:stCondLst>
                                  <p:iterate>
                                    <p:tmAbs val="0"/>
                                  </p:iterate>
                                  <p:childTnLst>
                                    <p:set>
                                      <p:cBhvr>
                                        <p:cTn id="142" fill="hold"/>
                                        <p:tgtEl>
                                          <p:spTgt spid="323"/>
                                        </p:tgtEl>
                                        <p:attrNameLst>
                                          <p:attrName>style.visibility</p:attrName>
                                        </p:attrNameLst>
                                      </p:cBhvr>
                                      <p:to>
                                        <p:strVal val="visible"/>
                                      </p:to>
                                    </p:set>
                                    <p:animEffect transition="in" filter="fade">
                                      <p:cBhvr>
                                        <p:cTn id="143" dur="500"/>
                                        <p:tgtEl>
                                          <p:spTgt spid="323"/>
                                        </p:tgtEl>
                                      </p:cBhvr>
                                    </p:animEffect>
                                  </p:childTnLst>
                                </p:cTn>
                              </p:par>
                            </p:childTnLst>
                          </p:cTn>
                        </p:par>
                        <p:par>
                          <p:cTn id="144" fill="hold">
                            <p:stCondLst>
                              <p:cond delay="2500"/>
                            </p:stCondLst>
                            <p:childTnLst>
                              <p:par>
                                <p:cTn id="145" presetID="22" presetClass="entr" presetSubtype="8" fill="hold" grpId="0" nodeType="afterEffect">
                                  <p:stCondLst>
                                    <p:cond delay="0"/>
                                  </p:stCondLst>
                                  <p:iterate>
                                    <p:tmAbs val="0"/>
                                  </p:iterate>
                                  <p:childTnLst>
                                    <p:set>
                                      <p:cBhvr>
                                        <p:cTn id="146" fill="hold"/>
                                        <p:tgtEl>
                                          <p:spTgt spid="299"/>
                                        </p:tgtEl>
                                        <p:attrNameLst>
                                          <p:attrName>style.visibility</p:attrName>
                                        </p:attrNameLst>
                                      </p:cBhvr>
                                      <p:to>
                                        <p:strVal val="visible"/>
                                      </p:to>
                                    </p:set>
                                    <p:animEffect transition="in" filter="wipe(left)">
                                      <p:cBhvr>
                                        <p:cTn id="147" dur="500"/>
                                        <p:tgtEl>
                                          <p:spTgt spid="299"/>
                                        </p:tgtEl>
                                      </p:cBhvr>
                                    </p:animEffect>
                                  </p:childTnLst>
                                </p:cTn>
                              </p:par>
                            </p:childTnLst>
                          </p:cTn>
                        </p:par>
                        <p:par>
                          <p:cTn id="148" fill="hold">
                            <p:stCondLst>
                              <p:cond delay="3000"/>
                            </p:stCondLst>
                            <p:childTnLst>
                              <p:par>
                                <p:cTn id="149" presetID="10" presetClass="exit" fill="hold" grpId="1" nodeType="afterEffect">
                                  <p:stCondLst>
                                    <p:cond delay="0"/>
                                  </p:stCondLst>
                                  <p:iterate>
                                    <p:tmAbs val="0"/>
                                  </p:iterate>
                                  <p:childTnLst>
                                    <p:animEffect transition="out" filter="fade">
                                      <p:cBhvr>
                                        <p:cTn id="150" dur="500" fill="hold"/>
                                        <p:tgtEl>
                                          <p:spTgt spid="322"/>
                                        </p:tgtEl>
                                      </p:cBhvr>
                                    </p:animEffect>
                                    <p:set>
                                      <p:cBhvr>
                                        <p:cTn id="151" fill="hold">
                                          <p:stCondLst>
                                            <p:cond delay="499"/>
                                          </p:stCondLst>
                                        </p:cTn>
                                        <p:tgtEl>
                                          <p:spTgt spid="322"/>
                                        </p:tgtEl>
                                        <p:attrNameLst>
                                          <p:attrName>style.visibility</p:attrName>
                                        </p:attrNameLst>
                                      </p:cBhvr>
                                      <p:to>
                                        <p:strVal val="hidden"/>
                                      </p:to>
                                    </p:set>
                                  </p:childTnLst>
                                </p:cTn>
                              </p:par>
                            </p:childTnLst>
                          </p:cTn>
                        </p:par>
                        <p:par>
                          <p:cTn id="152" fill="hold">
                            <p:stCondLst>
                              <p:cond delay="3500"/>
                            </p:stCondLst>
                            <p:childTnLst>
                              <p:par>
                                <p:cTn id="153" presetID="22" presetClass="entr" presetSubtype="2" fill="hold" grpId="0" nodeType="afterEffect">
                                  <p:stCondLst>
                                    <p:cond delay="0"/>
                                  </p:stCondLst>
                                  <p:iterate>
                                    <p:tmAbs val="0"/>
                                  </p:iterate>
                                  <p:childTnLst>
                                    <p:set>
                                      <p:cBhvr>
                                        <p:cTn id="154" fill="hold"/>
                                        <p:tgtEl>
                                          <p:spTgt spid="305"/>
                                        </p:tgtEl>
                                        <p:attrNameLst>
                                          <p:attrName>style.visibility</p:attrName>
                                        </p:attrNameLst>
                                      </p:cBhvr>
                                      <p:to>
                                        <p:strVal val="visible"/>
                                      </p:to>
                                    </p:set>
                                    <p:animEffect transition="in" filter="wipe(right)">
                                      <p:cBhvr>
                                        <p:cTn id="155" dur="500"/>
                                        <p:tgtEl>
                                          <p:spTgt spid="305"/>
                                        </p:tgtEl>
                                      </p:cBhvr>
                                    </p:animEffect>
                                  </p:childTnLst>
                                </p:cTn>
                              </p:par>
                            </p:childTnLst>
                          </p:cTn>
                        </p:par>
                        <p:par>
                          <p:cTn id="156" fill="hold">
                            <p:stCondLst>
                              <p:cond delay="4000"/>
                            </p:stCondLst>
                            <p:childTnLst>
                              <p:par>
                                <p:cTn id="157" presetID="22" presetClass="exit" presetSubtype="2" fill="hold" grpId="1" nodeType="afterEffect">
                                  <p:stCondLst>
                                    <p:cond delay="0"/>
                                  </p:stCondLst>
                                  <p:iterate>
                                    <p:tmAbs val="0"/>
                                  </p:iterate>
                                  <p:childTnLst>
                                    <p:animEffect transition="out" filter="wipe(right)">
                                      <p:cBhvr>
                                        <p:cTn id="158" dur="500" fill="hold"/>
                                        <p:tgtEl>
                                          <p:spTgt spid="326"/>
                                        </p:tgtEl>
                                      </p:cBhvr>
                                    </p:animEffect>
                                    <p:set>
                                      <p:cBhvr>
                                        <p:cTn id="159" fill="hold">
                                          <p:stCondLst>
                                            <p:cond delay="499"/>
                                          </p:stCondLst>
                                        </p:cTn>
                                        <p:tgtEl>
                                          <p:spTgt spid="326"/>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9" presetClass="exit" fill="hold" grpId="1" nodeType="clickEffect">
                                  <p:stCondLst>
                                    <p:cond delay="0"/>
                                  </p:stCondLst>
                                  <p:iterate>
                                    <p:tmAbs val="0"/>
                                  </p:iterate>
                                  <p:childTnLst>
                                    <p:animEffect transition="out" filter="dissolve">
                                      <p:cBhvr>
                                        <p:cTn id="163" dur="500" fill="hold"/>
                                        <p:tgtEl>
                                          <p:spTgt spid="314"/>
                                        </p:tgtEl>
                                      </p:cBhvr>
                                    </p:animEffect>
                                    <p:set>
                                      <p:cBhvr>
                                        <p:cTn id="164" fill="hold">
                                          <p:stCondLst>
                                            <p:cond delay="499"/>
                                          </p:stCondLst>
                                        </p:cTn>
                                        <p:tgtEl>
                                          <p:spTgt spid="314"/>
                                        </p:tgtEl>
                                        <p:attrNameLst>
                                          <p:attrName>style.visibility</p:attrName>
                                        </p:attrNameLst>
                                      </p:cBhvr>
                                      <p:to>
                                        <p:strVal val="hidden"/>
                                      </p:to>
                                    </p:set>
                                  </p:childTnLst>
                                </p:cTn>
                              </p:par>
                            </p:childTnLst>
                          </p:cTn>
                        </p:par>
                        <p:par>
                          <p:cTn id="165" fill="hold">
                            <p:stCondLst>
                              <p:cond delay="500"/>
                            </p:stCondLst>
                            <p:childTnLst>
                              <p:par>
                                <p:cTn id="166" presetID="9" presetClass="exit" fill="hold" grpId="1" nodeType="afterEffect">
                                  <p:stCondLst>
                                    <p:cond delay="0"/>
                                  </p:stCondLst>
                                  <p:iterate>
                                    <p:tmAbs val="0"/>
                                  </p:iterate>
                                  <p:childTnLst>
                                    <p:animEffect transition="out" filter="dissolve">
                                      <p:cBhvr>
                                        <p:cTn id="167" dur="500" fill="hold"/>
                                        <p:tgtEl>
                                          <p:spTgt spid="313"/>
                                        </p:tgtEl>
                                      </p:cBhvr>
                                    </p:animEffect>
                                    <p:set>
                                      <p:cBhvr>
                                        <p:cTn id="168" fill="hold">
                                          <p:stCondLst>
                                            <p:cond delay="499"/>
                                          </p:stCondLst>
                                        </p:cTn>
                                        <p:tgtEl>
                                          <p:spTgt spid="313"/>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22" presetClass="entr" presetSubtype="1" fill="hold" grpId="0" nodeType="clickEffect">
                                  <p:stCondLst>
                                    <p:cond delay="0"/>
                                  </p:stCondLst>
                                  <p:iterate>
                                    <p:tmAbs val="0"/>
                                  </p:iterate>
                                  <p:childTnLst>
                                    <p:set>
                                      <p:cBhvr>
                                        <p:cTn id="172" fill="hold"/>
                                        <p:tgtEl>
                                          <p:spTgt spid="297"/>
                                        </p:tgtEl>
                                        <p:attrNameLst>
                                          <p:attrName>style.visibility</p:attrName>
                                        </p:attrNameLst>
                                      </p:cBhvr>
                                      <p:to>
                                        <p:strVal val="visible"/>
                                      </p:to>
                                    </p:set>
                                    <p:animEffect transition="in" filter="wipe(up)">
                                      <p:cBhvr>
                                        <p:cTn id="173" dur="500"/>
                                        <p:tgtEl>
                                          <p:spTgt spid="297"/>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fill="hold" grpId="0" nodeType="clickEffect">
                                  <p:stCondLst>
                                    <p:cond delay="0"/>
                                  </p:stCondLst>
                                  <p:iterate>
                                    <p:tmAbs val="0"/>
                                  </p:iterate>
                                  <p:childTnLst>
                                    <p:set>
                                      <p:cBhvr>
                                        <p:cTn id="177" fill="hold"/>
                                        <p:tgtEl>
                                          <p:spTgt spid="309"/>
                                        </p:tgtEl>
                                        <p:attrNameLst>
                                          <p:attrName>style.visibility</p:attrName>
                                        </p:attrNameLst>
                                      </p:cBhvr>
                                      <p:to>
                                        <p:strVal val="visible"/>
                                      </p:to>
                                    </p:set>
                                    <p:animEffect transition="in" filter="fade">
                                      <p:cBhvr>
                                        <p:cTn id="178" dur="500"/>
                                        <p:tgtEl>
                                          <p:spTgt spid="309"/>
                                        </p:tgtEl>
                                      </p:cBhvr>
                                    </p:animEffect>
                                  </p:childTnLst>
                                </p:cTn>
                              </p:par>
                            </p:childTnLst>
                          </p:cTn>
                        </p:par>
                        <p:par>
                          <p:cTn id="179" fill="hold">
                            <p:stCondLst>
                              <p:cond delay="500"/>
                            </p:stCondLst>
                            <p:childTnLst>
                              <p:par>
                                <p:cTn id="180" presetID="23" presetClass="entr" presetSubtype="16" fill="hold" grpId="0" nodeType="afterEffect">
                                  <p:stCondLst>
                                    <p:cond delay="0"/>
                                  </p:stCondLst>
                                  <p:iterate>
                                    <p:tmAbs val="0"/>
                                  </p:iterate>
                                  <p:childTnLst>
                                    <p:set>
                                      <p:cBhvr>
                                        <p:cTn id="181" fill="hold"/>
                                        <p:tgtEl>
                                          <p:spTgt spid="280"/>
                                        </p:tgtEl>
                                        <p:attrNameLst>
                                          <p:attrName>style.visibility</p:attrName>
                                        </p:attrNameLst>
                                      </p:cBhvr>
                                      <p:to>
                                        <p:strVal val="visible"/>
                                      </p:to>
                                    </p:set>
                                    <p:anim calcmode="lin" valueType="num">
                                      <p:cBhvr>
                                        <p:cTn id="182" dur="500" fill="hold"/>
                                        <p:tgtEl>
                                          <p:spTgt spid="280"/>
                                        </p:tgtEl>
                                        <p:attrNameLst>
                                          <p:attrName>ppt_w</p:attrName>
                                        </p:attrNameLst>
                                      </p:cBhvr>
                                      <p:tavLst>
                                        <p:tav tm="0">
                                          <p:val>
                                            <p:fltVal val="0"/>
                                          </p:val>
                                        </p:tav>
                                        <p:tav tm="100000">
                                          <p:val>
                                            <p:strVal val="#ppt_w"/>
                                          </p:val>
                                        </p:tav>
                                      </p:tavLst>
                                    </p:anim>
                                    <p:anim calcmode="lin" valueType="num">
                                      <p:cBhvr>
                                        <p:cTn id="183" dur="500" fill="hold"/>
                                        <p:tgtEl>
                                          <p:spTgt spid="280"/>
                                        </p:tgtEl>
                                        <p:attrNameLst>
                                          <p:attrName>ppt_h</p:attrName>
                                        </p:attrNameLst>
                                      </p:cBhvr>
                                      <p:tavLst>
                                        <p:tav tm="0">
                                          <p:val>
                                            <p:fltVal val="0"/>
                                          </p:val>
                                        </p:tav>
                                        <p:tav tm="100000">
                                          <p:val>
                                            <p:strVal val="#ppt_h"/>
                                          </p:val>
                                        </p:tav>
                                      </p:tavLst>
                                    </p:anim>
                                  </p:childTnLst>
                                </p:cTn>
                              </p:par>
                            </p:childTnLst>
                          </p:cTn>
                        </p:par>
                        <p:par>
                          <p:cTn id="184" fill="hold">
                            <p:stCondLst>
                              <p:cond delay="1000"/>
                            </p:stCondLst>
                            <p:childTnLst>
                              <p:par>
                                <p:cTn id="185" presetID="22" presetClass="entr" presetSubtype="8" fill="hold" grpId="0" nodeType="afterEffect">
                                  <p:stCondLst>
                                    <p:cond delay="0"/>
                                  </p:stCondLst>
                                  <p:iterate>
                                    <p:tmAbs val="0"/>
                                  </p:iterate>
                                  <p:childTnLst>
                                    <p:set>
                                      <p:cBhvr>
                                        <p:cTn id="186" fill="hold"/>
                                        <p:tgtEl>
                                          <p:spTgt spid="310"/>
                                        </p:tgtEl>
                                        <p:attrNameLst>
                                          <p:attrName>style.visibility</p:attrName>
                                        </p:attrNameLst>
                                      </p:cBhvr>
                                      <p:to>
                                        <p:strVal val="visible"/>
                                      </p:to>
                                    </p:set>
                                    <p:animEffect transition="in" filter="wipe(left)">
                                      <p:cBhvr>
                                        <p:cTn id="187" dur="500"/>
                                        <p:tgtEl>
                                          <p:spTgt spid="310"/>
                                        </p:tgtEl>
                                      </p:cBhvr>
                                    </p:animEffect>
                                  </p:childTnLst>
                                </p:cTn>
                              </p:par>
                            </p:childTnLst>
                          </p:cTn>
                        </p:par>
                        <p:par>
                          <p:cTn id="188" fill="hold">
                            <p:stCondLst>
                              <p:cond delay="1500"/>
                            </p:stCondLst>
                            <p:childTnLst>
                              <p:par>
                                <p:cTn id="189" presetID="22" presetClass="entr" presetSubtype="4" fill="hold" grpId="0" nodeType="afterEffect">
                                  <p:stCondLst>
                                    <p:cond delay="0"/>
                                  </p:stCondLst>
                                  <p:iterate>
                                    <p:tmAbs val="0"/>
                                  </p:iterate>
                                  <p:childTnLst>
                                    <p:set>
                                      <p:cBhvr>
                                        <p:cTn id="190" fill="hold"/>
                                        <p:tgtEl>
                                          <p:spTgt spid="282"/>
                                        </p:tgtEl>
                                        <p:attrNameLst>
                                          <p:attrName>style.visibility</p:attrName>
                                        </p:attrNameLst>
                                      </p:cBhvr>
                                      <p:to>
                                        <p:strVal val="visible"/>
                                      </p:to>
                                    </p:set>
                                    <p:animEffect transition="in" filter="wipe(down)">
                                      <p:cBhvr>
                                        <p:cTn id="191" dur="500"/>
                                        <p:tgtEl>
                                          <p:spTgt spid="282"/>
                                        </p:tgtEl>
                                      </p:cBhvr>
                                    </p:animEffect>
                                  </p:childTnLst>
                                </p:cTn>
                              </p:par>
                            </p:childTnLst>
                          </p:cTn>
                        </p:par>
                        <p:par>
                          <p:cTn id="192" fill="hold">
                            <p:stCondLst>
                              <p:cond delay="2000"/>
                            </p:stCondLst>
                            <p:childTnLst>
                              <p:par>
                                <p:cTn id="193" presetID="10" presetClass="entr" fill="hold" grpId="0" nodeType="afterEffect">
                                  <p:stCondLst>
                                    <p:cond delay="0"/>
                                  </p:stCondLst>
                                  <p:iterate>
                                    <p:tmAbs val="0"/>
                                  </p:iterate>
                                  <p:childTnLst>
                                    <p:set>
                                      <p:cBhvr>
                                        <p:cTn id="194" fill="hold"/>
                                        <p:tgtEl>
                                          <p:spTgt spid="324"/>
                                        </p:tgtEl>
                                        <p:attrNameLst>
                                          <p:attrName>style.visibility</p:attrName>
                                        </p:attrNameLst>
                                      </p:cBhvr>
                                      <p:to>
                                        <p:strVal val="visible"/>
                                      </p:to>
                                    </p:set>
                                    <p:animEffect transition="in" filter="fade">
                                      <p:cBhvr>
                                        <p:cTn id="195" dur="500"/>
                                        <p:tgtEl>
                                          <p:spTgt spid="324"/>
                                        </p:tgtEl>
                                      </p:cBhvr>
                                    </p:animEffect>
                                  </p:childTnLst>
                                </p:cTn>
                              </p:par>
                            </p:childTnLst>
                          </p:cTn>
                        </p:par>
                        <p:par>
                          <p:cTn id="196" fill="hold">
                            <p:stCondLst>
                              <p:cond delay="2500"/>
                            </p:stCondLst>
                            <p:childTnLst>
                              <p:par>
                                <p:cTn id="197" presetID="22" presetClass="entr" presetSubtype="8" fill="hold" grpId="0" nodeType="afterEffect">
                                  <p:stCondLst>
                                    <p:cond delay="0"/>
                                  </p:stCondLst>
                                  <p:iterate>
                                    <p:tmAbs val="0"/>
                                  </p:iterate>
                                  <p:childTnLst>
                                    <p:set>
                                      <p:cBhvr>
                                        <p:cTn id="198" fill="hold"/>
                                        <p:tgtEl>
                                          <p:spTgt spid="304"/>
                                        </p:tgtEl>
                                        <p:attrNameLst>
                                          <p:attrName>style.visibility</p:attrName>
                                        </p:attrNameLst>
                                      </p:cBhvr>
                                      <p:to>
                                        <p:strVal val="visible"/>
                                      </p:to>
                                    </p:set>
                                    <p:animEffect transition="in" filter="wipe(left)">
                                      <p:cBhvr>
                                        <p:cTn id="199" dur="500"/>
                                        <p:tgtEl>
                                          <p:spTgt spid="304"/>
                                        </p:tgtEl>
                                      </p:cBhvr>
                                    </p:animEffect>
                                  </p:childTnLst>
                                </p:cTn>
                              </p:par>
                            </p:childTnLst>
                          </p:cTn>
                        </p:par>
                        <p:par>
                          <p:cTn id="200" fill="hold">
                            <p:stCondLst>
                              <p:cond delay="3000"/>
                            </p:stCondLst>
                            <p:childTnLst>
                              <p:par>
                                <p:cTn id="201" presetID="10" presetClass="exit" fill="hold" grpId="1" nodeType="afterEffect">
                                  <p:stCondLst>
                                    <p:cond delay="0"/>
                                  </p:stCondLst>
                                  <p:iterate>
                                    <p:tmAbs val="0"/>
                                  </p:iterate>
                                  <p:childTnLst>
                                    <p:animEffect transition="out" filter="fade">
                                      <p:cBhvr>
                                        <p:cTn id="202" dur="500" fill="hold"/>
                                        <p:tgtEl>
                                          <p:spTgt spid="323"/>
                                        </p:tgtEl>
                                      </p:cBhvr>
                                    </p:animEffect>
                                    <p:set>
                                      <p:cBhvr>
                                        <p:cTn id="203" fill="hold">
                                          <p:stCondLst>
                                            <p:cond delay="499"/>
                                          </p:stCondLst>
                                        </p:cTn>
                                        <p:tgtEl>
                                          <p:spTgt spid="323"/>
                                        </p:tgtEl>
                                        <p:attrNameLst>
                                          <p:attrName>style.visibility</p:attrName>
                                        </p:attrNameLst>
                                      </p:cBhvr>
                                      <p:to>
                                        <p:strVal val="hidden"/>
                                      </p:to>
                                    </p:set>
                                  </p:childTnLst>
                                </p:cTn>
                              </p:par>
                            </p:childTnLst>
                          </p:cTn>
                        </p:par>
                        <p:par>
                          <p:cTn id="204" fill="hold">
                            <p:stCondLst>
                              <p:cond delay="3500"/>
                            </p:stCondLst>
                            <p:childTnLst>
                              <p:par>
                                <p:cTn id="205" presetID="22" presetClass="entr" presetSubtype="2" fill="hold" grpId="0" nodeType="afterEffect">
                                  <p:stCondLst>
                                    <p:cond delay="0"/>
                                  </p:stCondLst>
                                  <p:iterate>
                                    <p:tmAbs val="0"/>
                                  </p:iterate>
                                  <p:childTnLst>
                                    <p:set>
                                      <p:cBhvr>
                                        <p:cTn id="206" fill="hold"/>
                                        <p:tgtEl>
                                          <p:spTgt spid="327"/>
                                        </p:tgtEl>
                                        <p:attrNameLst>
                                          <p:attrName>style.visibility</p:attrName>
                                        </p:attrNameLst>
                                      </p:cBhvr>
                                      <p:to>
                                        <p:strVal val="visible"/>
                                      </p:to>
                                    </p:set>
                                    <p:animEffect transition="in" filter="wipe(right)">
                                      <p:cBhvr>
                                        <p:cTn id="207" dur="500"/>
                                        <p:tgtEl>
                                          <p:spTgt spid="327"/>
                                        </p:tgtEl>
                                      </p:cBhvr>
                                    </p:animEffect>
                                  </p:childTnLst>
                                </p:cTn>
                              </p:par>
                            </p:childTnLst>
                          </p:cTn>
                        </p:par>
                        <p:par>
                          <p:cTn id="208" fill="hold">
                            <p:stCondLst>
                              <p:cond delay="4000"/>
                            </p:stCondLst>
                            <p:childTnLst>
                              <p:par>
                                <p:cTn id="209" presetID="22" presetClass="exit" presetSubtype="2" fill="hold" grpId="1" nodeType="afterEffect">
                                  <p:stCondLst>
                                    <p:cond delay="0"/>
                                  </p:stCondLst>
                                  <p:iterate>
                                    <p:tmAbs val="0"/>
                                  </p:iterate>
                                  <p:childTnLst>
                                    <p:animEffect transition="out" filter="wipe(right)">
                                      <p:cBhvr>
                                        <p:cTn id="210" dur="500" fill="hold"/>
                                        <p:tgtEl>
                                          <p:spTgt spid="305"/>
                                        </p:tgtEl>
                                      </p:cBhvr>
                                    </p:animEffect>
                                    <p:set>
                                      <p:cBhvr>
                                        <p:cTn id="211" fill="hold">
                                          <p:stCondLst>
                                            <p:cond delay="499"/>
                                          </p:stCondLst>
                                        </p:cTn>
                                        <p:tgtEl>
                                          <p:spTgt spid="305"/>
                                        </p:tgtEl>
                                        <p:attrNameLst>
                                          <p:attrName>style.visibility</p:attrName>
                                        </p:attrNameLst>
                                      </p:cBhvr>
                                      <p:to>
                                        <p:strVal val="hidden"/>
                                      </p:to>
                                    </p:set>
                                  </p:childTnLst>
                                </p:cTn>
                              </p:par>
                            </p:childTnLst>
                          </p:cTn>
                        </p:par>
                        <p:par>
                          <p:cTn id="212" fill="hold">
                            <p:stCondLst>
                              <p:cond delay="4500"/>
                            </p:stCondLst>
                            <p:childTnLst>
                              <p:par>
                                <p:cTn id="213" presetID="9" presetClass="exit" fill="hold" grpId="1" nodeType="afterEffect">
                                  <p:stCondLst>
                                    <p:cond delay="0"/>
                                  </p:stCondLst>
                                  <p:iterate>
                                    <p:tmAbs val="0"/>
                                  </p:iterate>
                                  <p:childTnLst>
                                    <p:animEffect transition="out" filter="dissolve">
                                      <p:cBhvr>
                                        <p:cTn id="214" dur="500" fill="hold"/>
                                        <p:tgtEl>
                                          <p:spTgt spid="309"/>
                                        </p:tgtEl>
                                      </p:cBhvr>
                                    </p:animEffect>
                                    <p:set>
                                      <p:cBhvr>
                                        <p:cTn id="215" fill="hold">
                                          <p:stCondLst>
                                            <p:cond delay="499"/>
                                          </p:stCondLst>
                                        </p:cTn>
                                        <p:tgtEl>
                                          <p:spTgt spid="309"/>
                                        </p:tgtEl>
                                        <p:attrNameLst>
                                          <p:attrName>style.visibility</p:attrName>
                                        </p:attrNameLst>
                                      </p:cBhvr>
                                      <p:to>
                                        <p:strVal val="hidden"/>
                                      </p:to>
                                    </p:set>
                                  </p:childTnLst>
                                </p:cTn>
                              </p:par>
                            </p:childTnLst>
                          </p:cTn>
                        </p:par>
                        <p:par>
                          <p:cTn id="216" fill="hold">
                            <p:stCondLst>
                              <p:cond delay="5000"/>
                            </p:stCondLst>
                            <p:childTnLst>
                              <p:par>
                                <p:cTn id="217" presetID="9" presetClass="exit" fill="hold" grpId="1" nodeType="afterEffect">
                                  <p:stCondLst>
                                    <p:cond delay="0"/>
                                  </p:stCondLst>
                                  <p:iterate>
                                    <p:tmAbs val="0"/>
                                  </p:iterate>
                                  <p:childTnLst>
                                    <p:animEffect transition="out" filter="dissolve">
                                      <p:cBhvr>
                                        <p:cTn id="218" dur="500" fill="hold"/>
                                        <p:tgtEl>
                                          <p:spTgt spid="310"/>
                                        </p:tgtEl>
                                      </p:cBhvr>
                                    </p:animEffect>
                                    <p:set>
                                      <p:cBhvr>
                                        <p:cTn id="219" fill="hold">
                                          <p:stCondLst>
                                            <p:cond delay="499"/>
                                          </p:stCondLst>
                                        </p:cTn>
                                        <p:tgtEl>
                                          <p:spTgt spid="3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animBg="1" advAuto="0"/>
      <p:bldP spid="272" grpId="0" build="p" bldLvl="5" animBg="1" advAuto="0"/>
      <p:bldP spid="273" grpId="0" animBg="1" advAuto="0"/>
      <p:bldP spid="274" grpId="0" animBg="1" advAuto="0"/>
      <p:bldP spid="280" grpId="0" animBg="1" advAuto="0"/>
      <p:bldP spid="281" grpId="0" animBg="1" advAuto="0"/>
      <p:bldP spid="282" grpId="0" animBg="1" advAuto="0"/>
      <p:bldP spid="288" grpId="0" animBg="1" advAuto="0"/>
      <p:bldP spid="289" grpId="0" animBg="1" advAuto="0"/>
      <p:bldP spid="290" grpId="0" animBg="1" advAuto="0"/>
      <p:bldP spid="296" grpId="0" animBg="1" advAuto="0"/>
      <p:bldP spid="297" grpId="0" animBg="1" advAuto="0"/>
      <p:bldP spid="298" grpId="0" animBg="1" advAuto="0"/>
      <p:bldP spid="299" grpId="0" animBg="1" advAuto="0"/>
      <p:bldP spid="302" grpId="0" animBg="1" advAuto="0"/>
      <p:bldP spid="303" grpId="0" animBg="1" advAuto="0"/>
      <p:bldP spid="303" grpId="1" animBg="1" advAuto="0"/>
      <p:bldP spid="304" grpId="0" animBg="1" advAuto="0"/>
      <p:bldP spid="305" grpId="0" animBg="1" advAuto="0"/>
      <p:bldP spid="305" grpId="1" animBg="1" advAuto="0"/>
      <p:bldP spid="306" grpId="0" animBg="1" advAuto="0"/>
      <p:bldP spid="309" grpId="0" animBg="1" advAuto="0"/>
      <p:bldP spid="309" grpId="1" animBg="1" advAuto="0"/>
      <p:bldP spid="310" grpId="0" animBg="1" advAuto="0"/>
      <p:bldP spid="310" grpId="1" animBg="1" advAuto="0"/>
      <p:bldP spid="313" grpId="0" animBg="1" advAuto="0"/>
      <p:bldP spid="313" grpId="1" animBg="1" advAuto="0"/>
      <p:bldP spid="314" grpId="0" animBg="1" advAuto="0"/>
      <p:bldP spid="314" grpId="1" animBg="1" advAuto="0"/>
      <p:bldP spid="317" grpId="0" animBg="1" advAuto="0"/>
      <p:bldP spid="317" grpId="1" animBg="1" advAuto="0"/>
      <p:bldP spid="318" grpId="0" animBg="1" advAuto="0"/>
      <p:bldP spid="318" grpId="1" animBg="1" advAuto="0"/>
      <p:bldP spid="321" grpId="0" animBg="1" advAuto="0"/>
      <p:bldP spid="322" grpId="0" animBg="1" advAuto="0"/>
      <p:bldP spid="322" grpId="1" animBg="1" advAuto="0"/>
      <p:bldP spid="323" grpId="0" animBg="1" advAuto="0"/>
      <p:bldP spid="323" grpId="1" animBg="1" advAuto="0"/>
      <p:bldP spid="324" grpId="0" animBg="1" advAuto="0"/>
      <p:bldP spid="325" grpId="0" animBg="1" advAuto="0"/>
      <p:bldP spid="325" grpId="1" animBg="1" advAuto="0"/>
      <p:bldP spid="326" grpId="0" animBg="1" advAuto="0"/>
      <p:bldP spid="326" grpId="1" animBg="1" advAuto="0"/>
      <p:bldP spid="327"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3" name="Group"/>
          <p:cNvGrpSpPr/>
          <p:nvPr/>
        </p:nvGrpSpPr>
        <p:grpSpPr>
          <a:xfrm>
            <a:off x="7620000" y="7302500"/>
            <a:ext cx="1219201" cy="1257301"/>
            <a:chOff x="0" y="0"/>
            <a:chExt cx="1219200" cy="1257300"/>
          </a:xfrm>
        </p:grpSpPr>
        <p:sp>
          <p:nvSpPr>
            <p:cNvPr id="331" name="tailPtr"/>
            <p:cNvSpPr/>
            <p:nvPr/>
          </p:nvSpPr>
          <p:spPr>
            <a:xfrm>
              <a:off x="0" y="736600"/>
              <a:ext cx="12192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defRPr sz="2400">
                  <a:solidFill>
                    <a:srgbClr val="000000"/>
                  </a:solidFill>
                </a:defRPr>
              </a:lvl1pPr>
            </a:lstStyle>
            <a:p>
              <a:r>
                <a:t>tailPtr</a:t>
              </a:r>
            </a:p>
          </p:txBody>
        </p:sp>
        <p:sp>
          <p:nvSpPr>
            <p:cNvPr id="332" name="Rectangle"/>
            <p:cNvSpPr/>
            <p:nvPr/>
          </p:nvSpPr>
          <p:spPr>
            <a:xfrm>
              <a:off x="51977" y="0"/>
              <a:ext cx="774701" cy="736601"/>
            </a:xfrm>
            <a:prstGeom prst="rect">
              <a:avLst/>
            </a:prstGeom>
            <a:solidFill>
              <a:srgbClr val="FFFB00"/>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334" name="Line"/>
          <p:cNvSpPr/>
          <p:nvPr/>
        </p:nvSpPr>
        <p:spPr>
          <a:xfrm rot="10800000" flipH="1">
            <a:off x="749299" y="5803900"/>
            <a:ext cx="3098801" cy="533401"/>
          </a:xfrm>
          <a:custGeom>
            <a:avLst/>
            <a:gdLst/>
            <a:ahLst/>
            <a:cxnLst>
              <a:cxn ang="0">
                <a:pos x="wd2" y="hd2"/>
              </a:cxn>
              <a:cxn ang="5400000">
                <a:pos x="wd2" y="hd2"/>
              </a:cxn>
              <a:cxn ang="10800000">
                <a:pos x="wd2" y="hd2"/>
              </a:cxn>
              <a:cxn ang="16200000">
                <a:pos x="wd2" y="hd2"/>
              </a:cxn>
            </a:cxnLst>
            <a:rect l="0" t="0" r="r" b="b"/>
            <a:pathLst>
              <a:path w="21600" h="20409" extrusionOk="0">
                <a:moveTo>
                  <a:pt x="21600" y="0"/>
                </a:moveTo>
                <a:cubicBezTo>
                  <a:pt x="21600" y="0"/>
                  <a:pt x="20658" y="15516"/>
                  <a:pt x="12751" y="20043"/>
                </a:cubicBezTo>
                <a:cubicBezTo>
                  <a:pt x="10031" y="21600"/>
                  <a:pt x="0" y="17692"/>
                  <a:pt x="0" y="17692"/>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335" name="Adding to a Linked List"/>
          <p:cNvSpPr txBox="1">
            <a:spLocks noGrp="1"/>
          </p:cNvSpPr>
          <p:nvPr>
            <p:ph type="title"/>
          </p:nvPr>
        </p:nvSpPr>
        <p:spPr>
          <a:prstGeom prst="rect">
            <a:avLst/>
          </a:prstGeom>
        </p:spPr>
        <p:txBody>
          <a:bodyPr/>
          <a:lstStyle/>
          <a:p>
            <a:r>
              <a:t>Adding to a Linked List</a:t>
            </a:r>
          </a:p>
        </p:txBody>
      </p:sp>
      <p:sp>
        <p:nvSpPr>
          <p:cNvPr id="336" name="Adding a node to a linked chain…"/>
          <p:cNvSpPr txBox="1">
            <a:spLocks noGrp="1"/>
          </p:cNvSpPr>
          <p:nvPr>
            <p:ph type="body" sz="quarter" idx="1"/>
          </p:nvPr>
        </p:nvSpPr>
        <p:spPr>
          <a:xfrm>
            <a:off x="126999" y="1562099"/>
            <a:ext cx="8178802" cy="2652185"/>
          </a:xfrm>
          <a:prstGeom prst="rect">
            <a:avLst/>
          </a:prstGeom>
        </p:spPr>
        <p:txBody>
          <a:bodyPr/>
          <a:lstStyle/>
          <a:p>
            <a:pPr>
              <a:spcBef>
                <a:spcPts val="600"/>
              </a:spcBef>
              <a:buBlip>
                <a:blip r:embed="rId2"/>
              </a:buBlip>
            </a:pPr>
            <a:r>
              <a:rPr sz="3200" dirty="0"/>
              <a:t>Adding a node to a linked chain</a:t>
            </a:r>
          </a:p>
          <a:p>
            <a:pPr lvl="1">
              <a:spcBef>
                <a:spcPts val="600"/>
              </a:spcBef>
              <a:buBlip>
                <a:blip r:embed="rId2"/>
              </a:buBlip>
            </a:pPr>
            <a:r>
              <a:rPr sz="2800" dirty="0"/>
              <a:t>The chain is empty</a:t>
            </a:r>
          </a:p>
          <a:p>
            <a:pPr lvl="1">
              <a:spcBef>
                <a:spcPts val="600"/>
              </a:spcBef>
              <a:buBlip>
                <a:blip r:embed="rId2"/>
              </a:buBlip>
            </a:pPr>
            <a:r>
              <a:rPr sz="2800" dirty="0"/>
              <a:t>Adding a node at the chain’s beginning</a:t>
            </a:r>
          </a:p>
          <a:p>
            <a:pPr lvl="1">
              <a:spcBef>
                <a:spcPts val="600"/>
              </a:spcBef>
              <a:buBlip>
                <a:blip r:embed="rId2"/>
              </a:buBlip>
            </a:pPr>
            <a:r>
              <a:rPr sz="2800" dirty="0"/>
              <a:t>Adding a node to the chain’s tail</a:t>
            </a:r>
          </a:p>
          <a:p>
            <a:pPr lvl="1">
              <a:spcBef>
                <a:spcPts val="600"/>
              </a:spcBef>
              <a:buBlip>
                <a:blip r:embed="rId2"/>
              </a:buBlip>
            </a:pPr>
            <a:r>
              <a:rPr sz="2800" dirty="0"/>
              <a:t>Adding a node between adjacent nodes</a:t>
            </a:r>
          </a:p>
        </p:txBody>
      </p:sp>
      <p:sp>
        <p:nvSpPr>
          <p:cNvPr id="337" name="Rectangle"/>
          <p:cNvSpPr/>
          <p:nvPr/>
        </p:nvSpPr>
        <p:spPr>
          <a:xfrm>
            <a:off x="8585200" y="1193799"/>
            <a:ext cx="7670801" cy="7543801"/>
          </a:xfrm>
          <a:prstGeom prst="rect">
            <a:avLst/>
          </a:prstGeom>
          <a:solidFill>
            <a:srgbClr val="E5E6E1"/>
          </a:solidFill>
          <a:ln w="25400">
            <a:solidFill>
              <a:srgbClr val="941100"/>
            </a:solidFill>
            <a:miter lim="400000"/>
          </a:ln>
          <a:effectLst>
            <a:outerShdw blurRad="254000" dir="1980000" rotWithShape="0">
              <a:srgbClr val="000000"/>
            </a:outerShdw>
          </a:effectLst>
        </p:spPr>
        <p:txBody>
          <a:bodyPr lIns="50800" tIns="50800" rIns="50800" bIns="50800" anchor="ctr"/>
          <a:lstStyle/>
          <a:p>
            <a:pPr>
              <a:defRPr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338" name="Rounded Rectangle"/>
          <p:cNvSpPr/>
          <p:nvPr/>
        </p:nvSpPr>
        <p:spPr>
          <a:xfrm>
            <a:off x="9105900" y="2920999"/>
            <a:ext cx="7023101" cy="5638802"/>
          </a:xfrm>
          <a:prstGeom prst="roundRect">
            <a:avLst>
              <a:gd name="adj" fmla="val 3378"/>
            </a:avLst>
          </a:prstGeom>
          <a:solidFill>
            <a:srgbClr val="C0C0C0">
              <a:alpha val="69000"/>
            </a:srgbClr>
          </a:solidFill>
          <a:ln w="12700">
            <a:miter lim="400000"/>
          </a:ln>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9" name="template&lt;class ItemType&gt;…"/>
          <p:cNvSpPr/>
          <p:nvPr/>
        </p:nvSpPr>
        <p:spPr>
          <a:xfrm>
            <a:off x="8622279" y="1174749"/>
            <a:ext cx="7594602" cy="79629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solidFill>
                  <a:srgbClr val="BB2CA2"/>
                </a:solidFill>
              </a:rPr>
              <a:t>bool</a:t>
            </a:r>
            <a:r>
              <a:rPr dirty="0"/>
              <a:t> </a:t>
            </a:r>
            <a:r>
              <a:rPr dirty="0">
                <a:solidFill>
                  <a:srgbClr val="4F8187"/>
                </a:solidFill>
              </a:rPr>
              <a:t>LinkedList</a:t>
            </a:r>
            <a:r>
              <a:rPr dirty="0"/>
              <a:t>&lt;ItemType&gt;::insert(</a:t>
            </a:r>
            <a:r>
              <a:rPr dirty="0">
                <a:solidFill>
                  <a:srgbClr val="BB2CA2"/>
                </a:solidFill>
              </a:rPr>
              <a:t>int</a:t>
            </a:r>
            <a:r>
              <a:rPr dirty="0"/>
              <a:t> </a:t>
            </a:r>
            <a:r>
              <a:rPr dirty="0" err="1"/>
              <a:t>newPosition</a:t>
            </a:r>
            <a:r>
              <a:rPr dirty="0"/>
              <a:t>, </a:t>
            </a:r>
          </a:p>
          <a:p>
            <a:pPr lvl="8" indent="0"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solidFill>
                  <a:srgbClr val="BB2CA2"/>
                </a:solidFill>
              </a:rPr>
              <a:t>const</a:t>
            </a:r>
            <a:r>
              <a:rPr dirty="0"/>
              <a:t> ItemType&amp; </a:t>
            </a:r>
            <a:r>
              <a:rPr dirty="0" err="1"/>
              <a:t>someItem</a:t>
            </a:r>
            <a:r>
              <a:rPr dirty="0"/>
              <a: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r>
              <a:rPr dirty="0">
                <a:solidFill>
                  <a:srgbClr val="BB2CA2"/>
                </a:solidFill>
              </a:rPr>
              <a:t>bool</a:t>
            </a:r>
            <a:r>
              <a:rPr dirty="0"/>
              <a:t> </a:t>
            </a:r>
            <a:r>
              <a:rPr dirty="0" err="1"/>
              <a:t>ableToInsert</a:t>
            </a:r>
            <a:r>
              <a:rPr dirty="0"/>
              <a:t> = (</a:t>
            </a:r>
            <a:r>
              <a:rPr dirty="0" err="1"/>
              <a:t>newPosition</a:t>
            </a:r>
            <a:r>
              <a:rPr dirty="0"/>
              <a:t> &gt;= </a:t>
            </a:r>
            <a:r>
              <a:rPr dirty="0">
                <a:solidFill>
                  <a:srgbClr val="272AD8"/>
                </a:solidFill>
              </a:rPr>
              <a:t>1</a:t>
            </a:r>
            <a:r>
              <a:rPr dirty="0"/>
              <a:t>) </a:t>
            </a:r>
            <a:br>
              <a:rPr dirty="0"/>
            </a:br>
            <a:r>
              <a:rPr dirty="0"/>
              <a:t>						&amp;&amp; (</a:t>
            </a:r>
            <a:r>
              <a:rPr dirty="0" err="1"/>
              <a:t>newPosition</a:t>
            </a:r>
            <a:r>
              <a:rPr dirty="0"/>
              <a:t> &lt;= </a:t>
            </a:r>
            <a:r>
              <a:rPr dirty="0" err="1">
                <a:solidFill>
                  <a:srgbClr val="4F8187"/>
                </a:solidFill>
              </a:rPr>
              <a:t>itemCount</a:t>
            </a:r>
            <a:r>
              <a:rPr dirty="0"/>
              <a:t> + </a:t>
            </a:r>
            <a:r>
              <a:rPr dirty="0">
                <a:solidFill>
                  <a:srgbClr val="272AD8"/>
                </a:solidFill>
              </a:rPr>
              <a:t>1</a:t>
            </a:r>
            <a:r>
              <a:rPr dirty="0"/>
              <a: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r>
              <a:rPr dirty="0">
                <a:solidFill>
                  <a:srgbClr val="BB2CA2"/>
                </a:solidFill>
              </a:rPr>
              <a:t>if</a:t>
            </a:r>
            <a:r>
              <a:rPr dirty="0"/>
              <a:t> (</a:t>
            </a:r>
            <a:r>
              <a:rPr dirty="0" err="1"/>
              <a:t>ableToInsert</a:t>
            </a:r>
            <a:r>
              <a:rPr dirty="0"/>
              <a: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r>
              <a:rPr dirty="0">
                <a:solidFill>
                  <a:srgbClr val="BB2CA2"/>
                </a:solidFill>
              </a:rPr>
              <a:t>auto</a:t>
            </a:r>
            <a:r>
              <a:rPr dirty="0"/>
              <a:t> </a:t>
            </a:r>
            <a:r>
              <a:rPr dirty="0" err="1"/>
              <a:t>newNodePtr</a:t>
            </a:r>
            <a:r>
              <a:rPr dirty="0"/>
              <a:t> = </a:t>
            </a:r>
            <a:r>
              <a:rPr dirty="0">
                <a:solidFill>
                  <a:srgbClr val="BB2CA2"/>
                </a:solidFill>
              </a:rPr>
              <a:t>new</a:t>
            </a:r>
            <a:r>
              <a:rPr dirty="0"/>
              <a:t> </a:t>
            </a:r>
            <a:r>
              <a:rPr dirty="0">
                <a:solidFill>
                  <a:srgbClr val="4F8187"/>
                </a:solidFill>
              </a:rPr>
              <a:t>Node</a:t>
            </a:r>
            <a:r>
              <a:rPr dirty="0"/>
              <a:t>&lt;ItemType&gt;(</a:t>
            </a:r>
            <a:r>
              <a:rPr dirty="0" err="1"/>
              <a:t>someItem</a:t>
            </a:r>
            <a:r>
              <a:rPr dirty="0"/>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endParaRPr dirty="0"/>
          </a:p>
          <a:p>
            <a:pPr algn="l" defTabSz="457200">
              <a:lnSpc>
                <a:spcPct val="85000"/>
              </a:lnSpc>
              <a:tabLst>
                <a:tab pos="241300" algn="l"/>
              </a:tabLst>
              <a:defRPr sz="1600" b="1">
                <a:solidFill>
                  <a:srgbClr val="008400"/>
                </a:solidFill>
                <a:latin typeface="Menlo Regular"/>
                <a:ea typeface="Menlo Regular"/>
                <a:cs typeface="Menlo Regular"/>
                <a:sym typeface="Menlo Regular"/>
              </a:defRPr>
            </a:pPr>
            <a:r>
              <a:rPr dirty="0"/>
              <a:t>      </a:t>
            </a:r>
            <a:r>
              <a:rPr dirty="0">
                <a:solidFill>
                  <a:srgbClr val="BB2CA2"/>
                </a:solidFill>
              </a:rPr>
              <a:t>if</a:t>
            </a:r>
            <a:r>
              <a:rPr dirty="0">
                <a:solidFill>
                  <a:srgbClr val="000000"/>
                </a:solidFill>
              </a:rPr>
              <a:t> (</a:t>
            </a:r>
            <a:r>
              <a:rPr dirty="0" err="1">
                <a:solidFill>
                  <a:srgbClr val="000000"/>
                </a:solidFill>
              </a:rPr>
              <a:t>isEmpty</a:t>
            </a:r>
            <a:r>
              <a:rPr dirty="0">
                <a:solidFill>
                  <a:srgbClr val="000000"/>
                </a:solidFill>
              </a:rPr>
              <a:t>()) </a:t>
            </a:r>
          </a:p>
          <a:p>
            <a:pPr algn="l" defTabSz="457200">
              <a:lnSpc>
                <a:spcPct val="85000"/>
              </a:lnSpc>
              <a:tabLst>
                <a:tab pos="241300" algn="l"/>
              </a:tabLst>
              <a:defRPr sz="1600" b="1">
                <a:solidFill>
                  <a:srgbClr val="008400"/>
                </a:solidFill>
                <a:latin typeface="Menlo Regular"/>
                <a:ea typeface="Menlo Regular"/>
                <a:cs typeface="Menlo Regular"/>
                <a:sym typeface="Menlo Regular"/>
              </a:defRPr>
            </a:pPr>
            <a:r>
              <a:rPr dirty="0">
                <a:solidFill>
                  <a:srgbClr val="000000"/>
                </a:solidFill>
              </a:rPr>
              <a:t>      {</a:t>
            </a:r>
          </a:p>
          <a:p>
            <a:pPr algn="l" defTabSz="457200">
              <a:lnSpc>
                <a:spcPct val="85000"/>
              </a:lnSpc>
              <a:tabLst>
                <a:tab pos="241300" algn="l"/>
              </a:tabLst>
              <a:defRPr sz="1600" b="1">
                <a:solidFill>
                  <a:srgbClr val="008400"/>
                </a:solidFill>
                <a:latin typeface="Menlo Regular"/>
                <a:ea typeface="Menlo Regular"/>
                <a:cs typeface="Menlo Regular"/>
                <a:sym typeface="Menlo Regular"/>
              </a:defRPr>
            </a:pPr>
            <a:r>
              <a:rPr dirty="0">
                <a:solidFill>
                  <a:srgbClr val="000000"/>
                </a:solidFill>
              </a:rPr>
              <a:t>        </a:t>
            </a:r>
            <a:r>
              <a:rPr dirty="0" err="1">
                <a:solidFill>
                  <a:srgbClr val="4F8187"/>
                </a:solidFill>
              </a:rPr>
              <a:t>headPtr</a:t>
            </a:r>
            <a:r>
              <a:rPr dirty="0">
                <a:solidFill>
                  <a:srgbClr val="000000"/>
                </a:solidFill>
              </a:rPr>
              <a:t> = </a:t>
            </a:r>
            <a:r>
              <a:rPr dirty="0" err="1">
                <a:solidFill>
                  <a:srgbClr val="000000"/>
                </a:solidFill>
              </a:rPr>
              <a:t>newNodePtr</a:t>
            </a:r>
            <a:r>
              <a:rPr dirty="0">
                <a:solidFill>
                  <a:srgbClr val="000000"/>
                </a:solidFill>
              </a:rPr>
              <a:t>;</a:t>
            </a:r>
          </a:p>
          <a:p>
            <a:pPr algn="l" defTabSz="457200">
              <a:lnSpc>
                <a:spcPct val="85000"/>
              </a:lnSpc>
              <a:tabLst>
                <a:tab pos="241300" algn="l"/>
              </a:tabLst>
              <a:defRPr sz="1600" b="1">
                <a:solidFill>
                  <a:srgbClr val="008400"/>
                </a:solidFill>
                <a:latin typeface="Menlo Regular"/>
                <a:ea typeface="Menlo Regular"/>
                <a:cs typeface="Menlo Regular"/>
                <a:sym typeface="Menlo Regular"/>
              </a:defRPr>
            </a:pPr>
            <a:r>
              <a:rPr dirty="0">
                <a:solidFill>
                  <a:srgbClr val="000000"/>
                </a:solidFill>
              </a:rPr>
              <a:t>        </a:t>
            </a:r>
            <a:r>
              <a:rPr dirty="0" err="1">
                <a:solidFill>
                  <a:srgbClr val="4F8187"/>
                </a:solidFill>
              </a:rPr>
              <a:t>tailPtr</a:t>
            </a:r>
            <a:r>
              <a:rPr dirty="0">
                <a:solidFill>
                  <a:srgbClr val="000000"/>
                </a:solidFill>
              </a:rPr>
              <a:t> = </a:t>
            </a:r>
            <a:r>
              <a:rPr dirty="0" err="1">
                <a:solidFill>
                  <a:srgbClr val="000000"/>
                </a:solidFill>
              </a:rPr>
              <a:t>newNodePtr</a:t>
            </a:r>
            <a:r>
              <a:rPr dirty="0">
                <a:solidFill>
                  <a:srgbClr val="000000"/>
                </a:solidFill>
              </a:rPr>
              <a: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r>
              <a:rPr dirty="0">
                <a:solidFill>
                  <a:srgbClr val="BB2CA2"/>
                </a:solidFill>
              </a:rPr>
              <a:t>else</a:t>
            </a:r>
            <a:r>
              <a:rPr dirty="0"/>
              <a:t> </a:t>
            </a:r>
            <a:r>
              <a:rPr dirty="0">
                <a:solidFill>
                  <a:srgbClr val="BB2CA2"/>
                </a:solidFill>
              </a:rPr>
              <a:t>if</a:t>
            </a:r>
            <a:r>
              <a:rPr dirty="0"/>
              <a:t> (</a:t>
            </a:r>
            <a:r>
              <a:rPr dirty="0" err="1"/>
              <a:t>newPosition</a:t>
            </a:r>
            <a:r>
              <a:rPr dirty="0"/>
              <a:t> == </a:t>
            </a:r>
            <a:r>
              <a:rPr dirty="0">
                <a:solidFill>
                  <a:srgbClr val="272AD8"/>
                </a:solidFill>
              </a:rPr>
              <a:t>1</a:t>
            </a:r>
            <a:r>
              <a:rPr dirty="0"/>
              <a: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r>
              <a:rPr dirty="0" err="1"/>
              <a:t>newNodePtr</a:t>
            </a:r>
            <a:r>
              <a:rPr dirty="0"/>
              <a:t>-&gt;</a:t>
            </a:r>
            <a:r>
              <a:rPr dirty="0" err="1">
                <a:solidFill>
                  <a:srgbClr val="703DAA"/>
                </a:solidFill>
              </a:rPr>
              <a:t>setNext</a:t>
            </a:r>
            <a:r>
              <a:rPr dirty="0"/>
              <a:t>(</a:t>
            </a:r>
            <a:r>
              <a:rPr dirty="0" err="1">
                <a:solidFill>
                  <a:srgbClr val="4F8187"/>
                </a:solidFill>
              </a:rPr>
              <a:t>headPtr</a:t>
            </a:r>
            <a:r>
              <a:rPr dirty="0"/>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r>
              <a:rPr dirty="0" err="1">
                <a:solidFill>
                  <a:srgbClr val="4F8187"/>
                </a:solidFill>
              </a:rPr>
              <a:t>headPtr</a:t>
            </a:r>
            <a:r>
              <a:rPr dirty="0"/>
              <a:t> = </a:t>
            </a:r>
            <a:r>
              <a:rPr dirty="0" err="1"/>
              <a:t>newNodePtr</a:t>
            </a:r>
            <a:r>
              <a:rPr dirty="0"/>
              <a: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r>
              <a:rPr dirty="0">
                <a:solidFill>
                  <a:srgbClr val="BB2CA2"/>
                </a:solidFill>
              </a:rPr>
              <a:t>else</a:t>
            </a:r>
            <a:r>
              <a:rPr dirty="0"/>
              <a:t> </a:t>
            </a:r>
            <a:r>
              <a:rPr dirty="0">
                <a:solidFill>
                  <a:srgbClr val="BB2CA2"/>
                </a:solidFill>
              </a:rPr>
              <a:t>if</a:t>
            </a:r>
            <a:r>
              <a:rPr dirty="0"/>
              <a:t> (</a:t>
            </a:r>
            <a:r>
              <a:rPr dirty="0" err="1"/>
              <a:t>newPosition</a:t>
            </a:r>
            <a:r>
              <a:rPr dirty="0"/>
              <a:t> == </a:t>
            </a:r>
            <a:r>
              <a:rPr dirty="0" err="1">
                <a:solidFill>
                  <a:srgbClr val="4F8187"/>
                </a:solidFill>
              </a:rPr>
              <a:t>itemCount</a:t>
            </a:r>
            <a:r>
              <a:rPr dirty="0"/>
              <a:t> + 1)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r>
              <a:rPr dirty="0" err="1">
                <a:solidFill>
                  <a:srgbClr val="4F8187"/>
                </a:solidFill>
              </a:rPr>
              <a:t>tailPtr</a:t>
            </a:r>
            <a:r>
              <a:rPr dirty="0"/>
              <a:t>-&gt;</a:t>
            </a:r>
            <a:r>
              <a:rPr dirty="0" err="1"/>
              <a:t>setNextNode</a:t>
            </a:r>
            <a:r>
              <a:rPr dirty="0"/>
              <a:t>(</a:t>
            </a:r>
            <a:r>
              <a:rPr dirty="0" err="1"/>
              <a:t>newNodePtr</a:t>
            </a:r>
            <a:r>
              <a:rPr dirty="0"/>
              <a: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r>
              <a:rPr dirty="0" err="1">
                <a:solidFill>
                  <a:srgbClr val="4F8187"/>
                </a:solidFill>
              </a:rPr>
              <a:t>tailPtr</a:t>
            </a:r>
            <a:r>
              <a:rPr dirty="0"/>
              <a:t> = </a:t>
            </a:r>
            <a:r>
              <a:rPr dirty="0" err="1"/>
              <a:t>newNodePtr</a:t>
            </a:r>
            <a:r>
              <a:rPr dirty="0"/>
              <a: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r>
              <a:rPr dirty="0">
                <a:solidFill>
                  <a:srgbClr val="BB2CA2"/>
                </a:solidFill>
              </a:rPr>
              <a:t>else</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r>
              <a:rPr dirty="0">
                <a:solidFill>
                  <a:srgbClr val="4F8187"/>
                </a:solidFill>
              </a:rPr>
              <a:t>Node</a:t>
            </a:r>
            <a:r>
              <a:rPr dirty="0"/>
              <a:t>&lt;ItemType&gt;* </a:t>
            </a:r>
            <a:r>
              <a:rPr dirty="0" err="1"/>
              <a:t>prevPtr</a:t>
            </a:r>
            <a:r>
              <a:rPr dirty="0"/>
              <a:t> = </a:t>
            </a:r>
            <a:br>
              <a:rPr dirty="0"/>
            </a:br>
            <a:r>
              <a:rPr dirty="0"/>
              <a:t>                              </a:t>
            </a:r>
            <a:r>
              <a:rPr dirty="0" err="1">
                <a:solidFill>
                  <a:srgbClr val="31595D"/>
                </a:solidFill>
              </a:rPr>
              <a:t>getNodeAt</a:t>
            </a:r>
            <a:r>
              <a:rPr dirty="0"/>
              <a:t>(</a:t>
            </a:r>
            <a:r>
              <a:rPr dirty="0" err="1"/>
              <a:t>newPosition</a:t>
            </a:r>
            <a:r>
              <a:rPr dirty="0"/>
              <a:t> - </a:t>
            </a:r>
            <a:r>
              <a:rPr dirty="0">
                <a:solidFill>
                  <a:srgbClr val="272AD8"/>
                </a:solidFill>
              </a:rPr>
              <a:t>1</a:t>
            </a:r>
            <a:r>
              <a:rPr dirty="0"/>
              <a: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r>
              <a:rPr dirty="0" err="1"/>
              <a:t>newNodePtr</a:t>
            </a:r>
            <a:r>
              <a:rPr dirty="0"/>
              <a:t>-&gt;</a:t>
            </a:r>
            <a:r>
              <a:rPr dirty="0" err="1">
                <a:solidFill>
                  <a:srgbClr val="703DAA"/>
                </a:solidFill>
              </a:rPr>
              <a:t>setNext</a:t>
            </a:r>
            <a:r>
              <a:rPr dirty="0"/>
              <a:t>(</a:t>
            </a:r>
            <a:r>
              <a:rPr dirty="0" err="1"/>
              <a:t>prevPtr</a:t>
            </a:r>
            <a:r>
              <a:rPr dirty="0"/>
              <a:t>-&gt;</a:t>
            </a:r>
            <a:r>
              <a:rPr dirty="0" err="1">
                <a:solidFill>
                  <a:srgbClr val="703DAA"/>
                </a:solidFill>
              </a:rPr>
              <a:t>getNext</a:t>
            </a:r>
            <a:r>
              <a:rPr dirty="0"/>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r>
              <a:rPr dirty="0" err="1"/>
              <a:t>prevPtr</a:t>
            </a:r>
            <a:r>
              <a:rPr dirty="0"/>
              <a:t>-&gt;</a:t>
            </a:r>
            <a:r>
              <a:rPr dirty="0" err="1">
                <a:solidFill>
                  <a:srgbClr val="703DAA"/>
                </a:solidFill>
              </a:rPr>
              <a:t>setNext</a:t>
            </a:r>
            <a:r>
              <a:rPr dirty="0"/>
              <a:t>(</a:t>
            </a:r>
            <a:r>
              <a:rPr dirty="0" err="1"/>
              <a:t>newNodePtr</a:t>
            </a:r>
            <a:r>
              <a:rPr dirty="0"/>
              <a: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  </a:t>
            </a:r>
            <a:r>
              <a:rPr dirty="0">
                <a:solidFill>
                  <a:srgbClr val="008400"/>
                </a:solidFill>
              </a:rPr>
              <a:t>// end if</a:t>
            </a:r>
          </a:p>
          <a:p>
            <a:pPr algn="l" defTabSz="457200">
              <a:lnSpc>
                <a:spcPct val="85000"/>
              </a:lnSpc>
              <a:tabLst>
                <a:tab pos="241300" algn="l"/>
              </a:tabLst>
              <a:defRPr sz="1600" b="1">
                <a:solidFill>
                  <a:srgbClr val="008400"/>
                </a:solidFill>
                <a:latin typeface="Menlo Regular"/>
                <a:ea typeface="Menlo Regular"/>
                <a:cs typeface="Menlo Regular"/>
                <a:sym typeface="Menlo Regular"/>
              </a:defRPr>
            </a:pPr>
            <a:r>
              <a:rPr dirty="0">
                <a:solidFill>
                  <a:srgbClr val="000000"/>
                </a:solidFill>
              </a:rPr>
              <a:t>      </a:t>
            </a:r>
            <a:r>
              <a:rPr dirty="0" err="1">
                <a:solidFill>
                  <a:srgbClr val="4F8187"/>
                </a:solidFill>
              </a:rPr>
              <a:t>itemCount</a:t>
            </a:r>
            <a:r>
              <a:rPr dirty="0">
                <a:solidFill>
                  <a:srgbClr val="000000"/>
                </a:solidFill>
              </a:rPr>
              <a:t>++;  </a:t>
            </a:r>
            <a:r>
              <a:rPr dirty="0"/>
              <a:t>// Increase count of entries</a:t>
            </a:r>
            <a:endParaRPr dirty="0">
              <a:solidFill>
                <a:srgbClr val="000000"/>
              </a:solidFill>
            </a:endParaRPr>
          </a:p>
          <a:p>
            <a:pPr algn="l" defTabSz="457200">
              <a:lnSpc>
                <a:spcPct val="85000"/>
              </a:lnSpc>
              <a:tabLst>
                <a:tab pos="241300" algn="l"/>
              </a:tabLst>
              <a:defRPr sz="1600" b="1">
                <a:solidFill>
                  <a:srgbClr val="008400"/>
                </a:solidFill>
                <a:latin typeface="Menlo Regular"/>
                <a:ea typeface="Menlo Regular"/>
                <a:cs typeface="Menlo Regular"/>
                <a:sym typeface="Menlo Regular"/>
              </a:defRPr>
            </a:pPr>
            <a:r>
              <a:rPr dirty="0">
                <a:solidFill>
                  <a:srgbClr val="000000"/>
                </a:solidFill>
              </a:rPr>
              <a:t>   }  </a:t>
            </a:r>
            <a:r>
              <a:rPr dirty="0"/>
              <a:t>// end if</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dirty="0"/>
              <a:t>   </a:t>
            </a:r>
            <a:r>
              <a:rPr dirty="0">
                <a:solidFill>
                  <a:srgbClr val="BB2CA2"/>
                </a:solidFill>
              </a:rPr>
              <a:t>return</a:t>
            </a:r>
            <a:r>
              <a:rPr dirty="0"/>
              <a:t> </a:t>
            </a:r>
            <a:r>
              <a:rPr dirty="0" err="1"/>
              <a:t>ableToInsert</a:t>
            </a:r>
            <a:r>
              <a:rPr dirty="0"/>
              <a:t>;</a:t>
            </a:r>
          </a:p>
          <a:p>
            <a:pPr algn="l" defTabSz="457200">
              <a:lnSpc>
                <a:spcPct val="85000"/>
              </a:lnSpc>
              <a:tabLst>
                <a:tab pos="241300" algn="l"/>
              </a:tabLst>
              <a:defRPr sz="1600" b="1">
                <a:solidFill>
                  <a:srgbClr val="008400"/>
                </a:solidFill>
                <a:latin typeface="Menlo Regular"/>
                <a:ea typeface="Menlo Regular"/>
                <a:cs typeface="Menlo Regular"/>
                <a:sym typeface="Menlo Regular"/>
              </a:defRPr>
            </a:pPr>
            <a:r>
              <a:rPr dirty="0">
                <a:solidFill>
                  <a:srgbClr val="000000"/>
                </a:solidFill>
              </a:rPr>
              <a:t>}  </a:t>
            </a:r>
            <a:r>
              <a:rPr dirty="0"/>
              <a:t>// end insert</a:t>
            </a:r>
          </a:p>
        </p:txBody>
      </p:sp>
      <p:grpSp>
        <p:nvGrpSpPr>
          <p:cNvPr id="345" name="Group"/>
          <p:cNvGrpSpPr/>
          <p:nvPr/>
        </p:nvGrpSpPr>
        <p:grpSpPr>
          <a:xfrm>
            <a:off x="6019799" y="6223000"/>
            <a:ext cx="1728797" cy="1219201"/>
            <a:chOff x="0" y="0"/>
            <a:chExt cx="1728795" cy="1219200"/>
          </a:xfrm>
        </p:grpSpPr>
        <p:grpSp>
          <p:nvGrpSpPr>
            <p:cNvPr id="342" name="Group"/>
            <p:cNvGrpSpPr/>
            <p:nvPr/>
          </p:nvGrpSpPr>
          <p:grpSpPr>
            <a:xfrm>
              <a:off x="63500" y="0"/>
              <a:ext cx="1524001" cy="736601"/>
              <a:chOff x="0" y="0"/>
              <a:chExt cx="1524000" cy="736600"/>
            </a:xfrm>
          </p:grpSpPr>
          <p:sp>
            <p:nvSpPr>
              <p:cNvPr id="340" name="Rectangle"/>
              <p:cNvSpPr/>
              <p:nvPr/>
            </p:nvSpPr>
            <p:spPr>
              <a:xfrm>
                <a:off x="0" y="0"/>
                <a:ext cx="774701" cy="7366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341" name="Rectangle"/>
              <p:cNvSpPr/>
              <p:nvPr/>
            </p:nvSpPr>
            <p:spPr>
              <a:xfrm>
                <a:off x="749300" y="0"/>
                <a:ext cx="774701" cy="7366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343" name="item"/>
            <p:cNvSpPr/>
            <p:nvPr/>
          </p:nvSpPr>
          <p:spPr>
            <a:xfrm>
              <a:off x="0" y="6985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344" name="next"/>
            <p:cNvSpPr/>
            <p:nvPr/>
          </p:nvSpPr>
          <p:spPr>
            <a:xfrm>
              <a:off x="719948" y="6731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346" name="Apples"/>
          <p:cNvSpPr/>
          <p:nvPr/>
        </p:nvSpPr>
        <p:spPr>
          <a:xfrm>
            <a:off x="1955799" y="5105400"/>
            <a:ext cx="1371601"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latin typeface="Gill Sans"/>
                <a:ea typeface="Gill Sans"/>
                <a:cs typeface="Gill Sans"/>
                <a:sym typeface="Gill Sans"/>
              </a:defRPr>
            </a:lvl1pPr>
          </a:lstStyle>
          <a:p>
            <a:r>
              <a:t>Apples</a:t>
            </a:r>
          </a:p>
        </p:txBody>
      </p:sp>
      <p:sp>
        <p:nvSpPr>
          <p:cNvPr id="347" name="Line"/>
          <p:cNvSpPr/>
          <p:nvPr/>
        </p:nvSpPr>
        <p:spPr>
          <a:xfrm>
            <a:off x="6489699" y="5664200"/>
            <a:ext cx="1" cy="904373"/>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353" name="Group"/>
          <p:cNvGrpSpPr/>
          <p:nvPr/>
        </p:nvGrpSpPr>
        <p:grpSpPr>
          <a:xfrm>
            <a:off x="3733799" y="6197600"/>
            <a:ext cx="1779597" cy="1193801"/>
            <a:chOff x="0" y="0"/>
            <a:chExt cx="1779595" cy="1193800"/>
          </a:xfrm>
        </p:grpSpPr>
        <p:grpSp>
          <p:nvGrpSpPr>
            <p:cNvPr id="350" name="Group"/>
            <p:cNvGrpSpPr/>
            <p:nvPr/>
          </p:nvGrpSpPr>
          <p:grpSpPr>
            <a:xfrm>
              <a:off x="114300" y="0"/>
              <a:ext cx="1524001" cy="736601"/>
              <a:chOff x="0" y="0"/>
              <a:chExt cx="1524000" cy="736600"/>
            </a:xfrm>
          </p:grpSpPr>
          <p:sp>
            <p:nvSpPr>
              <p:cNvPr id="348" name="Rectangle"/>
              <p:cNvSpPr/>
              <p:nvPr/>
            </p:nvSpPr>
            <p:spPr>
              <a:xfrm>
                <a:off x="0" y="0"/>
                <a:ext cx="774701" cy="7366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349" name="Rectangle"/>
              <p:cNvSpPr/>
              <p:nvPr/>
            </p:nvSpPr>
            <p:spPr>
              <a:xfrm>
                <a:off x="749300" y="0"/>
                <a:ext cx="774701" cy="7366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351" name="item"/>
            <p:cNvSpPr/>
            <p:nvPr/>
          </p:nvSpPr>
          <p:spPr>
            <a:xfrm>
              <a:off x="0" y="6731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352" name="next"/>
            <p:cNvSpPr/>
            <p:nvPr/>
          </p:nvSpPr>
          <p:spPr>
            <a:xfrm>
              <a:off x="770748" y="6731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354" name="Oranges"/>
          <p:cNvSpPr/>
          <p:nvPr/>
        </p:nvSpPr>
        <p:spPr>
          <a:xfrm>
            <a:off x="3784599" y="5105400"/>
            <a:ext cx="1685480"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latin typeface="Gill Sans"/>
                <a:ea typeface="Gill Sans"/>
                <a:cs typeface="Gill Sans"/>
                <a:sym typeface="Gill Sans"/>
              </a:defRPr>
            </a:lvl1pPr>
          </a:lstStyle>
          <a:p>
            <a:r>
              <a:t>Oranges</a:t>
            </a:r>
          </a:p>
        </p:txBody>
      </p:sp>
      <p:sp>
        <p:nvSpPr>
          <p:cNvPr id="355" name="Line"/>
          <p:cNvSpPr/>
          <p:nvPr/>
        </p:nvSpPr>
        <p:spPr>
          <a:xfrm>
            <a:off x="4216399" y="5626100"/>
            <a:ext cx="1" cy="904373"/>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361" name="Group"/>
          <p:cNvGrpSpPr/>
          <p:nvPr/>
        </p:nvGrpSpPr>
        <p:grpSpPr>
          <a:xfrm>
            <a:off x="1752599" y="6248400"/>
            <a:ext cx="1804997" cy="1193801"/>
            <a:chOff x="0" y="0"/>
            <a:chExt cx="1804995" cy="1193800"/>
          </a:xfrm>
        </p:grpSpPr>
        <p:grpSp>
          <p:nvGrpSpPr>
            <p:cNvPr id="358" name="Group"/>
            <p:cNvGrpSpPr/>
            <p:nvPr/>
          </p:nvGrpSpPr>
          <p:grpSpPr>
            <a:xfrm>
              <a:off x="139700" y="0"/>
              <a:ext cx="1524001" cy="736601"/>
              <a:chOff x="0" y="0"/>
              <a:chExt cx="1524000" cy="736600"/>
            </a:xfrm>
          </p:grpSpPr>
          <p:sp>
            <p:nvSpPr>
              <p:cNvPr id="356" name="Rectangle"/>
              <p:cNvSpPr/>
              <p:nvPr/>
            </p:nvSpPr>
            <p:spPr>
              <a:xfrm>
                <a:off x="0" y="0"/>
                <a:ext cx="774701" cy="7366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357" name="Rectangle"/>
              <p:cNvSpPr/>
              <p:nvPr/>
            </p:nvSpPr>
            <p:spPr>
              <a:xfrm>
                <a:off x="749300" y="0"/>
                <a:ext cx="774701" cy="7366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359" name="item"/>
            <p:cNvSpPr/>
            <p:nvPr/>
          </p:nvSpPr>
          <p:spPr>
            <a:xfrm>
              <a:off x="0" y="6477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360" name="next"/>
            <p:cNvSpPr/>
            <p:nvPr/>
          </p:nvSpPr>
          <p:spPr>
            <a:xfrm>
              <a:off x="796148" y="6731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362" name="Pears"/>
          <p:cNvSpPr/>
          <p:nvPr/>
        </p:nvSpPr>
        <p:spPr>
          <a:xfrm>
            <a:off x="6121399" y="5105400"/>
            <a:ext cx="1107059"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latin typeface="Gill Sans"/>
                <a:ea typeface="Gill Sans"/>
                <a:cs typeface="Gill Sans"/>
                <a:sym typeface="Gill Sans"/>
              </a:defRPr>
            </a:lvl1pPr>
          </a:lstStyle>
          <a:p>
            <a:r>
              <a:t>Pears</a:t>
            </a:r>
          </a:p>
        </p:txBody>
      </p:sp>
      <p:sp>
        <p:nvSpPr>
          <p:cNvPr id="363" name="Line"/>
          <p:cNvSpPr/>
          <p:nvPr/>
        </p:nvSpPr>
        <p:spPr>
          <a:xfrm>
            <a:off x="2273299" y="5676900"/>
            <a:ext cx="1" cy="929773"/>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64" name="Line"/>
          <p:cNvSpPr/>
          <p:nvPr/>
        </p:nvSpPr>
        <p:spPr>
          <a:xfrm flipH="1" flipV="1">
            <a:off x="3009899" y="6591300"/>
            <a:ext cx="844088" cy="1599"/>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367" name="Group"/>
          <p:cNvGrpSpPr/>
          <p:nvPr/>
        </p:nvGrpSpPr>
        <p:grpSpPr>
          <a:xfrm>
            <a:off x="76199" y="7302500"/>
            <a:ext cx="1308101" cy="1219201"/>
            <a:chOff x="0" y="0"/>
            <a:chExt cx="1308100" cy="1219200"/>
          </a:xfrm>
        </p:grpSpPr>
        <p:sp>
          <p:nvSpPr>
            <p:cNvPr id="365" name="headPtr"/>
            <p:cNvSpPr/>
            <p:nvPr/>
          </p:nvSpPr>
          <p:spPr>
            <a:xfrm>
              <a:off x="0" y="698500"/>
              <a:ext cx="13081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defRPr sz="2400">
                  <a:solidFill>
                    <a:srgbClr val="000000"/>
                  </a:solidFill>
                </a:defRPr>
              </a:lvl1pPr>
            </a:lstStyle>
            <a:p>
              <a:r>
                <a:t>headPtr</a:t>
              </a:r>
            </a:p>
          </p:txBody>
        </p:sp>
        <p:sp>
          <p:nvSpPr>
            <p:cNvPr id="366" name="Rectangle"/>
            <p:cNvSpPr/>
            <p:nvPr/>
          </p:nvSpPr>
          <p:spPr>
            <a:xfrm>
              <a:off x="1177" y="0"/>
              <a:ext cx="774701" cy="736601"/>
            </a:xfrm>
            <a:prstGeom prst="rect">
              <a:avLst/>
            </a:prstGeom>
            <a:solidFill>
              <a:srgbClr val="FFFB00"/>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368" name="/"/>
          <p:cNvSpPr/>
          <p:nvPr/>
        </p:nvSpPr>
        <p:spPr>
          <a:xfrm>
            <a:off x="241299" y="7404100"/>
            <a:ext cx="404877" cy="711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941100"/>
                </a:solidFill>
                <a:effectLst>
                  <a:outerShdw blurRad="38100" dist="12700" dir="5400000" rotWithShape="0">
                    <a:srgbClr val="000000">
                      <a:alpha val="50000"/>
                    </a:srgbClr>
                  </a:outerShdw>
                </a:effectLst>
              </a:defRPr>
            </a:lvl1pPr>
          </a:lstStyle>
          <a:p>
            <a:r>
              <a:t>/</a:t>
            </a:r>
          </a:p>
        </p:txBody>
      </p:sp>
      <p:sp>
        <p:nvSpPr>
          <p:cNvPr id="369" name="Line"/>
          <p:cNvSpPr/>
          <p:nvPr/>
        </p:nvSpPr>
        <p:spPr>
          <a:xfrm flipH="1">
            <a:off x="5016499" y="6578600"/>
            <a:ext cx="1050530" cy="13234"/>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70" name="Line"/>
          <p:cNvSpPr/>
          <p:nvPr/>
        </p:nvSpPr>
        <p:spPr>
          <a:xfrm flipH="1">
            <a:off x="4076699" y="6985000"/>
            <a:ext cx="4038601" cy="838201"/>
          </a:xfrm>
          <a:custGeom>
            <a:avLst/>
            <a:gdLst/>
            <a:ahLst/>
            <a:cxnLst>
              <a:cxn ang="0">
                <a:pos x="wd2" y="hd2"/>
              </a:cxn>
              <a:cxn ang="5400000">
                <a:pos x="wd2" y="hd2"/>
              </a:cxn>
              <a:cxn ang="10800000">
                <a:pos x="wd2" y="hd2"/>
              </a:cxn>
              <a:cxn ang="16200000">
                <a:pos x="wd2" y="hd2"/>
              </a:cxn>
            </a:cxnLst>
            <a:rect l="0" t="0" r="r" b="b"/>
            <a:pathLst>
              <a:path w="21600" h="20512" extrusionOk="0">
                <a:moveTo>
                  <a:pt x="21600" y="0"/>
                </a:moveTo>
                <a:cubicBezTo>
                  <a:pt x="21600" y="0"/>
                  <a:pt x="19453" y="18126"/>
                  <a:pt x="13697" y="20085"/>
                </a:cubicBezTo>
                <a:cubicBezTo>
                  <a:pt x="9243" y="21600"/>
                  <a:pt x="0" y="18604"/>
                  <a:pt x="0" y="18604"/>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371" name="Line"/>
          <p:cNvSpPr/>
          <p:nvPr/>
        </p:nvSpPr>
        <p:spPr>
          <a:xfrm>
            <a:off x="419099" y="6972300"/>
            <a:ext cx="1460501" cy="762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grpSp>
        <p:nvGrpSpPr>
          <p:cNvPr id="374" name="Group"/>
          <p:cNvGrpSpPr/>
          <p:nvPr/>
        </p:nvGrpSpPr>
        <p:grpSpPr>
          <a:xfrm>
            <a:off x="-88901" y="5499100"/>
            <a:ext cx="1930401" cy="1193801"/>
            <a:chOff x="0" y="0"/>
            <a:chExt cx="1930400" cy="1193800"/>
          </a:xfrm>
        </p:grpSpPr>
        <p:sp>
          <p:nvSpPr>
            <p:cNvPr id="372" name="newNodePtr"/>
            <p:cNvSpPr/>
            <p:nvPr/>
          </p:nvSpPr>
          <p:spPr>
            <a:xfrm>
              <a:off x="0" y="673100"/>
              <a:ext cx="19304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newNodePtr</a:t>
              </a:r>
            </a:p>
          </p:txBody>
        </p:sp>
        <p:sp>
          <p:nvSpPr>
            <p:cNvPr id="373" name="Rectangle"/>
            <p:cNvSpPr/>
            <p:nvPr/>
          </p:nvSpPr>
          <p:spPr>
            <a:xfrm>
              <a:off x="553627" y="0"/>
              <a:ext cx="774701" cy="7366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grpSp>
        <p:nvGrpSpPr>
          <p:cNvPr id="377" name="Group"/>
          <p:cNvGrpSpPr/>
          <p:nvPr/>
        </p:nvGrpSpPr>
        <p:grpSpPr>
          <a:xfrm>
            <a:off x="-25401" y="5486400"/>
            <a:ext cx="1828801" cy="1193801"/>
            <a:chOff x="0" y="0"/>
            <a:chExt cx="1828800" cy="1193800"/>
          </a:xfrm>
        </p:grpSpPr>
        <p:sp>
          <p:nvSpPr>
            <p:cNvPr id="375" name="newNodePtr"/>
            <p:cNvSpPr/>
            <p:nvPr/>
          </p:nvSpPr>
          <p:spPr>
            <a:xfrm>
              <a:off x="0" y="673100"/>
              <a:ext cx="18288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newNodePtr</a:t>
              </a:r>
            </a:p>
          </p:txBody>
        </p:sp>
        <p:sp>
          <p:nvSpPr>
            <p:cNvPr id="376" name="Rectangle"/>
            <p:cNvSpPr/>
            <p:nvPr/>
          </p:nvSpPr>
          <p:spPr>
            <a:xfrm>
              <a:off x="502827" y="0"/>
              <a:ext cx="774701" cy="7366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grpSp>
        <p:nvGrpSpPr>
          <p:cNvPr id="380" name="Group"/>
          <p:cNvGrpSpPr/>
          <p:nvPr/>
        </p:nvGrpSpPr>
        <p:grpSpPr>
          <a:xfrm>
            <a:off x="-165101" y="5473700"/>
            <a:ext cx="2108201" cy="1193801"/>
            <a:chOff x="0" y="0"/>
            <a:chExt cx="2108200" cy="1193800"/>
          </a:xfrm>
        </p:grpSpPr>
        <p:sp>
          <p:nvSpPr>
            <p:cNvPr id="378" name="newNodePtr"/>
            <p:cNvSpPr/>
            <p:nvPr/>
          </p:nvSpPr>
          <p:spPr>
            <a:xfrm>
              <a:off x="0" y="673100"/>
              <a:ext cx="21082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newNodePtr</a:t>
              </a:r>
            </a:p>
          </p:txBody>
        </p:sp>
        <p:sp>
          <p:nvSpPr>
            <p:cNvPr id="379" name="Rectangle"/>
            <p:cNvSpPr/>
            <p:nvPr/>
          </p:nvSpPr>
          <p:spPr>
            <a:xfrm>
              <a:off x="642527" y="0"/>
              <a:ext cx="774701" cy="7366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381" name="Line"/>
          <p:cNvSpPr/>
          <p:nvPr/>
        </p:nvSpPr>
        <p:spPr>
          <a:xfrm rot="10800000" flipH="1">
            <a:off x="749299" y="5867400"/>
            <a:ext cx="1092201" cy="473770"/>
          </a:xfrm>
          <a:custGeom>
            <a:avLst/>
            <a:gdLst/>
            <a:ahLst/>
            <a:cxnLst>
              <a:cxn ang="0">
                <a:pos x="wd2" y="hd2"/>
              </a:cxn>
              <a:cxn ang="5400000">
                <a:pos x="wd2" y="hd2"/>
              </a:cxn>
              <a:cxn ang="10800000">
                <a:pos x="wd2" y="hd2"/>
              </a:cxn>
              <a:cxn ang="16200000">
                <a:pos x="wd2" y="hd2"/>
              </a:cxn>
            </a:cxnLst>
            <a:rect l="0" t="0" r="r" b="b"/>
            <a:pathLst>
              <a:path w="21600" h="19649" extrusionOk="0">
                <a:moveTo>
                  <a:pt x="21600" y="0"/>
                </a:moveTo>
                <a:cubicBezTo>
                  <a:pt x="21600" y="0"/>
                  <a:pt x="15811" y="11220"/>
                  <a:pt x="12358" y="15470"/>
                </a:cubicBezTo>
                <a:cubicBezTo>
                  <a:pt x="7376" y="21600"/>
                  <a:pt x="0" y="19177"/>
                  <a:pt x="0" y="19177"/>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382" name="/"/>
          <p:cNvSpPr/>
          <p:nvPr/>
        </p:nvSpPr>
        <p:spPr>
          <a:xfrm>
            <a:off x="2844799" y="6311900"/>
            <a:ext cx="404877" cy="7112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FFFB00"/>
                </a:solidFill>
                <a:effectLst>
                  <a:outerShdw blurRad="38100" dist="12700" dir="5400000" rotWithShape="0">
                    <a:srgbClr val="000000">
                      <a:alpha val="50000"/>
                    </a:srgbClr>
                  </a:outerShdw>
                </a:effectLst>
              </a:defRPr>
            </a:lvl1pPr>
          </a:lstStyle>
          <a:p>
            <a:r>
              <a:t>/</a:t>
            </a:r>
          </a:p>
        </p:txBody>
      </p:sp>
      <p:sp>
        <p:nvSpPr>
          <p:cNvPr id="383" name="/"/>
          <p:cNvSpPr/>
          <p:nvPr/>
        </p:nvSpPr>
        <p:spPr>
          <a:xfrm>
            <a:off x="4813300" y="6248400"/>
            <a:ext cx="404877" cy="7112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FFFB00"/>
                </a:solidFill>
                <a:effectLst>
                  <a:outerShdw blurRad="38100" dist="12700" dir="5400000" rotWithShape="0">
                    <a:srgbClr val="000000">
                      <a:alpha val="50000"/>
                    </a:srgbClr>
                  </a:outerShdw>
                </a:effectLst>
              </a:defRPr>
            </a:lvl1pPr>
          </a:lstStyle>
          <a:p>
            <a:r>
              <a:t>/</a:t>
            </a:r>
          </a:p>
        </p:txBody>
      </p:sp>
      <p:sp>
        <p:nvSpPr>
          <p:cNvPr id="384" name="/"/>
          <p:cNvSpPr/>
          <p:nvPr/>
        </p:nvSpPr>
        <p:spPr>
          <a:xfrm>
            <a:off x="7035800" y="6299200"/>
            <a:ext cx="404877" cy="7112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FFFB00"/>
                </a:solidFill>
                <a:effectLst>
                  <a:outerShdw blurRad="38100" dist="12700" dir="5400000" rotWithShape="0">
                    <a:srgbClr val="000000">
                      <a:alpha val="50000"/>
                    </a:srgbClr>
                  </a:outerShdw>
                </a:effectLst>
              </a:defRPr>
            </a:lvl1pPr>
          </a:lstStyle>
          <a:p>
            <a:r>
              <a:t>/</a:t>
            </a:r>
          </a:p>
        </p:txBody>
      </p:sp>
      <p:sp>
        <p:nvSpPr>
          <p:cNvPr id="385" name="/"/>
          <p:cNvSpPr/>
          <p:nvPr/>
        </p:nvSpPr>
        <p:spPr>
          <a:xfrm>
            <a:off x="7886700" y="7327900"/>
            <a:ext cx="404877" cy="711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941100"/>
                </a:solidFill>
                <a:effectLst>
                  <a:outerShdw blurRad="38100" dist="12700" dir="5400000" rotWithShape="0">
                    <a:srgbClr val="000000">
                      <a:alpha val="50000"/>
                    </a:srgbClr>
                  </a:outerShdw>
                </a:effectLst>
              </a:defRPr>
            </a:lvl1pPr>
          </a:lstStyle>
          <a:p>
            <a:r>
              <a:t>/</a:t>
            </a:r>
          </a:p>
        </p:txBody>
      </p:sp>
      <p:sp>
        <p:nvSpPr>
          <p:cNvPr id="386" name="Line"/>
          <p:cNvSpPr/>
          <p:nvPr/>
        </p:nvSpPr>
        <p:spPr>
          <a:xfrm flipH="1">
            <a:off x="6527799" y="7010400"/>
            <a:ext cx="1460501" cy="762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387" name="Line"/>
          <p:cNvSpPr/>
          <p:nvPr/>
        </p:nvSpPr>
        <p:spPr>
          <a:xfrm>
            <a:off x="406399" y="6985022"/>
            <a:ext cx="3556001" cy="787401"/>
          </a:xfrm>
          <a:custGeom>
            <a:avLst/>
            <a:gdLst/>
            <a:ahLst/>
            <a:cxnLst>
              <a:cxn ang="0">
                <a:pos x="wd2" y="hd2"/>
              </a:cxn>
              <a:cxn ang="5400000">
                <a:pos x="wd2" y="hd2"/>
              </a:cxn>
              <a:cxn ang="10800000">
                <a:pos x="wd2" y="hd2"/>
              </a:cxn>
              <a:cxn ang="16200000">
                <a:pos x="wd2" y="hd2"/>
              </a:cxn>
            </a:cxnLst>
            <a:rect l="0" t="0" r="r" b="b"/>
            <a:pathLst>
              <a:path w="21600" h="21412" extrusionOk="0">
                <a:moveTo>
                  <a:pt x="21600" y="0"/>
                </a:moveTo>
                <a:cubicBezTo>
                  <a:pt x="21600" y="0"/>
                  <a:pt x="17180" y="21600"/>
                  <a:pt x="12873" y="21411"/>
                </a:cubicBezTo>
                <a:cubicBezTo>
                  <a:pt x="9480" y="21262"/>
                  <a:pt x="0" y="20720"/>
                  <a:pt x="0" y="20720"/>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388" name="Line"/>
          <p:cNvSpPr/>
          <p:nvPr/>
        </p:nvSpPr>
        <p:spPr>
          <a:xfrm rot="10800000" flipH="1">
            <a:off x="749299" y="4964286"/>
            <a:ext cx="5486892" cy="1334915"/>
          </a:xfrm>
          <a:custGeom>
            <a:avLst/>
            <a:gdLst/>
            <a:ahLst/>
            <a:cxnLst>
              <a:cxn ang="0">
                <a:pos x="wd2" y="hd2"/>
              </a:cxn>
              <a:cxn ang="5400000">
                <a:pos x="wd2" y="hd2"/>
              </a:cxn>
              <a:cxn ang="10800000">
                <a:pos x="wd2" y="hd2"/>
              </a:cxn>
              <a:cxn ang="16200000">
                <a:pos x="wd2" y="hd2"/>
              </a:cxn>
            </a:cxnLst>
            <a:rect l="0" t="0" r="r" b="b"/>
            <a:pathLst>
              <a:path w="21035" h="20815" extrusionOk="0">
                <a:moveTo>
                  <a:pt x="0" y="6622"/>
                </a:moveTo>
                <a:cubicBezTo>
                  <a:pt x="0" y="6622"/>
                  <a:pt x="1690" y="19794"/>
                  <a:pt x="12707" y="20793"/>
                </a:cubicBezTo>
                <a:cubicBezTo>
                  <a:pt x="21600" y="21600"/>
                  <a:pt x="21027" y="0"/>
                  <a:pt x="21027" y="0"/>
                </a:cubicBezTo>
              </a:path>
            </a:pathLst>
          </a:custGeom>
          <a:ln w="76200">
            <a:solidFill>
              <a:srgbClr val="941100"/>
            </a:solidFill>
            <a:miter lim="400000"/>
            <a:tail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grpSp>
        <p:nvGrpSpPr>
          <p:cNvPr id="391" name="Group"/>
          <p:cNvGrpSpPr/>
          <p:nvPr/>
        </p:nvGrpSpPr>
        <p:grpSpPr>
          <a:xfrm>
            <a:off x="1568065" y="4216400"/>
            <a:ext cx="5511801" cy="458788"/>
            <a:chOff x="0" y="0"/>
            <a:chExt cx="5511800" cy="458787"/>
          </a:xfrm>
        </p:grpSpPr>
        <p:sp>
          <p:nvSpPr>
            <p:cNvPr id="389" name="Rectangle"/>
            <p:cNvSpPr/>
            <p:nvPr/>
          </p:nvSpPr>
          <p:spPr>
            <a:xfrm>
              <a:off x="0" y="14287"/>
              <a:ext cx="5511801" cy="444501"/>
            </a:xfrm>
            <a:prstGeom prst="rect">
              <a:avLst/>
            </a:prstGeom>
            <a:solidFill>
              <a:schemeClr val="accent1">
                <a:hueOff val="-313507"/>
                <a:satOff val="34334"/>
                <a:lumOff val="-8266"/>
                <a:alpha val="62000"/>
              </a:schemeClr>
            </a:solidFill>
            <a:ln w="25400" cap="flat">
              <a:solidFill>
                <a:srgbClr val="000000"/>
              </a:solidFill>
              <a:prstDash val="solid"/>
              <a:miter lim="400000"/>
            </a:ln>
            <a:effectLst/>
          </p:spPr>
          <p:txBody>
            <a:bodyPr wrap="square" lIns="50800" tIns="50800" rIns="50800" bIns="50800" numCol="1" anchor="ctr">
              <a:noAutofit/>
            </a:bodyPr>
            <a:lstStyle/>
            <a:p>
              <a:pPr defTabSz="584200">
                <a:defRPr sz="4800">
                  <a:solidFill>
                    <a:srgbClr val="FFFFFF"/>
                  </a:solidFill>
                </a:defRPr>
              </a:pPr>
              <a:endParaRPr/>
            </a:p>
          </p:txBody>
        </p:sp>
        <p:sp>
          <p:nvSpPr>
            <p:cNvPr id="390" name="groceryList.add(1,”Oranges”);"/>
            <p:cNvSpPr/>
            <p:nvPr/>
          </p:nvSpPr>
          <p:spPr>
            <a:xfrm>
              <a:off x="63900" y="0"/>
              <a:ext cx="5435601" cy="444501"/>
            </a:xfrm>
            <a:prstGeom prst="rect">
              <a:avLst/>
            </a:prstGeom>
            <a:noFill/>
            <a:ln w="12700" cap="flat">
              <a:noFill/>
              <a:miter lim="400000"/>
            </a:ln>
            <a:effectLst>
              <a:outerShdw blurRad="101600" dist="254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defTabSz="457200">
                <a:tabLst>
                  <a:tab pos="355600" algn="l"/>
                </a:tabLst>
                <a:defRPr sz="2400" b="1">
                  <a:solidFill>
                    <a:srgbClr val="FFFFFF"/>
                  </a:solidFill>
                  <a:latin typeface="Courier New"/>
                  <a:ea typeface="Courier New"/>
                  <a:cs typeface="Courier New"/>
                  <a:sym typeface="Courier New"/>
                </a:defRPr>
              </a:lvl1pPr>
            </a:lstStyle>
            <a:p>
              <a:r>
                <a:rPr dirty="0" err="1"/>
                <a:t>groceryList.add</a:t>
              </a:r>
              <a:r>
                <a:rPr dirty="0"/>
                <a:t>(1,”Oranges”);</a:t>
              </a:r>
            </a:p>
          </p:txBody>
        </p:sp>
      </p:grpSp>
      <p:grpSp>
        <p:nvGrpSpPr>
          <p:cNvPr id="394" name="Group"/>
          <p:cNvGrpSpPr/>
          <p:nvPr/>
        </p:nvGrpSpPr>
        <p:grpSpPr>
          <a:xfrm>
            <a:off x="1542665" y="4203700"/>
            <a:ext cx="5511801" cy="458788"/>
            <a:chOff x="0" y="0"/>
            <a:chExt cx="5511800" cy="458787"/>
          </a:xfrm>
        </p:grpSpPr>
        <p:sp>
          <p:nvSpPr>
            <p:cNvPr id="392" name="Rectangle"/>
            <p:cNvSpPr/>
            <p:nvPr/>
          </p:nvSpPr>
          <p:spPr>
            <a:xfrm>
              <a:off x="0" y="14287"/>
              <a:ext cx="5511801" cy="444501"/>
            </a:xfrm>
            <a:prstGeom prst="rect">
              <a:avLst/>
            </a:prstGeom>
            <a:solidFill>
              <a:schemeClr val="accent1">
                <a:hueOff val="-313507"/>
                <a:satOff val="34334"/>
                <a:lumOff val="-8266"/>
                <a:alpha val="62000"/>
              </a:schemeClr>
            </a:solidFill>
            <a:ln w="25400" cap="flat">
              <a:solidFill>
                <a:srgbClr val="000000"/>
              </a:solidFill>
              <a:prstDash val="solid"/>
              <a:miter lim="400000"/>
            </a:ln>
            <a:effectLst/>
          </p:spPr>
          <p:txBody>
            <a:bodyPr wrap="square" lIns="50800" tIns="50800" rIns="50800" bIns="50800" numCol="1" anchor="ctr">
              <a:noAutofit/>
            </a:bodyPr>
            <a:lstStyle/>
            <a:p>
              <a:pPr defTabSz="584200">
                <a:defRPr sz="4800">
                  <a:solidFill>
                    <a:srgbClr val="FFFFFF"/>
                  </a:solidFill>
                </a:defRPr>
              </a:pPr>
              <a:endParaRPr/>
            </a:p>
          </p:txBody>
        </p:sp>
        <p:sp>
          <p:nvSpPr>
            <p:cNvPr id="393" name="groceryList.add(1,”Apples”);"/>
            <p:cNvSpPr/>
            <p:nvPr/>
          </p:nvSpPr>
          <p:spPr>
            <a:xfrm>
              <a:off x="63900" y="0"/>
              <a:ext cx="5435601" cy="444501"/>
            </a:xfrm>
            <a:prstGeom prst="rect">
              <a:avLst/>
            </a:prstGeom>
            <a:noFill/>
            <a:ln w="12700" cap="flat">
              <a:noFill/>
              <a:miter lim="400000"/>
            </a:ln>
            <a:effectLst>
              <a:outerShdw blurRad="101600" dist="254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defTabSz="457200">
                <a:tabLst>
                  <a:tab pos="355600" algn="l"/>
                </a:tabLst>
                <a:defRPr sz="2400" b="1">
                  <a:solidFill>
                    <a:srgbClr val="FFFFFF"/>
                  </a:solidFill>
                  <a:latin typeface="Courier New"/>
                  <a:ea typeface="Courier New"/>
                  <a:cs typeface="Courier New"/>
                  <a:sym typeface="Courier New"/>
                </a:defRPr>
              </a:lvl1pPr>
            </a:lstStyle>
            <a:p>
              <a:r>
                <a:rPr dirty="0" err="1"/>
                <a:t>groceryList.add</a:t>
              </a:r>
              <a:r>
                <a:rPr dirty="0"/>
                <a:t>(1,”Apples”);</a:t>
              </a:r>
            </a:p>
          </p:txBody>
        </p:sp>
      </p:grpSp>
      <p:grpSp>
        <p:nvGrpSpPr>
          <p:cNvPr id="397" name="Group"/>
          <p:cNvGrpSpPr/>
          <p:nvPr/>
        </p:nvGrpSpPr>
        <p:grpSpPr>
          <a:xfrm>
            <a:off x="1568065" y="4204493"/>
            <a:ext cx="5918200" cy="457970"/>
            <a:chOff x="0" y="0"/>
            <a:chExt cx="5918198" cy="457968"/>
          </a:xfrm>
        </p:grpSpPr>
        <p:sp>
          <p:nvSpPr>
            <p:cNvPr id="395" name="Rectangle"/>
            <p:cNvSpPr/>
            <p:nvPr/>
          </p:nvSpPr>
          <p:spPr>
            <a:xfrm>
              <a:off x="0" y="13468"/>
              <a:ext cx="5422901" cy="444501"/>
            </a:xfrm>
            <a:prstGeom prst="rect">
              <a:avLst/>
            </a:prstGeom>
            <a:solidFill>
              <a:schemeClr val="accent1">
                <a:hueOff val="-313507"/>
                <a:satOff val="34334"/>
                <a:lumOff val="-8266"/>
                <a:alpha val="62000"/>
              </a:schemeClr>
            </a:solidFill>
            <a:ln w="25400" cap="flat">
              <a:solidFill>
                <a:srgbClr val="000000"/>
              </a:solidFill>
              <a:prstDash val="solid"/>
              <a:miter lim="400000"/>
            </a:ln>
            <a:effectLst/>
          </p:spPr>
          <p:txBody>
            <a:bodyPr wrap="square" lIns="50800" tIns="50800" rIns="50800" bIns="50800" numCol="1" anchor="ctr">
              <a:noAutofit/>
            </a:bodyPr>
            <a:lstStyle/>
            <a:p>
              <a:pPr defTabSz="584200">
                <a:defRPr sz="4800">
                  <a:solidFill>
                    <a:srgbClr val="FFFFFF"/>
                  </a:solidFill>
                </a:defRPr>
              </a:pPr>
              <a:endParaRPr/>
            </a:p>
          </p:txBody>
        </p:sp>
        <p:sp>
          <p:nvSpPr>
            <p:cNvPr id="396" name="groceryList.add(3,“Pears”);"/>
            <p:cNvSpPr/>
            <p:nvPr/>
          </p:nvSpPr>
          <p:spPr>
            <a:xfrm>
              <a:off x="71063" y="0"/>
              <a:ext cx="5847137" cy="442962"/>
            </a:xfrm>
            <a:prstGeom prst="rect">
              <a:avLst/>
            </a:prstGeom>
            <a:noFill/>
            <a:ln w="12700" cap="flat">
              <a:noFill/>
              <a:miter lim="400000"/>
            </a:ln>
            <a:effectLst>
              <a:outerShdw blurRad="101600" dist="254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defTabSz="457200">
                <a:tabLst>
                  <a:tab pos="355600" algn="l"/>
                </a:tabLst>
                <a:defRPr sz="2400" b="1">
                  <a:solidFill>
                    <a:srgbClr val="FFFFFF"/>
                  </a:solidFill>
                  <a:latin typeface="Courier New"/>
                  <a:ea typeface="Courier New"/>
                  <a:cs typeface="Courier New"/>
                  <a:sym typeface="Courier New"/>
                </a:defRPr>
              </a:lvl1pPr>
            </a:lstStyle>
            <a:p>
              <a:r>
                <a:rPr dirty="0" err="1"/>
                <a:t>groceryList.add</a:t>
              </a:r>
              <a:r>
                <a:rPr dirty="0"/>
                <a:t>(3,“Pears”);</a:t>
              </a:r>
            </a:p>
          </p:txBody>
        </p:sp>
      </p:grpSp>
      <p:sp>
        <p:nvSpPr>
          <p:cNvPr id="398" name="Rounded Rectangle"/>
          <p:cNvSpPr/>
          <p:nvPr/>
        </p:nvSpPr>
        <p:spPr>
          <a:xfrm>
            <a:off x="9321800" y="3162300"/>
            <a:ext cx="6807201" cy="1051984"/>
          </a:xfrm>
          <a:prstGeom prst="roundRect">
            <a:avLst>
              <a:gd name="adj" fmla="val 16854"/>
            </a:avLst>
          </a:prstGeom>
          <a:gradFill>
            <a:gsLst>
              <a:gs pos="0">
                <a:srgbClr val="FF2600">
                  <a:alpha val="24000"/>
                </a:srgbClr>
              </a:gs>
              <a:gs pos="100000">
                <a:srgbClr val="FFFB00">
                  <a:alpha val="25000"/>
                </a:srgbClr>
              </a:gs>
            </a:gsLst>
            <a:lin ang="5400000"/>
          </a:gradFill>
          <a:ln w="12700">
            <a:miter lim="400000"/>
          </a:ln>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99" name="Rounded Rectangle"/>
          <p:cNvSpPr/>
          <p:nvPr/>
        </p:nvSpPr>
        <p:spPr>
          <a:xfrm>
            <a:off x="9321800" y="4233333"/>
            <a:ext cx="6807201" cy="1130301"/>
          </a:xfrm>
          <a:prstGeom prst="roundRect">
            <a:avLst>
              <a:gd name="adj" fmla="val 16854"/>
            </a:avLst>
          </a:prstGeom>
          <a:gradFill>
            <a:gsLst>
              <a:gs pos="0">
                <a:srgbClr val="FF2600">
                  <a:alpha val="24000"/>
                </a:srgbClr>
              </a:gs>
              <a:gs pos="100000">
                <a:srgbClr val="FFFB00">
                  <a:alpha val="25000"/>
                </a:srgbClr>
              </a:gs>
            </a:gsLst>
            <a:lin ang="5400000"/>
          </a:gradFill>
          <a:ln w="12700">
            <a:miter lim="400000"/>
          </a:ln>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0" name="Rounded Rectangle"/>
          <p:cNvSpPr/>
          <p:nvPr/>
        </p:nvSpPr>
        <p:spPr>
          <a:xfrm>
            <a:off x="9347200" y="5575300"/>
            <a:ext cx="6807201" cy="1130301"/>
          </a:xfrm>
          <a:prstGeom prst="roundRect">
            <a:avLst>
              <a:gd name="adj" fmla="val 16854"/>
            </a:avLst>
          </a:prstGeom>
          <a:gradFill>
            <a:gsLst>
              <a:gs pos="0">
                <a:srgbClr val="FF2600">
                  <a:alpha val="24000"/>
                </a:srgbClr>
              </a:gs>
              <a:gs pos="100000">
                <a:srgbClr val="FFFB00">
                  <a:alpha val="25000"/>
                </a:srgbClr>
              </a:gs>
            </a:gsLst>
            <a:lin ang="5400000"/>
          </a:gradFill>
          <a:ln w="12700">
            <a:miter lim="400000"/>
          </a:ln>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01" name="Rounded Rectangle"/>
          <p:cNvSpPr/>
          <p:nvPr/>
        </p:nvSpPr>
        <p:spPr>
          <a:xfrm>
            <a:off x="9372600" y="6591300"/>
            <a:ext cx="6807201" cy="1511301"/>
          </a:xfrm>
          <a:prstGeom prst="roundRect">
            <a:avLst>
              <a:gd name="adj" fmla="val 12605"/>
            </a:avLst>
          </a:prstGeom>
          <a:gradFill>
            <a:gsLst>
              <a:gs pos="0">
                <a:srgbClr val="FF2600">
                  <a:alpha val="24000"/>
                </a:srgbClr>
              </a:gs>
              <a:gs pos="100000">
                <a:srgbClr val="FFFB00">
                  <a:alpha val="25000"/>
                </a:srgbClr>
              </a:gs>
            </a:gsLst>
            <a:lin ang="5400000"/>
          </a:gradFill>
          <a:ln w="12700">
            <a:miter lim="400000"/>
          </a:ln>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400"/>
                                  </p:stCondLst>
                                  <p:iterate>
                                    <p:tmAbs val="0"/>
                                  </p:iterate>
                                  <p:childTnLst>
                                    <p:set>
                                      <p:cBhvr>
                                        <p:cTn id="6" fill="hold"/>
                                        <p:tgtEl>
                                          <p:spTgt spid="335"/>
                                        </p:tgtEl>
                                        <p:attrNameLst>
                                          <p:attrName>style.visibility</p:attrName>
                                        </p:attrNameLst>
                                      </p:cBhvr>
                                      <p:to>
                                        <p:strVal val="visible"/>
                                      </p:to>
                                    </p:set>
                                    <p:animEffect transition="in" filter="fade">
                                      <p:cBhvr>
                                        <p:cTn id="7" dur="750"/>
                                        <p:tgtEl>
                                          <p:spTgt spid="335"/>
                                        </p:tgtEl>
                                      </p:cBhvr>
                                    </p:animEffect>
                                  </p:childTnLst>
                                </p:cTn>
                              </p:par>
                            </p:childTnLst>
                          </p:cTn>
                        </p:par>
                        <p:par>
                          <p:cTn id="8" fill="hold">
                            <p:stCondLst>
                              <p:cond delay="1150"/>
                            </p:stCondLst>
                            <p:childTnLst>
                              <p:par>
                                <p:cTn id="9" presetID="2" presetClass="entr" presetSubtype="4" fill="hold" grpId="0" nodeType="afterEffect">
                                  <p:stCondLst>
                                    <p:cond delay="400"/>
                                  </p:stCondLst>
                                  <p:iterate>
                                    <p:tmAbs val="0"/>
                                  </p:iterate>
                                  <p:childTnLst>
                                    <p:set>
                                      <p:cBhvr>
                                        <p:cTn id="10" fill="hold"/>
                                        <p:tgtEl>
                                          <p:spTgt spid="337"/>
                                        </p:tgtEl>
                                        <p:attrNameLst>
                                          <p:attrName>style.visibility</p:attrName>
                                        </p:attrNameLst>
                                      </p:cBhvr>
                                      <p:to>
                                        <p:strVal val="visible"/>
                                      </p:to>
                                    </p:set>
                                    <p:anim calcmode="lin" valueType="num">
                                      <p:cBhvr>
                                        <p:cTn id="11" dur="500" fill="hold"/>
                                        <p:tgtEl>
                                          <p:spTgt spid="337"/>
                                        </p:tgtEl>
                                        <p:attrNameLst>
                                          <p:attrName>ppt_x</p:attrName>
                                        </p:attrNameLst>
                                      </p:cBhvr>
                                      <p:tavLst>
                                        <p:tav tm="0">
                                          <p:val>
                                            <p:strVal val="#ppt_x"/>
                                          </p:val>
                                        </p:tav>
                                        <p:tav tm="100000">
                                          <p:val>
                                            <p:strVal val="#ppt_x"/>
                                          </p:val>
                                        </p:tav>
                                      </p:tavLst>
                                    </p:anim>
                                    <p:anim calcmode="lin" valueType="num">
                                      <p:cBhvr>
                                        <p:cTn id="12" dur="500" fill="hold"/>
                                        <p:tgtEl>
                                          <p:spTgt spid="337"/>
                                        </p:tgtEl>
                                        <p:attrNameLst>
                                          <p:attrName>ppt_y</p:attrName>
                                        </p:attrNameLst>
                                      </p:cBhvr>
                                      <p:tavLst>
                                        <p:tav tm="0">
                                          <p:val>
                                            <p:strVal val="1+#ppt_h/2"/>
                                          </p:val>
                                        </p:tav>
                                        <p:tav tm="100000">
                                          <p:val>
                                            <p:strVal val="#ppt_y"/>
                                          </p:val>
                                        </p:tav>
                                      </p:tavLst>
                                    </p:anim>
                                  </p:childTnLst>
                                </p:cTn>
                              </p:par>
                            </p:childTnLst>
                          </p:cTn>
                        </p:par>
                        <p:par>
                          <p:cTn id="13" fill="hold">
                            <p:stCondLst>
                              <p:cond delay="2050"/>
                            </p:stCondLst>
                            <p:childTnLst>
                              <p:par>
                                <p:cTn id="14" presetID="10" presetClass="entr" fill="hold" grpId="0" nodeType="afterEffect">
                                  <p:stCondLst>
                                    <p:cond delay="0"/>
                                  </p:stCondLst>
                                  <p:iterate>
                                    <p:tmAbs val="0"/>
                                  </p:iterate>
                                  <p:childTnLst>
                                    <p:set>
                                      <p:cBhvr>
                                        <p:cTn id="15" fill="hold"/>
                                        <p:tgtEl>
                                          <p:spTgt spid="336">
                                            <p:bg/>
                                          </p:spTgt>
                                        </p:tgtEl>
                                        <p:attrNameLst>
                                          <p:attrName>style.visibility</p:attrName>
                                        </p:attrNameLst>
                                      </p:cBhvr>
                                      <p:to>
                                        <p:strVal val="visible"/>
                                      </p:to>
                                    </p:set>
                                    <p:animEffect transition="in" filter="fade">
                                      <p:cBhvr>
                                        <p:cTn id="16" dur="500"/>
                                        <p:tgtEl>
                                          <p:spTgt spid="336">
                                            <p:bg/>
                                          </p:spTgt>
                                        </p:tgtEl>
                                      </p:cBhvr>
                                    </p:animEffect>
                                  </p:childTnLst>
                                </p:cTn>
                              </p:par>
                              <p:par>
                                <p:cTn id="17" presetID="10" presetClass="entr" presetSubtype="0" fill="hold" grpId="0" nodeType="withEffect">
                                  <p:stCondLst>
                                    <p:cond delay="0"/>
                                  </p:stCondLst>
                                  <p:iterate>
                                    <p:tmAbs val="0"/>
                                  </p:iterate>
                                  <p:childTnLst>
                                    <p:set>
                                      <p:cBhvr>
                                        <p:cTn id="18" fill="hold"/>
                                        <p:tgtEl>
                                          <p:spTgt spid="336">
                                            <p:txEl>
                                              <p:pRg st="0" end="0"/>
                                            </p:txEl>
                                          </p:spTgt>
                                        </p:tgtEl>
                                        <p:attrNameLst>
                                          <p:attrName>style.visibility</p:attrName>
                                        </p:attrNameLst>
                                      </p:cBhvr>
                                      <p:to>
                                        <p:strVal val="visible"/>
                                      </p:to>
                                    </p:set>
                                    <p:animEffect transition="in" filter="fade">
                                      <p:cBhvr>
                                        <p:cTn id="19" dur="500"/>
                                        <p:tgtEl>
                                          <p:spTgt spid="336">
                                            <p:txEl>
                                              <p:pRg st="0" end="0"/>
                                            </p:txEl>
                                          </p:spTgt>
                                        </p:tgtEl>
                                      </p:cBhvr>
                                    </p:animEffect>
                                  </p:childTnLst>
                                </p:cTn>
                              </p:par>
                            </p:childTnLst>
                          </p:cTn>
                        </p:par>
                        <p:par>
                          <p:cTn id="20" fill="hold">
                            <p:stCondLst>
                              <p:cond delay="2550"/>
                            </p:stCondLst>
                            <p:childTnLst>
                              <p:par>
                                <p:cTn id="21" presetID="1" presetClass="entr" presetSubtype="0" fill="hold" grpId="0" nodeType="afterEffect">
                                  <p:stCondLst>
                                    <p:cond delay="0"/>
                                  </p:stCondLst>
                                  <p:iterate type="lt">
                                    <p:tmAbs val="100"/>
                                  </p:iterate>
                                  <p:childTnLst>
                                    <p:set>
                                      <p:cBhvr>
                                        <p:cTn id="22" fill="hold"/>
                                        <p:tgtEl>
                                          <p:spTgt spid="339">
                                            <p:bg/>
                                          </p:spTgt>
                                        </p:tgtEl>
                                        <p:attrNameLst>
                                          <p:attrName>style.visibility</p:attrName>
                                        </p:attrNameLst>
                                      </p:cBhvr>
                                      <p:to>
                                        <p:strVal val="visible"/>
                                      </p:to>
                                    </p:set>
                                  </p:childTnLst>
                                </p:cTn>
                              </p:par>
                              <p:par>
                                <p:cTn id="23" presetID="1" presetClass="entr" presetSubtype="0" fill="hold" grpId="0" nodeType="withEffect">
                                  <p:stCondLst>
                                    <p:cond delay="0"/>
                                  </p:stCondLst>
                                  <p:iterate type="lt">
                                    <p:tmAbs val="100"/>
                                  </p:iterate>
                                  <p:childTnLst>
                                    <p:set>
                                      <p:cBhvr>
                                        <p:cTn id="24" fill="hold"/>
                                        <p:tgtEl>
                                          <p:spTgt spid="339">
                                            <p:txEl>
                                              <p:pRg st="0" end="0"/>
                                            </p:txEl>
                                          </p:spTgt>
                                        </p:tgtEl>
                                        <p:attrNameLst>
                                          <p:attrName>style.visibility</p:attrName>
                                        </p:attrNameLst>
                                      </p:cBhvr>
                                      <p:to>
                                        <p:strVal val="visible"/>
                                      </p:to>
                                    </p:set>
                                  </p:childTnLst>
                                </p:cTn>
                              </p:par>
                            </p:childTnLst>
                          </p:cTn>
                        </p:par>
                        <p:par>
                          <p:cTn id="25" fill="hold">
                            <p:stCondLst>
                              <p:cond delay="2550"/>
                            </p:stCondLst>
                            <p:childTnLst>
                              <p:par>
                                <p:cTn id="26" presetID="1" presetClass="entr" presetSubtype="0" fill="hold" grpId="0" nodeType="afterEffect">
                                  <p:stCondLst>
                                    <p:cond delay="0"/>
                                  </p:stCondLst>
                                  <p:iterate type="lt">
                                    <p:tmAbs val="100"/>
                                  </p:iterate>
                                  <p:childTnLst>
                                    <p:set>
                                      <p:cBhvr>
                                        <p:cTn id="27" fill="hold"/>
                                        <p:tgtEl>
                                          <p:spTgt spid="339">
                                            <p:txEl>
                                              <p:pRg st="1" end="1"/>
                                            </p:txEl>
                                          </p:spTgt>
                                        </p:tgtEl>
                                        <p:attrNameLst>
                                          <p:attrName>style.visibility</p:attrName>
                                        </p:attrNameLst>
                                      </p:cBhvr>
                                      <p:to>
                                        <p:strVal val="visible"/>
                                      </p:to>
                                    </p:set>
                                  </p:childTnLst>
                                </p:cTn>
                              </p:par>
                            </p:childTnLst>
                          </p:cTn>
                        </p:par>
                        <p:par>
                          <p:cTn id="28" fill="hold">
                            <p:stCondLst>
                              <p:cond delay="2550"/>
                            </p:stCondLst>
                            <p:childTnLst>
                              <p:par>
                                <p:cTn id="29" presetID="10" presetClass="entr" fill="hold" grpId="0" nodeType="afterEffect">
                                  <p:stCondLst>
                                    <p:cond delay="0"/>
                                  </p:stCondLst>
                                  <p:iterate>
                                    <p:tmAbs val="0"/>
                                  </p:iterate>
                                  <p:childTnLst>
                                    <p:set>
                                      <p:cBhvr>
                                        <p:cTn id="30" fill="hold"/>
                                        <p:tgtEl>
                                          <p:spTgt spid="391"/>
                                        </p:tgtEl>
                                        <p:attrNameLst>
                                          <p:attrName>style.visibility</p:attrName>
                                        </p:attrNameLst>
                                      </p:cBhvr>
                                      <p:to>
                                        <p:strVal val="visible"/>
                                      </p:to>
                                    </p:set>
                                    <p:animEffect transition="in" filter="fade">
                                      <p:cBhvr>
                                        <p:cTn id="31" dur="500"/>
                                        <p:tgtEl>
                                          <p:spTgt spid="391"/>
                                        </p:tgtEl>
                                      </p:cBhvr>
                                    </p:animEffect>
                                  </p:childTnLst>
                                </p:cTn>
                              </p:par>
                            </p:childTnLst>
                          </p:cTn>
                        </p:par>
                        <p:par>
                          <p:cTn id="32" fill="hold">
                            <p:stCondLst>
                              <p:cond delay="3050"/>
                            </p:stCondLst>
                            <p:childTnLst>
                              <p:par>
                                <p:cTn id="33" presetID="1" presetClass="entr" presetSubtype="0" fill="hold" grpId="0" nodeType="afterEffect">
                                  <p:stCondLst>
                                    <p:cond delay="0"/>
                                  </p:stCondLst>
                                  <p:iterate type="lt">
                                    <p:tmAbs val="100"/>
                                  </p:iterate>
                                  <p:childTnLst>
                                    <p:set>
                                      <p:cBhvr>
                                        <p:cTn id="34" fill="hold"/>
                                        <p:tgtEl>
                                          <p:spTgt spid="339">
                                            <p:txEl>
                                              <p:pRg st="2" end="2"/>
                                            </p:txEl>
                                          </p:spTgt>
                                        </p:tgtEl>
                                        <p:attrNameLst>
                                          <p:attrName>style.visibility</p:attrName>
                                        </p:attrNameLst>
                                      </p:cBhvr>
                                      <p:to>
                                        <p:strVal val="visible"/>
                                      </p:to>
                                    </p:set>
                                  </p:childTnLst>
                                </p:cTn>
                              </p:par>
                            </p:childTnLst>
                          </p:cTn>
                        </p:par>
                        <p:par>
                          <p:cTn id="35" fill="hold">
                            <p:stCondLst>
                              <p:cond delay="3050"/>
                            </p:stCondLst>
                            <p:childTnLst>
                              <p:par>
                                <p:cTn id="36" presetID="10" presetClass="entr" fill="hold" grpId="0" nodeType="afterEffect">
                                  <p:stCondLst>
                                    <p:cond delay="0"/>
                                  </p:stCondLst>
                                  <p:iterate>
                                    <p:tmAbs val="0"/>
                                  </p:iterate>
                                  <p:childTnLst>
                                    <p:set>
                                      <p:cBhvr>
                                        <p:cTn id="37" fill="hold"/>
                                        <p:tgtEl>
                                          <p:spTgt spid="367"/>
                                        </p:tgtEl>
                                        <p:attrNameLst>
                                          <p:attrName>style.visibility</p:attrName>
                                        </p:attrNameLst>
                                      </p:cBhvr>
                                      <p:to>
                                        <p:strVal val="visible"/>
                                      </p:to>
                                    </p:set>
                                    <p:animEffect transition="in" filter="fade">
                                      <p:cBhvr>
                                        <p:cTn id="38" dur="500"/>
                                        <p:tgtEl>
                                          <p:spTgt spid="367"/>
                                        </p:tgtEl>
                                      </p:cBhvr>
                                    </p:animEffect>
                                  </p:childTnLst>
                                </p:cTn>
                              </p:par>
                            </p:childTnLst>
                          </p:cTn>
                        </p:par>
                        <p:par>
                          <p:cTn id="39" fill="hold">
                            <p:stCondLst>
                              <p:cond delay="3550"/>
                            </p:stCondLst>
                            <p:childTnLst>
                              <p:par>
                                <p:cTn id="40" presetID="10" presetClass="entr" fill="hold" grpId="0" nodeType="afterEffect">
                                  <p:stCondLst>
                                    <p:cond delay="0"/>
                                  </p:stCondLst>
                                  <p:iterate>
                                    <p:tmAbs val="0"/>
                                  </p:iterate>
                                  <p:childTnLst>
                                    <p:set>
                                      <p:cBhvr>
                                        <p:cTn id="41" fill="hold"/>
                                        <p:tgtEl>
                                          <p:spTgt spid="368"/>
                                        </p:tgtEl>
                                        <p:attrNameLst>
                                          <p:attrName>style.visibility</p:attrName>
                                        </p:attrNameLst>
                                      </p:cBhvr>
                                      <p:to>
                                        <p:strVal val="visible"/>
                                      </p:to>
                                    </p:set>
                                    <p:animEffect transition="in" filter="fade">
                                      <p:cBhvr>
                                        <p:cTn id="42" dur="500"/>
                                        <p:tgtEl>
                                          <p:spTgt spid="368"/>
                                        </p:tgtEl>
                                      </p:cBhvr>
                                    </p:animEffect>
                                  </p:childTnLst>
                                </p:cTn>
                              </p:par>
                            </p:childTnLst>
                          </p:cTn>
                        </p:par>
                        <p:par>
                          <p:cTn id="43" fill="hold">
                            <p:stCondLst>
                              <p:cond delay="4050"/>
                            </p:stCondLst>
                            <p:childTnLst>
                              <p:par>
                                <p:cTn id="44" presetID="10" presetClass="entr" fill="hold" grpId="0" nodeType="afterEffect">
                                  <p:stCondLst>
                                    <p:cond delay="0"/>
                                  </p:stCondLst>
                                  <p:iterate>
                                    <p:tmAbs val="0"/>
                                  </p:iterate>
                                  <p:childTnLst>
                                    <p:set>
                                      <p:cBhvr>
                                        <p:cTn id="45" fill="hold"/>
                                        <p:tgtEl>
                                          <p:spTgt spid="333"/>
                                        </p:tgtEl>
                                        <p:attrNameLst>
                                          <p:attrName>style.visibility</p:attrName>
                                        </p:attrNameLst>
                                      </p:cBhvr>
                                      <p:to>
                                        <p:strVal val="visible"/>
                                      </p:to>
                                    </p:set>
                                    <p:animEffect transition="in" filter="fade">
                                      <p:cBhvr>
                                        <p:cTn id="46" dur="500"/>
                                        <p:tgtEl>
                                          <p:spTgt spid="333"/>
                                        </p:tgtEl>
                                      </p:cBhvr>
                                    </p:animEffect>
                                  </p:childTnLst>
                                </p:cTn>
                              </p:par>
                            </p:childTnLst>
                          </p:cTn>
                        </p:par>
                        <p:par>
                          <p:cTn id="47" fill="hold">
                            <p:stCondLst>
                              <p:cond delay="4550"/>
                            </p:stCondLst>
                            <p:childTnLst>
                              <p:par>
                                <p:cTn id="48" presetID="10" presetClass="entr" fill="hold" grpId="0" nodeType="afterEffect">
                                  <p:stCondLst>
                                    <p:cond delay="0"/>
                                  </p:stCondLst>
                                  <p:iterate>
                                    <p:tmAbs val="0"/>
                                  </p:iterate>
                                  <p:childTnLst>
                                    <p:set>
                                      <p:cBhvr>
                                        <p:cTn id="49" fill="hold"/>
                                        <p:tgtEl>
                                          <p:spTgt spid="385"/>
                                        </p:tgtEl>
                                        <p:attrNameLst>
                                          <p:attrName>style.visibility</p:attrName>
                                        </p:attrNameLst>
                                      </p:cBhvr>
                                      <p:to>
                                        <p:strVal val="visible"/>
                                      </p:to>
                                    </p:set>
                                    <p:animEffect transition="in" filter="fade">
                                      <p:cBhvr>
                                        <p:cTn id="50" dur="500"/>
                                        <p:tgtEl>
                                          <p:spTgt spid="385"/>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iterate type="lt">
                                    <p:tmAbs val="100"/>
                                  </p:iterate>
                                  <p:childTnLst>
                                    <p:set>
                                      <p:cBhvr>
                                        <p:cTn id="54" fill="hold"/>
                                        <p:tgtEl>
                                          <p:spTgt spid="339">
                                            <p:txEl>
                                              <p:pRg st="3" end="3"/>
                                            </p:txEl>
                                          </p:spTgt>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iterate type="lt">
                                    <p:tmAbs val="100"/>
                                  </p:iterate>
                                  <p:childTnLst>
                                    <p:set>
                                      <p:cBhvr>
                                        <p:cTn id="57" fill="hold"/>
                                        <p:tgtEl>
                                          <p:spTgt spid="339">
                                            <p:txEl>
                                              <p:pRg st="4" end="4"/>
                                            </p:txEl>
                                          </p:spTgt>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iterate type="lt">
                                    <p:tmAbs val="100"/>
                                  </p:iterate>
                                  <p:childTnLst>
                                    <p:set>
                                      <p:cBhvr>
                                        <p:cTn id="60" fill="hold"/>
                                        <p:tgtEl>
                                          <p:spTgt spid="339">
                                            <p:txEl>
                                              <p:pRg st="5" end="5"/>
                                            </p:txEl>
                                          </p:spTgt>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0"/>
                                  </p:stCondLst>
                                  <p:iterate type="lt">
                                    <p:tmAbs val="100"/>
                                  </p:iterate>
                                  <p:childTnLst>
                                    <p:set>
                                      <p:cBhvr>
                                        <p:cTn id="63" fill="hold"/>
                                        <p:tgtEl>
                                          <p:spTgt spid="339">
                                            <p:txEl>
                                              <p:pRg st="6" end="6"/>
                                            </p:txEl>
                                          </p:spTgt>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iterate type="lt">
                                    <p:tmAbs val="100"/>
                                  </p:iterate>
                                  <p:childTnLst>
                                    <p:set>
                                      <p:cBhvr>
                                        <p:cTn id="66" fill="hold"/>
                                        <p:tgtEl>
                                          <p:spTgt spid="339">
                                            <p:txEl>
                                              <p:pRg st="7" end="7"/>
                                            </p:txEl>
                                          </p:spTgt>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iterate type="lt">
                                    <p:tmAbs val="100"/>
                                  </p:iterate>
                                  <p:childTnLst>
                                    <p:set>
                                      <p:cBhvr>
                                        <p:cTn id="69" fill="hold"/>
                                        <p:tgtEl>
                                          <p:spTgt spid="339">
                                            <p:txEl>
                                              <p:pRg st="8" end="8"/>
                                            </p:txEl>
                                          </p:spTgt>
                                        </p:tgtEl>
                                        <p:attrNameLst>
                                          <p:attrName>style.visibility</p:attrName>
                                        </p:attrNameLst>
                                      </p:cBhvr>
                                      <p:to>
                                        <p:strVal val="visible"/>
                                      </p:to>
                                    </p:set>
                                  </p:childTnLst>
                                </p:cTn>
                              </p:par>
                            </p:childTnLst>
                          </p:cTn>
                        </p:par>
                        <p:par>
                          <p:cTn id="70" fill="hold">
                            <p:stCondLst>
                              <p:cond delay="0"/>
                            </p:stCondLst>
                            <p:childTnLst>
                              <p:par>
                                <p:cTn id="71" presetID="22" presetClass="entr" presetSubtype="1" fill="hold" grpId="0" nodeType="afterEffect">
                                  <p:stCondLst>
                                    <p:cond delay="0"/>
                                  </p:stCondLst>
                                  <p:iterate>
                                    <p:tmAbs val="0"/>
                                  </p:iterate>
                                  <p:childTnLst>
                                    <p:set>
                                      <p:cBhvr>
                                        <p:cTn id="72" fill="hold"/>
                                        <p:tgtEl>
                                          <p:spTgt spid="354"/>
                                        </p:tgtEl>
                                        <p:attrNameLst>
                                          <p:attrName>style.visibility</p:attrName>
                                        </p:attrNameLst>
                                      </p:cBhvr>
                                      <p:to>
                                        <p:strVal val="visible"/>
                                      </p:to>
                                    </p:set>
                                    <p:animEffect transition="in" filter="wipe(up)">
                                      <p:cBhvr>
                                        <p:cTn id="73" dur="500"/>
                                        <p:tgtEl>
                                          <p:spTgt spid="354"/>
                                        </p:tgtEl>
                                      </p:cBhvr>
                                    </p:animEffect>
                                  </p:childTnLst>
                                </p:cTn>
                              </p:par>
                            </p:childTnLst>
                          </p:cTn>
                        </p:par>
                        <p:par>
                          <p:cTn id="74" fill="hold">
                            <p:stCondLst>
                              <p:cond delay="500"/>
                            </p:stCondLst>
                            <p:childTnLst>
                              <p:par>
                                <p:cTn id="75" presetID="23" presetClass="entr" presetSubtype="16" fill="hold" grpId="0" nodeType="afterEffect">
                                  <p:stCondLst>
                                    <p:cond delay="0"/>
                                  </p:stCondLst>
                                  <p:iterate>
                                    <p:tmAbs val="0"/>
                                  </p:iterate>
                                  <p:childTnLst>
                                    <p:set>
                                      <p:cBhvr>
                                        <p:cTn id="76" fill="hold"/>
                                        <p:tgtEl>
                                          <p:spTgt spid="353"/>
                                        </p:tgtEl>
                                        <p:attrNameLst>
                                          <p:attrName>style.visibility</p:attrName>
                                        </p:attrNameLst>
                                      </p:cBhvr>
                                      <p:to>
                                        <p:strVal val="visible"/>
                                      </p:to>
                                    </p:set>
                                    <p:anim calcmode="lin" valueType="num">
                                      <p:cBhvr>
                                        <p:cTn id="77" dur="500" fill="hold"/>
                                        <p:tgtEl>
                                          <p:spTgt spid="353"/>
                                        </p:tgtEl>
                                        <p:attrNameLst>
                                          <p:attrName>ppt_w</p:attrName>
                                        </p:attrNameLst>
                                      </p:cBhvr>
                                      <p:tavLst>
                                        <p:tav tm="0">
                                          <p:val>
                                            <p:fltVal val="0"/>
                                          </p:val>
                                        </p:tav>
                                        <p:tav tm="100000">
                                          <p:val>
                                            <p:strVal val="#ppt_w"/>
                                          </p:val>
                                        </p:tav>
                                      </p:tavLst>
                                    </p:anim>
                                    <p:anim calcmode="lin" valueType="num">
                                      <p:cBhvr>
                                        <p:cTn id="78" dur="500" fill="hold"/>
                                        <p:tgtEl>
                                          <p:spTgt spid="353"/>
                                        </p:tgtEl>
                                        <p:attrNameLst>
                                          <p:attrName>ppt_h</p:attrName>
                                        </p:attrNameLst>
                                      </p:cBhvr>
                                      <p:tavLst>
                                        <p:tav tm="0">
                                          <p:val>
                                            <p:fltVal val="0"/>
                                          </p:val>
                                        </p:tav>
                                        <p:tav tm="100000">
                                          <p:val>
                                            <p:strVal val="#ppt_h"/>
                                          </p:val>
                                        </p:tav>
                                      </p:tavLst>
                                    </p:anim>
                                  </p:childTnLst>
                                </p:cTn>
                              </p:par>
                            </p:childTnLst>
                          </p:cTn>
                        </p:par>
                        <p:par>
                          <p:cTn id="79" fill="hold">
                            <p:stCondLst>
                              <p:cond delay="1000"/>
                            </p:stCondLst>
                            <p:childTnLst>
                              <p:par>
                                <p:cTn id="80" presetID="10" presetClass="entr" fill="hold" grpId="0" nodeType="afterEffect">
                                  <p:stCondLst>
                                    <p:cond delay="0"/>
                                  </p:stCondLst>
                                  <p:iterate>
                                    <p:tmAbs val="0"/>
                                  </p:iterate>
                                  <p:childTnLst>
                                    <p:set>
                                      <p:cBhvr>
                                        <p:cTn id="81" fill="hold"/>
                                        <p:tgtEl>
                                          <p:spTgt spid="380"/>
                                        </p:tgtEl>
                                        <p:attrNameLst>
                                          <p:attrName>style.visibility</p:attrName>
                                        </p:attrNameLst>
                                      </p:cBhvr>
                                      <p:to>
                                        <p:strVal val="visible"/>
                                      </p:to>
                                    </p:set>
                                    <p:animEffect transition="in" filter="fade">
                                      <p:cBhvr>
                                        <p:cTn id="82" dur="500"/>
                                        <p:tgtEl>
                                          <p:spTgt spid="380"/>
                                        </p:tgtEl>
                                      </p:cBhvr>
                                    </p:animEffect>
                                  </p:childTnLst>
                                </p:cTn>
                              </p:par>
                            </p:childTnLst>
                          </p:cTn>
                        </p:par>
                        <p:par>
                          <p:cTn id="83" fill="hold">
                            <p:stCondLst>
                              <p:cond delay="1500"/>
                            </p:stCondLst>
                            <p:childTnLst>
                              <p:par>
                                <p:cTn id="84" presetID="22" presetClass="entr" presetSubtype="8" fill="hold" grpId="0" nodeType="afterEffect">
                                  <p:stCondLst>
                                    <p:cond delay="0"/>
                                  </p:stCondLst>
                                  <p:iterate>
                                    <p:tmAbs val="0"/>
                                  </p:iterate>
                                  <p:childTnLst>
                                    <p:set>
                                      <p:cBhvr>
                                        <p:cTn id="85" fill="hold"/>
                                        <p:tgtEl>
                                          <p:spTgt spid="334"/>
                                        </p:tgtEl>
                                        <p:attrNameLst>
                                          <p:attrName>style.visibility</p:attrName>
                                        </p:attrNameLst>
                                      </p:cBhvr>
                                      <p:to>
                                        <p:strVal val="visible"/>
                                      </p:to>
                                    </p:set>
                                    <p:animEffect transition="in" filter="wipe(left)">
                                      <p:cBhvr>
                                        <p:cTn id="86" dur="500"/>
                                        <p:tgtEl>
                                          <p:spTgt spid="334"/>
                                        </p:tgtEl>
                                      </p:cBhvr>
                                    </p:animEffect>
                                  </p:childTnLst>
                                </p:cTn>
                              </p:par>
                            </p:childTnLst>
                          </p:cTn>
                        </p:par>
                        <p:par>
                          <p:cTn id="87" fill="hold">
                            <p:stCondLst>
                              <p:cond delay="2000"/>
                            </p:stCondLst>
                            <p:childTnLst>
                              <p:par>
                                <p:cTn id="88" presetID="22" presetClass="entr" presetSubtype="4" fill="hold" grpId="0" nodeType="afterEffect">
                                  <p:stCondLst>
                                    <p:cond delay="0"/>
                                  </p:stCondLst>
                                  <p:iterate>
                                    <p:tmAbs val="0"/>
                                  </p:iterate>
                                  <p:childTnLst>
                                    <p:set>
                                      <p:cBhvr>
                                        <p:cTn id="89" fill="hold"/>
                                        <p:tgtEl>
                                          <p:spTgt spid="355"/>
                                        </p:tgtEl>
                                        <p:attrNameLst>
                                          <p:attrName>style.visibility</p:attrName>
                                        </p:attrNameLst>
                                      </p:cBhvr>
                                      <p:to>
                                        <p:strVal val="visible"/>
                                      </p:to>
                                    </p:set>
                                    <p:animEffect transition="in" filter="wipe(down)">
                                      <p:cBhvr>
                                        <p:cTn id="90" dur="500"/>
                                        <p:tgtEl>
                                          <p:spTgt spid="355"/>
                                        </p:tgtEl>
                                      </p:cBhvr>
                                    </p:animEffect>
                                  </p:childTnLst>
                                </p:cTn>
                              </p:par>
                            </p:childTnLst>
                          </p:cTn>
                        </p:par>
                        <p:par>
                          <p:cTn id="91" fill="hold">
                            <p:stCondLst>
                              <p:cond delay="2500"/>
                            </p:stCondLst>
                            <p:childTnLst>
                              <p:par>
                                <p:cTn id="92" presetID="10" presetClass="entr" fill="hold" grpId="0" nodeType="afterEffect">
                                  <p:stCondLst>
                                    <p:cond delay="0"/>
                                  </p:stCondLst>
                                  <p:iterate>
                                    <p:tmAbs val="0"/>
                                  </p:iterate>
                                  <p:childTnLst>
                                    <p:set>
                                      <p:cBhvr>
                                        <p:cTn id="93" fill="hold"/>
                                        <p:tgtEl>
                                          <p:spTgt spid="383"/>
                                        </p:tgtEl>
                                        <p:attrNameLst>
                                          <p:attrName>style.visibility</p:attrName>
                                        </p:attrNameLst>
                                      </p:cBhvr>
                                      <p:to>
                                        <p:strVal val="visible"/>
                                      </p:to>
                                    </p:set>
                                    <p:animEffect transition="in" filter="fade">
                                      <p:cBhvr>
                                        <p:cTn id="94" dur="500"/>
                                        <p:tgtEl>
                                          <p:spTgt spid="38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fill="hold" grpId="0" nodeType="clickEffect">
                                  <p:stCondLst>
                                    <p:cond delay="0"/>
                                  </p:stCondLst>
                                  <p:iterate>
                                    <p:tmAbs val="0"/>
                                  </p:iterate>
                                  <p:childTnLst>
                                    <p:set>
                                      <p:cBhvr>
                                        <p:cTn id="98" fill="hold"/>
                                        <p:tgtEl>
                                          <p:spTgt spid="336">
                                            <p:txEl>
                                              <p:pRg st="1" end="1"/>
                                            </p:txEl>
                                          </p:spTgt>
                                        </p:tgtEl>
                                        <p:attrNameLst>
                                          <p:attrName>style.visibility</p:attrName>
                                        </p:attrNameLst>
                                      </p:cBhvr>
                                      <p:to>
                                        <p:strVal val="visible"/>
                                      </p:to>
                                    </p:set>
                                    <p:animEffect transition="in" filter="fade">
                                      <p:cBhvr>
                                        <p:cTn id="99" dur="500"/>
                                        <p:tgtEl>
                                          <p:spTgt spid="336">
                                            <p:txEl>
                                              <p:pRg st="1" end="1"/>
                                            </p:txEl>
                                          </p:spTgt>
                                        </p:tgtEl>
                                      </p:cBhvr>
                                    </p:animEffect>
                                  </p:childTnLst>
                                </p:cTn>
                              </p:par>
                            </p:childTnLst>
                          </p:cTn>
                        </p:par>
                        <p:par>
                          <p:cTn id="100" fill="hold">
                            <p:stCondLst>
                              <p:cond delay="500"/>
                            </p:stCondLst>
                            <p:childTnLst>
                              <p:par>
                                <p:cTn id="101" presetID="1" presetClass="entr" presetSubtype="0" fill="hold" grpId="0" nodeType="afterEffect">
                                  <p:stCondLst>
                                    <p:cond delay="0"/>
                                  </p:stCondLst>
                                  <p:iterate type="lt">
                                    <p:tmAbs val="100"/>
                                  </p:iterate>
                                  <p:childTnLst>
                                    <p:set>
                                      <p:cBhvr>
                                        <p:cTn id="102" fill="hold"/>
                                        <p:tgtEl>
                                          <p:spTgt spid="339">
                                            <p:txEl>
                                              <p:pRg st="9" end="9"/>
                                            </p:txEl>
                                          </p:spTgt>
                                        </p:tgtEl>
                                        <p:attrNameLst>
                                          <p:attrName>style.visibility</p:attrName>
                                        </p:attrNameLst>
                                      </p:cBhvr>
                                      <p:to>
                                        <p:strVal val="visible"/>
                                      </p:to>
                                    </p:set>
                                  </p:childTnLst>
                                </p:cTn>
                              </p:par>
                            </p:childTnLst>
                          </p:cTn>
                        </p:par>
                        <p:par>
                          <p:cTn id="103" fill="hold">
                            <p:stCondLst>
                              <p:cond delay="500"/>
                            </p:stCondLst>
                            <p:childTnLst>
                              <p:par>
                                <p:cTn id="104" presetID="1" presetClass="entr" presetSubtype="0" fill="hold" grpId="0" nodeType="afterEffect">
                                  <p:stCondLst>
                                    <p:cond delay="0"/>
                                  </p:stCondLst>
                                  <p:iterate type="lt">
                                    <p:tmAbs val="100"/>
                                  </p:iterate>
                                  <p:childTnLst>
                                    <p:set>
                                      <p:cBhvr>
                                        <p:cTn id="105" fill="hold"/>
                                        <p:tgtEl>
                                          <p:spTgt spid="339">
                                            <p:txEl>
                                              <p:pRg st="10" end="10"/>
                                            </p:txEl>
                                          </p:spTgt>
                                        </p:tgtEl>
                                        <p:attrNameLst>
                                          <p:attrName>style.visibility</p:attrName>
                                        </p:attrNameLst>
                                      </p:cBhvr>
                                      <p:to>
                                        <p:strVal val="visible"/>
                                      </p:to>
                                    </p:set>
                                  </p:childTnLst>
                                </p:cTn>
                              </p:par>
                            </p:childTnLst>
                          </p:cTn>
                        </p:par>
                        <p:par>
                          <p:cTn id="106" fill="hold">
                            <p:stCondLst>
                              <p:cond delay="500"/>
                            </p:stCondLst>
                            <p:childTnLst>
                              <p:par>
                                <p:cTn id="107" presetID="1" presetClass="entr" presetSubtype="0" fill="hold" grpId="0" nodeType="afterEffect">
                                  <p:stCondLst>
                                    <p:cond delay="0"/>
                                  </p:stCondLst>
                                  <p:iterate type="lt">
                                    <p:tmAbs val="100"/>
                                  </p:iterate>
                                  <p:childTnLst>
                                    <p:set>
                                      <p:cBhvr>
                                        <p:cTn id="108" fill="hold"/>
                                        <p:tgtEl>
                                          <p:spTgt spid="339">
                                            <p:txEl>
                                              <p:pRg st="11" end="11"/>
                                            </p:txEl>
                                          </p:spTgt>
                                        </p:tgtEl>
                                        <p:attrNameLst>
                                          <p:attrName>style.visibility</p:attrName>
                                        </p:attrNameLst>
                                      </p:cBhvr>
                                      <p:to>
                                        <p:strVal val="visible"/>
                                      </p:to>
                                    </p:set>
                                  </p:childTnLst>
                                </p:cTn>
                              </p:par>
                            </p:childTnLst>
                          </p:cTn>
                        </p:par>
                        <p:par>
                          <p:cTn id="109" fill="hold">
                            <p:stCondLst>
                              <p:cond delay="500"/>
                            </p:stCondLst>
                            <p:childTnLst>
                              <p:par>
                                <p:cTn id="110" presetID="1" presetClass="entr" presetSubtype="0" fill="hold" grpId="0" nodeType="afterEffect">
                                  <p:stCondLst>
                                    <p:cond delay="0"/>
                                  </p:stCondLst>
                                  <p:iterate type="lt">
                                    <p:tmAbs val="100"/>
                                  </p:iterate>
                                  <p:childTnLst>
                                    <p:set>
                                      <p:cBhvr>
                                        <p:cTn id="111" fill="hold"/>
                                        <p:tgtEl>
                                          <p:spTgt spid="339">
                                            <p:txEl>
                                              <p:pRg st="12" end="12"/>
                                            </p:txEl>
                                          </p:spTgt>
                                        </p:tgtEl>
                                        <p:attrNameLst>
                                          <p:attrName>style.visibility</p:attrName>
                                        </p:attrNameLst>
                                      </p:cBhvr>
                                      <p:to>
                                        <p:strVal val="visible"/>
                                      </p:to>
                                    </p:set>
                                  </p:childTnLst>
                                </p:cTn>
                              </p:par>
                            </p:childTnLst>
                          </p:cTn>
                        </p:par>
                        <p:par>
                          <p:cTn id="112" fill="hold">
                            <p:stCondLst>
                              <p:cond delay="500"/>
                            </p:stCondLst>
                            <p:childTnLst>
                              <p:par>
                                <p:cTn id="113" presetID="1" presetClass="entr" presetSubtype="0" fill="hold" grpId="0" nodeType="afterEffect">
                                  <p:stCondLst>
                                    <p:cond delay="0"/>
                                  </p:stCondLst>
                                  <p:iterate type="lt">
                                    <p:tmAbs val="100"/>
                                  </p:iterate>
                                  <p:childTnLst>
                                    <p:set>
                                      <p:cBhvr>
                                        <p:cTn id="114" fill="hold"/>
                                        <p:tgtEl>
                                          <p:spTgt spid="339">
                                            <p:txEl>
                                              <p:pRg st="13" end="13"/>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iterate>
                                    <p:tmAbs val="0"/>
                                  </p:iterate>
                                  <p:childTnLst>
                                    <p:set>
                                      <p:cBhvr>
                                        <p:cTn id="118" fill="hold"/>
                                        <p:tgtEl>
                                          <p:spTgt spid="387"/>
                                        </p:tgtEl>
                                        <p:attrNameLst>
                                          <p:attrName>style.visibility</p:attrName>
                                        </p:attrNameLst>
                                      </p:cBhvr>
                                      <p:to>
                                        <p:strVal val="visible"/>
                                      </p:to>
                                    </p:set>
                                    <p:animEffect transition="in" filter="wipe(left)">
                                      <p:cBhvr>
                                        <p:cTn id="119" dur="500"/>
                                        <p:tgtEl>
                                          <p:spTgt spid="387"/>
                                        </p:tgtEl>
                                      </p:cBhvr>
                                    </p:animEffect>
                                  </p:childTnLst>
                                </p:cTn>
                              </p:par>
                            </p:childTnLst>
                          </p:cTn>
                        </p:par>
                        <p:par>
                          <p:cTn id="120" fill="hold">
                            <p:stCondLst>
                              <p:cond delay="500"/>
                            </p:stCondLst>
                            <p:childTnLst>
                              <p:par>
                                <p:cTn id="121" presetID="10" presetClass="exit" fill="hold" grpId="1" nodeType="afterEffect">
                                  <p:stCondLst>
                                    <p:cond delay="0"/>
                                  </p:stCondLst>
                                  <p:iterate>
                                    <p:tmAbs val="0"/>
                                  </p:iterate>
                                  <p:childTnLst>
                                    <p:animEffect transition="out" filter="fade">
                                      <p:cBhvr>
                                        <p:cTn id="122" dur="500" fill="hold"/>
                                        <p:tgtEl>
                                          <p:spTgt spid="368"/>
                                        </p:tgtEl>
                                      </p:cBhvr>
                                    </p:animEffect>
                                    <p:set>
                                      <p:cBhvr>
                                        <p:cTn id="123" fill="hold">
                                          <p:stCondLst>
                                            <p:cond delay="499"/>
                                          </p:stCondLst>
                                        </p:cTn>
                                        <p:tgtEl>
                                          <p:spTgt spid="368"/>
                                        </p:tgtEl>
                                        <p:attrNameLst>
                                          <p:attrName>style.visibility</p:attrName>
                                        </p:attrNameLst>
                                      </p:cBhvr>
                                      <p:to>
                                        <p:strVal val="hidden"/>
                                      </p:to>
                                    </p:set>
                                  </p:childTnLst>
                                </p:cTn>
                              </p:par>
                            </p:childTnLst>
                          </p:cTn>
                        </p:par>
                        <p:par>
                          <p:cTn id="124" fill="hold">
                            <p:stCondLst>
                              <p:cond delay="1000"/>
                            </p:stCondLst>
                            <p:childTnLst>
                              <p:par>
                                <p:cTn id="125" presetID="22" presetClass="entr" presetSubtype="2" fill="hold" grpId="0" nodeType="afterEffect">
                                  <p:stCondLst>
                                    <p:cond delay="0"/>
                                  </p:stCondLst>
                                  <p:iterate>
                                    <p:tmAbs val="0"/>
                                  </p:iterate>
                                  <p:childTnLst>
                                    <p:set>
                                      <p:cBhvr>
                                        <p:cTn id="126" fill="hold"/>
                                        <p:tgtEl>
                                          <p:spTgt spid="370"/>
                                        </p:tgtEl>
                                        <p:attrNameLst>
                                          <p:attrName>style.visibility</p:attrName>
                                        </p:attrNameLst>
                                      </p:cBhvr>
                                      <p:to>
                                        <p:strVal val="visible"/>
                                      </p:to>
                                    </p:set>
                                    <p:animEffect transition="in" filter="wipe(right)">
                                      <p:cBhvr>
                                        <p:cTn id="127" dur="500"/>
                                        <p:tgtEl>
                                          <p:spTgt spid="370"/>
                                        </p:tgtEl>
                                      </p:cBhvr>
                                    </p:animEffect>
                                  </p:childTnLst>
                                </p:cTn>
                              </p:par>
                            </p:childTnLst>
                          </p:cTn>
                        </p:par>
                        <p:par>
                          <p:cTn id="128" fill="hold">
                            <p:stCondLst>
                              <p:cond delay="1500"/>
                            </p:stCondLst>
                            <p:childTnLst>
                              <p:par>
                                <p:cTn id="129" presetID="10" presetClass="exit" fill="hold" grpId="1" nodeType="afterEffect">
                                  <p:stCondLst>
                                    <p:cond delay="0"/>
                                  </p:stCondLst>
                                  <p:iterate>
                                    <p:tmAbs val="0"/>
                                  </p:iterate>
                                  <p:childTnLst>
                                    <p:animEffect transition="out" filter="fade">
                                      <p:cBhvr>
                                        <p:cTn id="130" dur="500" fill="hold"/>
                                        <p:tgtEl>
                                          <p:spTgt spid="385"/>
                                        </p:tgtEl>
                                      </p:cBhvr>
                                    </p:animEffect>
                                    <p:set>
                                      <p:cBhvr>
                                        <p:cTn id="131" fill="hold">
                                          <p:stCondLst>
                                            <p:cond delay="499"/>
                                          </p:stCondLst>
                                        </p:cTn>
                                        <p:tgtEl>
                                          <p:spTgt spid="385"/>
                                        </p:tgtEl>
                                        <p:attrNameLst>
                                          <p:attrName>style.visibility</p:attrName>
                                        </p:attrNameLst>
                                      </p:cBhvr>
                                      <p:to>
                                        <p:strVal val="hidden"/>
                                      </p:to>
                                    </p:set>
                                  </p:childTnLst>
                                </p:cTn>
                              </p:par>
                            </p:childTnLst>
                          </p:cTn>
                        </p:par>
                        <p:par>
                          <p:cTn id="132" fill="hold">
                            <p:stCondLst>
                              <p:cond delay="2000"/>
                            </p:stCondLst>
                            <p:childTnLst>
                              <p:par>
                                <p:cTn id="133" presetID="9" presetClass="exit" fill="hold" grpId="1" nodeType="afterEffect">
                                  <p:stCondLst>
                                    <p:cond delay="0"/>
                                  </p:stCondLst>
                                  <p:iterate>
                                    <p:tmAbs val="0"/>
                                  </p:iterate>
                                  <p:childTnLst>
                                    <p:animEffect transition="out" filter="dissolve">
                                      <p:cBhvr>
                                        <p:cTn id="134" dur="500" fill="hold"/>
                                        <p:tgtEl>
                                          <p:spTgt spid="380"/>
                                        </p:tgtEl>
                                      </p:cBhvr>
                                    </p:animEffect>
                                    <p:set>
                                      <p:cBhvr>
                                        <p:cTn id="135" fill="hold">
                                          <p:stCondLst>
                                            <p:cond delay="499"/>
                                          </p:stCondLst>
                                        </p:cTn>
                                        <p:tgtEl>
                                          <p:spTgt spid="380"/>
                                        </p:tgtEl>
                                        <p:attrNameLst>
                                          <p:attrName>style.visibility</p:attrName>
                                        </p:attrNameLst>
                                      </p:cBhvr>
                                      <p:to>
                                        <p:strVal val="hidden"/>
                                      </p:to>
                                    </p:set>
                                  </p:childTnLst>
                                </p:cTn>
                              </p:par>
                            </p:childTnLst>
                          </p:cTn>
                        </p:par>
                        <p:par>
                          <p:cTn id="136" fill="hold">
                            <p:stCondLst>
                              <p:cond delay="2500"/>
                            </p:stCondLst>
                            <p:childTnLst>
                              <p:par>
                                <p:cTn id="137" presetID="9" presetClass="exit" fill="hold" grpId="1" nodeType="afterEffect">
                                  <p:stCondLst>
                                    <p:cond delay="0"/>
                                  </p:stCondLst>
                                  <p:iterate>
                                    <p:tmAbs val="0"/>
                                  </p:iterate>
                                  <p:childTnLst>
                                    <p:animEffect transition="out" filter="dissolve">
                                      <p:cBhvr>
                                        <p:cTn id="138" dur="500" fill="hold"/>
                                        <p:tgtEl>
                                          <p:spTgt spid="334"/>
                                        </p:tgtEl>
                                      </p:cBhvr>
                                    </p:animEffect>
                                    <p:set>
                                      <p:cBhvr>
                                        <p:cTn id="139" fill="hold">
                                          <p:stCondLst>
                                            <p:cond delay="499"/>
                                          </p:stCondLst>
                                        </p:cTn>
                                        <p:tgtEl>
                                          <p:spTgt spid="334"/>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fill="hold" grpId="0" nodeType="clickEffect">
                                  <p:stCondLst>
                                    <p:cond delay="0"/>
                                  </p:stCondLst>
                                  <p:iterate>
                                    <p:tmAbs val="0"/>
                                  </p:iterate>
                                  <p:childTnLst>
                                    <p:set>
                                      <p:cBhvr>
                                        <p:cTn id="143" fill="hold"/>
                                        <p:tgtEl>
                                          <p:spTgt spid="336">
                                            <p:txEl>
                                              <p:pRg st="2" end="2"/>
                                            </p:txEl>
                                          </p:spTgt>
                                        </p:tgtEl>
                                        <p:attrNameLst>
                                          <p:attrName>style.visibility</p:attrName>
                                        </p:attrNameLst>
                                      </p:cBhvr>
                                      <p:to>
                                        <p:strVal val="visible"/>
                                      </p:to>
                                    </p:set>
                                    <p:animEffect transition="in" filter="fade">
                                      <p:cBhvr>
                                        <p:cTn id="144" dur="500"/>
                                        <p:tgtEl>
                                          <p:spTgt spid="336">
                                            <p:txEl>
                                              <p:pRg st="2" end="2"/>
                                            </p:txEl>
                                          </p:spTgt>
                                        </p:tgtEl>
                                      </p:cBhvr>
                                    </p:animEffect>
                                  </p:childTnLst>
                                </p:cTn>
                              </p:par>
                            </p:childTnLst>
                          </p:cTn>
                        </p:par>
                        <p:par>
                          <p:cTn id="145" fill="hold">
                            <p:stCondLst>
                              <p:cond delay="500"/>
                            </p:stCondLst>
                            <p:childTnLst>
                              <p:par>
                                <p:cTn id="146" presetID="10" presetClass="entr" fill="hold" grpId="0" nodeType="afterEffect">
                                  <p:stCondLst>
                                    <p:cond delay="0"/>
                                  </p:stCondLst>
                                  <p:iterate>
                                    <p:tmAbs val="0"/>
                                  </p:iterate>
                                  <p:childTnLst>
                                    <p:set>
                                      <p:cBhvr>
                                        <p:cTn id="147" fill="hold"/>
                                        <p:tgtEl>
                                          <p:spTgt spid="394"/>
                                        </p:tgtEl>
                                        <p:attrNameLst>
                                          <p:attrName>style.visibility</p:attrName>
                                        </p:attrNameLst>
                                      </p:cBhvr>
                                      <p:to>
                                        <p:strVal val="visible"/>
                                      </p:to>
                                    </p:set>
                                    <p:animEffect transition="in" filter="fade">
                                      <p:cBhvr>
                                        <p:cTn id="148" dur="500"/>
                                        <p:tgtEl>
                                          <p:spTgt spid="394"/>
                                        </p:tgtEl>
                                      </p:cBhvr>
                                    </p:animEffect>
                                  </p:childTnLst>
                                </p:cTn>
                              </p:par>
                            </p:childTnLst>
                          </p:cTn>
                        </p:par>
                        <p:par>
                          <p:cTn id="149" fill="hold">
                            <p:stCondLst>
                              <p:cond delay="1000"/>
                            </p:stCondLst>
                            <p:childTnLst>
                              <p:par>
                                <p:cTn id="150" presetID="23" presetClass="exit" presetSubtype="32" fill="hold" grpId="1" nodeType="afterEffect">
                                  <p:stCondLst>
                                    <p:cond delay="0"/>
                                  </p:stCondLst>
                                  <p:iterate>
                                    <p:tmAbs val="0"/>
                                  </p:iterate>
                                  <p:childTnLst>
                                    <p:anim calcmode="lin" valueType="num">
                                      <p:cBhvr>
                                        <p:cTn id="151" dur="500" fill="hold"/>
                                        <p:tgtEl>
                                          <p:spTgt spid="391"/>
                                        </p:tgtEl>
                                        <p:attrNameLst>
                                          <p:attrName>ppt_w</p:attrName>
                                        </p:attrNameLst>
                                      </p:cBhvr>
                                      <p:tavLst>
                                        <p:tav tm="0">
                                          <p:val>
                                            <p:strVal val="ppt_w"/>
                                          </p:val>
                                        </p:tav>
                                        <p:tav tm="100000">
                                          <p:val>
                                            <p:fltVal val="0"/>
                                          </p:val>
                                        </p:tav>
                                      </p:tavLst>
                                    </p:anim>
                                    <p:anim calcmode="lin" valueType="num">
                                      <p:cBhvr>
                                        <p:cTn id="152" dur="500" fill="hold"/>
                                        <p:tgtEl>
                                          <p:spTgt spid="391"/>
                                        </p:tgtEl>
                                        <p:attrNameLst>
                                          <p:attrName>ppt_h</p:attrName>
                                        </p:attrNameLst>
                                      </p:cBhvr>
                                      <p:tavLst>
                                        <p:tav tm="0">
                                          <p:val>
                                            <p:strVal val="ppt_h"/>
                                          </p:val>
                                        </p:tav>
                                        <p:tav tm="100000">
                                          <p:val>
                                            <p:fltVal val="0"/>
                                          </p:val>
                                        </p:tav>
                                      </p:tavLst>
                                    </p:anim>
                                    <p:set>
                                      <p:cBhvr>
                                        <p:cTn id="153" fill="hold">
                                          <p:stCondLst>
                                            <p:cond delay="499"/>
                                          </p:stCondLst>
                                        </p:cTn>
                                        <p:tgtEl>
                                          <p:spTgt spid="391"/>
                                        </p:tgtEl>
                                        <p:attrNameLst>
                                          <p:attrName>style.visibility</p:attrName>
                                        </p:attrNameLst>
                                      </p:cBhvr>
                                      <p:to>
                                        <p:strVal val="hidden"/>
                                      </p:to>
                                    </p:set>
                                  </p:childTnLst>
                                </p:cTn>
                              </p:par>
                            </p:childTnLst>
                          </p:cTn>
                        </p:par>
                        <p:par>
                          <p:cTn id="154" fill="hold">
                            <p:stCondLst>
                              <p:cond delay="1500"/>
                            </p:stCondLst>
                            <p:childTnLst>
                              <p:par>
                                <p:cTn id="155" presetID="1" presetClass="entr" presetSubtype="0" fill="hold" grpId="0" nodeType="afterEffect">
                                  <p:stCondLst>
                                    <p:cond delay="0"/>
                                  </p:stCondLst>
                                  <p:iterate type="lt">
                                    <p:tmAbs val="100"/>
                                  </p:iterate>
                                  <p:childTnLst>
                                    <p:set>
                                      <p:cBhvr>
                                        <p:cTn id="156" fill="hold"/>
                                        <p:tgtEl>
                                          <p:spTgt spid="339">
                                            <p:txEl>
                                              <p:pRg st="14" end="14"/>
                                            </p:txEl>
                                          </p:spTgt>
                                        </p:tgtEl>
                                        <p:attrNameLst>
                                          <p:attrName>style.visibility</p:attrName>
                                        </p:attrNameLst>
                                      </p:cBhvr>
                                      <p:to>
                                        <p:strVal val="visible"/>
                                      </p:to>
                                    </p:set>
                                  </p:childTnLst>
                                </p:cTn>
                              </p:par>
                            </p:childTnLst>
                          </p:cTn>
                        </p:par>
                        <p:par>
                          <p:cTn id="157" fill="hold">
                            <p:stCondLst>
                              <p:cond delay="1500"/>
                            </p:stCondLst>
                            <p:childTnLst>
                              <p:par>
                                <p:cTn id="158" presetID="1" presetClass="entr" presetSubtype="0" fill="hold" grpId="0" nodeType="afterEffect">
                                  <p:stCondLst>
                                    <p:cond delay="0"/>
                                  </p:stCondLst>
                                  <p:iterate type="lt">
                                    <p:tmAbs val="100"/>
                                  </p:iterate>
                                  <p:childTnLst>
                                    <p:set>
                                      <p:cBhvr>
                                        <p:cTn id="159" fill="hold"/>
                                        <p:tgtEl>
                                          <p:spTgt spid="339">
                                            <p:txEl>
                                              <p:pRg st="15" end="15"/>
                                            </p:txEl>
                                          </p:spTgt>
                                        </p:tgtEl>
                                        <p:attrNameLst>
                                          <p:attrName>style.visibility</p:attrName>
                                        </p:attrNameLst>
                                      </p:cBhvr>
                                      <p:to>
                                        <p:strVal val="visible"/>
                                      </p:to>
                                    </p:set>
                                  </p:childTnLst>
                                </p:cTn>
                              </p:par>
                            </p:childTnLst>
                          </p:cTn>
                        </p:par>
                        <p:par>
                          <p:cTn id="160" fill="hold">
                            <p:stCondLst>
                              <p:cond delay="1500"/>
                            </p:stCondLst>
                            <p:childTnLst>
                              <p:par>
                                <p:cTn id="161" presetID="1" presetClass="entr" presetSubtype="0" fill="hold" grpId="0" nodeType="afterEffect">
                                  <p:stCondLst>
                                    <p:cond delay="0"/>
                                  </p:stCondLst>
                                  <p:iterate type="lt">
                                    <p:tmAbs val="100"/>
                                  </p:iterate>
                                  <p:childTnLst>
                                    <p:set>
                                      <p:cBhvr>
                                        <p:cTn id="162" fill="hold"/>
                                        <p:tgtEl>
                                          <p:spTgt spid="339">
                                            <p:txEl>
                                              <p:pRg st="16" end="16"/>
                                            </p:txEl>
                                          </p:spTgt>
                                        </p:tgtEl>
                                        <p:attrNameLst>
                                          <p:attrName>style.visibility</p:attrName>
                                        </p:attrNameLst>
                                      </p:cBhvr>
                                      <p:to>
                                        <p:strVal val="visible"/>
                                      </p:to>
                                    </p:set>
                                  </p:childTnLst>
                                </p:cTn>
                              </p:par>
                            </p:childTnLst>
                          </p:cTn>
                        </p:par>
                        <p:par>
                          <p:cTn id="163" fill="hold">
                            <p:stCondLst>
                              <p:cond delay="1500"/>
                            </p:stCondLst>
                            <p:childTnLst>
                              <p:par>
                                <p:cTn id="164" presetID="1" presetClass="entr" presetSubtype="0" fill="hold" grpId="0" nodeType="afterEffect">
                                  <p:stCondLst>
                                    <p:cond delay="0"/>
                                  </p:stCondLst>
                                  <p:iterate type="lt">
                                    <p:tmAbs val="100"/>
                                  </p:iterate>
                                  <p:childTnLst>
                                    <p:set>
                                      <p:cBhvr>
                                        <p:cTn id="165" fill="hold"/>
                                        <p:tgtEl>
                                          <p:spTgt spid="339">
                                            <p:txEl>
                                              <p:pRg st="17" end="17"/>
                                            </p:txEl>
                                          </p:spTgt>
                                        </p:tgtEl>
                                        <p:attrNameLst>
                                          <p:attrName>style.visibility</p:attrName>
                                        </p:attrNameLst>
                                      </p:cBhvr>
                                      <p:to>
                                        <p:strVal val="visible"/>
                                      </p:to>
                                    </p:set>
                                  </p:childTnLst>
                                </p:cTn>
                              </p:par>
                            </p:childTnLst>
                          </p:cTn>
                        </p:par>
                        <p:par>
                          <p:cTn id="166" fill="hold">
                            <p:stCondLst>
                              <p:cond delay="1500"/>
                            </p:stCondLst>
                            <p:childTnLst>
                              <p:par>
                                <p:cTn id="167" presetID="1" presetClass="entr" presetSubtype="0" fill="hold" grpId="0" nodeType="afterEffect">
                                  <p:stCondLst>
                                    <p:cond delay="0"/>
                                  </p:stCondLst>
                                  <p:iterate type="lt">
                                    <p:tmAbs val="100"/>
                                  </p:iterate>
                                  <p:childTnLst>
                                    <p:set>
                                      <p:cBhvr>
                                        <p:cTn id="168" fill="hold"/>
                                        <p:tgtEl>
                                          <p:spTgt spid="339">
                                            <p:txEl>
                                              <p:pRg st="18" end="18"/>
                                            </p:txEl>
                                          </p:spTgt>
                                        </p:tgtEl>
                                        <p:attrNameLst>
                                          <p:attrName>style.visibility</p:attrName>
                                        </p:attrNameLst>
                                      </p:cBhvr>
                                      <p:to>
                                        <p:strVal val="visible"/>
                                      </p:to>
                                    </p:set>
                                  </p:childTnLst>
                                </p:cTn>
                              </p:par>
                            </p:childTnLst>
                          </p:cTn>
                        </p:par>
                        <p:par>
                          <p:cTn id="169" fill="hold">
                            <p:stCondLst>
                              <p:cond delay="1500"/>
                            </p:stCondLst>
                            <p:childTnLst>
                              <p:par>
                                <p:cTn id="170" presetID="22" presetClass="entr" presetSubtype="1" fill="hold" grpId="0" nodeType="afterEffect">
                                  <p:stCondLst>
                                    <p:cond delay="0"/>
                                  </p:stCondLst>
                                  <p:iterate>
                                    <p:tmAbs val="0"/>
                                  </p:iterate>
                                  <p:childTnLst>
                                    <p:set>
                                      <p:cBhvr>
                                        <p:cTn id="171" fill="hold"/>
                                        <p:tgtEl>
                                          <p:spTgt spid="346"/>
                                        </p:tgtEl>
                                        <p:attrNameLst>
                                          <p:attrName>style.visibility</p:attrName>
                                        </p:attrNameLst>
                                      </p:cBhvr>
                                      <p:to>
                                        <p:strVal val="visible"/>
                                      </p:to>
                                    </p:set>
                                    <p:animEffect transition="in" filter="wipe(up)">
                                      <p:cBhvr>
                                        <p:cTn id="172" dur="500"/>
                                        <p:tgtEl>
                                          <p:spTgt spid="346"/>
                                        </p:tgtEl>
                                      </p:cBhvr>
                                    </p:animEffect>
                                  </p:childTnLst>
                                </p:cTn>
                              </p:par>
                            </p:childTnLst>
                          </p:cTn>
                        </p:par>
                        <p:par>
                          <p:cTn id="173" fill="hold">
                            <p:stCondLst>
                              <p:cond delay="2000"/>
                            </p:stCondLst>
                            <p:childTnLst>
                              <p:par>
                                <p:cTn id="174" presetID="23" presetClass="entr" presetSubtype="16" fill="hold" grpId="0" nodeType="afterEffect">
                                  <p:stCondLst>
                                    <p:cond delay="0"/>
                                  </p:stCondLst>
                                  <p:iterate>
                                    <p:tmAbs val="0"/>
                                  </p:iterate>
                                  <p:childTnLst>
                                    <p:set>
                                      <p:cBhvr>
                                        <p:cTn id="175" fill="hold"/>
                                        <p:tgtEl>
                                          <p:spTgt spid="361"/>
                                        </p:tgtEl>
                                        <p:attrNameLst>
                                          <p:attrName>style.visibility</p:attrName>
                                        </p:attrNameLst>
                                      </p:cBhvr>
                                      <p:to>
                                        <p:strVal val="visible"/>
                                      </p:to>
                                    </p:set>
                                    <p:anim calcmode="lin" valueType="num">
                                      <p:cBhvr>
                                        <p:cTn id="176" dur="500" fill="hold"/>
                                        <p:tgtEl>
                                          <p:spTgt spid="361"/>
                                        </p:tgtEl>
                                        <p:attrNameLst>
                                          <p:attrName>ppt_w</p:attrName>
                                        </p:attrNameLst>
                                      </p:cBhvr>
                                      <p:tavLst>
                                        <p:tav tm="0">
                                          <p:val>
                                            <p:fltVal val="0"/>
                                          </p:val>
                                        </p:tav>
                                        <p:tav tm="100000">
                                          <p:val>
                                            <p:strVal val="#ppt_w"/>
                                          </p:val>
                                        </p:tav>
                                      </p:tavLst>
                                    </p:anim>
                                    <p:anim calcmode="lin" valueType="num">
                                      <p:cBhvr>
                                        <p:cTn id="177" dur="500" fill="hold"/>
                                        <p:tgtEl>
                                          <p:spTgt spid="361"/>
                                        </p:tgtEl>
                                        <p:attrNameLst>
                                          <p:attrName>ppt_h</p:attrName>
                                        </p:attrNameLst>
                                      </p:cBhvr>
                                      <p:tavLst>
                                        <p:tav tm="0">
                                          <p:val>
                                            <p:fltVal val="0"/>
                                          </p:val>
                                        </p:tav>
                                        <p:tav tm="100000">
                                          <p:val>
                                            <p:strVal val="#ppt_h"/>
                                          </p:val>
                                        </p:tav>
                                      </p:tavLst>
                                    </p:anim>
                                  </p:childTnLst>
                                </p:cTn>
                              </p:par>
                            </p:childTnLst>
                          </p:cTn>
                        </p:par>
                        <p:par>
                          <p:cTn id="178" fill="hold">
                            <p:stCondLst>
                              <p:cond delay="2500"/>
                            </p:stCondLst>
                            <p:childTnLst>
                              <p:par>
                                <p:cTn id="179" presetID="22" presetClass="entr" presetSubtype="8" fill="hold" grpId="0" nodeType="afterEffect">
                                  <p:stCondLst>
                                    <p:cond delay="0"/>
                                  </p:stCondLst>
                                  <p:iterate>
                                    <p:tmAbs val="0"/>
                                  </p:iterate>
                                  <p:childTnLst>
                                    <p:set>
                                      <p:cBhvr>
                                        <p:cTn id="180" fill="hold"/>
                                        <p:tgtEl>
                                          <p:spTgt spid="381"/>
                                        </p:tgtEl>
                                        <p:attrNameLst>
                                          <p:attrName>style.visibility</p:attrName>
                                        </p:attrNameLst>
                                      </p:cBhvr>
                                      <p:to>
                                        <p:strVal val="visible"/>
                                      </p:to>
                                    </p:set>
                                    <p:animEffect transition="in" filter="wipe(left)">
                                      <p:cBhvr>
                                        <p:cTn id="181" dur="500"/>
                                        <p:tgtEl>
                                          <p:spTgt spid="381"/>
                                        </p:tgtEl>
                                      </p:cBhvr>
                                    </p:animEffect>
                                  </p:childTnLst>
                                </p:cTn>
                              </p:par>
                            </p:childTnLst>
                          </p:cTn>
                        </p:par>
                        <p:par>
                          <p:cTn id="182" fill="hold">
                            <p:stCondLst>
                              <p:cond delay="3000"/>
                            </p:stCondLst>
                            <p:childTnLst>
                              <p:par>
                                <p:cTn id="183" presetID="22" presetClass="entr" presetSubtype="4" fill="hold" grpId="0" nodeType="afterEffect">
                                  <p:stCondLst>
                                    <p:cond delay="0"/>
                                  </p:stCondLst>
                                  <p:iterate>
                                    <p:tmAbs val="0"/>
                                  </p:iterate>
                                  <p:childTnLst>
                                    <p:set>
                                      <p:cBhvr>
                                        <p:cTn id="184" fill="hold"/>
                                        <p:tgtEl>
                                          <p:spTgt spid="363"/>
                                        </p:tgtEl>
                                        <p:attrNameLst>
                                          <p:attrName>style.visibility</p:attrName>
                                        </p:attrNameLst>
                                      </p:cBhvr>
                                      <p:to>
                                        <p:strVal val="visible"/>
                                      </p:to>
                                    </p:set>
                                    <p:animEffect transition="in" filter="wipe(down)">
                                      <p:cBhvr>
                                        <p:cTn id="185" dur="500"/>
                                        <p:tgtEl>
                                          <p:spTgt spid="363"/>
                                        </p:tgtEl>
                                      </p:cBhvr>
                                    </p:animEffect>
                                  </p:childTnLst>
                                </p:cTn>
                              </p:par>
                            </p:childTnLst>
                          </p:cTn>
                        </p:par>
                        <p:par>
                          <p:cTn id="186" fill="hold">
                            <p:stCondLst>
                              <p:cond delay="3500"/>
                            </p:stCondLst>
                            <p:childTnLst>
                              <p:par>
                                <p:cTn id="187" presetID="10" presetClass="entr" fill="hold" grpId="0" nodeType="afterEffect">
                                  <p:stCondLst>
                                    <p:cond delay="0"/>
                                  </p:stCondLst>
                                  <p:iterate>
                                    <p:tmAbs val="0"/>
                                  </p:iterate>
                                  <p:childTnLst>
                                    <p:set>
                                      <p:cBhvr>
                                        <p:cTn id="188" fill="hold"/>
                                        <p:tgtEl>
                                          <p:spTgt spid="382"/>
                                        </p:tgtEl>
                                        <p:attrNameLst>
                                          <p:attrName>style.visibility</p:attrName>
                                        </p:attrNameLst>
                                      </p:cBhvr>
                                      <p:to>
                                        <p:strVal val="visible"/>
                                      </p:to>
                                    </p:set>
                                    <p:animEffect transition="in" filter="fade">
                                      <p:cBhvr>
                                        <p:cTn id="189" dur="500"/>
                                        <p:tgtEl>
                                          <p:spTgt spid="382"/>
                                        </p:tgtEl>
                                      </p:cBhvr>
                                    </p:animEffect>
                                  </p:childTnLst>
                                </p:cTn>
                              </p:par>
                            </p:childTnLst>
                          </p:cTn>
                        </p:par>
                        <p:par>
                          <p:cTn id="190" fill="hold">
                            <p:stCondLst>
                              <p:cond delay="4000"/>
                            </p:stCondLst>
                            <p:childTnLst>
                              <p:par>
                                <p:cTn id="191" presetID="10" presetClass="entr" fill="hold" grpId="0" nodeType="afterEffect">
                                  <p:stCondLst>
                                    <p:cond delay="0"/>
                                  </p:stCondLst>
                                  <p:iterate>
                                    <p:tmAbs val="0"/>
                                  </p:iterate>
                                  <p:childTnLst>
                                    <p:set>
                                      <p:cBhvr>
                                        <p:cTn id="192" fill="hold"/>
                                        <p:tgtEl>
                                          <p:spTgt spid="377"/>
                                        </p:tgtEl>
                                        <p:attrNameLst>
                                          <p:attrName>style.visibility</p:attrName>
                                        </p:attrNameLst>
                                      </p:cBhvr>
                                      <p:to>
                                        <p:strVal val="visible"/>
                                      </p:to>
                                    </p:set>
                                    <p:animEffect transition="in" filter="fade">
                                      <p:cBhvr>
                                        <p:cTn id="193" dur="500"/>
                                        <p:tgtEl>
                                          <p:spTgt spid="377"/>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8" fill="hold" grpId="0" nodeType="clickEffect">
                                  <p:stCondLst>
                                    <p:cond delay="0"/>
                                  </p:stCondLst>
                                  <p:iterate>
                                    <p:tmAbs val="0"/>
                                  </p:iterate>
                                  <p:childTnLst>
                                    <p:set>
                                      <p:cBhvr>
                                        <p:cTn id="197" fill="hold"/>
                                        <p:tgtEl>
                                          <p:spTgt spid="364"/>
                                        </p:tgtEl>
                                        <p:attrNameLst>
                                          <p:attrName>style.visibility</p:attrName>
                                        </p:attrNameLst>
                                      </p:cBhvr>
                                      <p:to>
                                        <p:strVal val="visible"/>
                                      </p:to>
                                    </p:set>
                                    <p:animEffect transition="in" filter="wipe(left)">
                                      <p:cBhvr>
                                        <p:cTn id="198" dur="500"/>
                                        <p:tgtEl>
                                          <p:spTgt spid="364"/>
                                        </p:tgtEl>
                                      </p:cBhvr>
                                    </p:animEffect>
                                  </p:childTnLst>
                                </p:cTn>
                              </p:par>
                            </p:childTnLst>
                          </p:cTn>
                        </p:par>
                        <p:par>
                          <p:cTn id="199" fill="hold">
                            <p:stCondLst>
                              <p:cond delay="500"/>
                            </p:stCondLst>
                            <p:childTnLst>
                              <p:par>
                                <p:cTn id="200" presetID="10" presetClass="exit" fill="hold" grpId="1" nodeType="afterEffect">
                                  <p:stCondLst>
                                    <p:cond delay="0"/>
                                  </p:stCondLst>
                                  <p:iterate>
                                    <p:tmAbs val="0"/>
                                  </p:iterate>
                                  <p:childTnLst>
                                    <p:animEffect transition="out" filter="fade">
                                      <p:cBhvr>
                                        <p:cTn id="201" dur="500" fill="hold"/>
                                        <p:tgtEl>
                                          <p:spTgt spid="382"/>
                                        </p:tgtEl>
                                      </p:cBhvr>
                                    </p:animEffect>
                                    <p:set>
                                      <p:cBhvr>
                                        <p:cTn id="202" fill="hold">
                                          <p:stCondLst>
                                            <p:cond delay="499"/>
                                          </p:stCondLst>
                                        </p:cTn>
                                        <p:tgtEl>
                                          <p:spTgt spid="382"/>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grpId="0" nodeType="clickEffect">
                                  <p:stCondLst>
                                    <p:cond delay="0"/>
                                  </p:stCondLst>
                                  <p:iterate>
                                    <p:tmAbs val="0"/>
                                  </p:iterate>
                                  <p:childTnLst>
                                    <p:set>
                                      <p:cBhvr>
                                        <p:cTn id="206" fill="hold"/>
                                        <p:tgtEl>
                                          <p:spTgt spid="371"/>
                                        </p:tgtEl>
                                        <p:attrNameLst>
                                          <p:attrName>style.visibility</p:attrName>
                                        </p:attrNameLst>
                                      </p:cBhvr>
                                      <p:to>
                                        <p:strVal val="visible"/>
                                      </p:to>
                                    </p:set>
                                    <p:animEffect transition="in" filter="wipe(left)">
                                      <p:cBhvr>
                                        <p:cTn id="207" dur="500"/>
                                        <p:tgtEl>
                                          <p:spTgt spid="371"/>
                                        </p:tgtEl>
                                      </p:cBhvr>
                                    </p:animEffect>
                                  </p:childTnLst>
                                </p:cTn>
                              </p:par>
                            </p:childTnLst>
                          </p:cTn>
                        </p:par>
                        <p:par>
                          <p:cTn id="208" fill="hold">
                            <p:stCondLst>
                              <p:cond delay="500"/>
                            </p:stCondLst>
                            <p:childTnLst>
                              <p:par>
                                <p:cTn id="209" presetID="22" presetClass="exit" presetSubtype="8" fill="hold" grpId="1" nodeType="afterEffect">
                                  <p:stCondLst>
                                    <p:cond delay="0"/>
                                  </p:stCondLst>
                                  <p:iterate>
                                    <p:tmAbs val="0"/>
                                  </p:iterate>
                                  <p:childTnLst>
                                    <p:animEffect transition="out" filter="wipe(left)">
                                      <p:cBhvr>
                                        <p:cTn id="210" dur="500" fill="hold"/>
                                        <p:tgtEl>
                                          <p:spTgt spid="387"/>
                                        </p:tgtEl>
                                      </p:cBhvr>
                                    </p:animEffect>
                                    <p:set>
                                      <p:cBhvr>
                                        <p:cTn id="211" fill="hold">
                                          <p:stCondLst>
                                            <p:cond delay="499"/>
                                          </p:stCondLst>
                                        </p:cTn>
                                        <p:tgtEl>
                                          <p:spTgt spid="387"/>
                                        </p:tgtEl>
                                        <p:attrNameLst>
                                          <p:attrName>style.visibility</p:attrName>
                                        </p:attrNameLst>
                                      </p:cBhvr>
                                      <p:to>
                                        <p:strVal val="hidden"/>
                                      </p:to>
                                    </p:set>
                                  </p:childTnLst>
                                </p:cTn>
                              </p:par>
                            </p:childTnLst>
                          </p:cTn>
                        </p:par>
                        <p:par>
                          <p:cTn id="212" fill="hold">
                            <p:stCondLst>
                              <p:cond delay="1000"/>
                            </p:stCondLst>
                            <p:childTnLst>
                              <p:par>
                                <p:cTn id="213" presetID="9" presetClass="exit" fill="hold" grpId="1" nodeType="afterEffect">
                                  <p:stCondLst>
                                    <p:cond delay="0"/>
                                  </p:stCondLst>
                                  <p:iterate>
                                    <p:tmAbs val="0"/>
                                  </p:iterate>
                                  <p:childTnLst>
                                    <p:animEffect transition="out" filter="dissolve">
                                      <p:cBhvr>
                                        <p:cTn id="214" dur="500" fill="hold"/>
                                        <p:tgtEl>
                                          <p:spTgt spid="381"/>
                                        </p:tgtEl>
                                      </p:cBhvr>
                                    </p:animEffect>
                                    <p:set>
                                      <p:cBhvr>
                                        <p:cTn id="215" fill="hold">
                                          <p:stCondLst>
                                            <p:cond delay="499"/>
                                          </p:stCondLst>
                                        </p:cTn>
                                        <p:tgtEl>
                                          <p:spTgt spid="381"/>
                                        </p:tgtEl>
                                        <p:attrNameLst>
                                          <p:attrName>style.visibility</p:attrName>
                                        </p:attrNameLst>
                                      </p:cBhvr>
                                      <p:to>
                                        <p:strVal val="hidden"/>
                                      </p:to>
                                    </p:set>
                                  </p:childTnLst>
                                </p:cTn>
                              </p:par>
                            </p:childTnLst>
                          </p:cTn>
                        </p:par>
                        <p:par>
                          <p:cTn id="216" fill="hold">
                            <p:stCondLst>
                              <p:cond delay="1500"/>
                            </p:stCondLst>
                            <p:childTnLst>
                              <p:par>
                                <p:cTn id="217" presetID="9" presetClass="exit" fill="hold" grpId="1" nodeType="afterEffect">
                                  <p:stCondLst>
                                    <p:cond delay="0"/>
                                  </p:stCondLst>
                                  <p:iterate>
                                    <p:tmAbs val="0"/>
                                  </p:iterate>
                                  <p:childTnLst>
                                    <p:animEffect transition="out" filter="dissolve">
                                      <p:cBhvr>
                                        <p:cTn id="218" dur="500" fill="hold"/>
                                        <p:tgtEl>
                                          <p:spTgt spid="377"/>
                                        </p:tgtEl>
                                      </p:cBhvr>
                                    </p:animEffect>
                                    <p:set>
                                      <p:cBhvr>
                                        <p:cTn id="219" fill="hold">
                                          <p:stCondLst>
                                            <p:cond delay="499"/>
                                          </p:stCondLst>
                                        </p:cTn>
                                        <p:tgtEl>
                                          <p:spTgt spid="377"/>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10" presetClass="entr" fill="hold" grpId="0" nodeType="clickEffect">
                                  <p:stCondLst>
                                    <p:cond delay="0"/>
                                  </p:stCondLst>
                                  <p:iterate>
                                    <p:tmAbs val="0"/>
                                  </p:iterate>
                                  <p:childTnLst>
                                    <p:set>
                                      <p:cBhvr>
                                        <p:cTn id="223" fill="hold"/>
                                        <p:tgtEl>
                                          <p:spTgt spid="336">
                                            <p:txEl>
                                              <p:pRg st="3" end="3"/>
                                            </p:txEl>
                                          </p:spTgt>
                                        </p:tgtEl>
                                        <p:attrNameLst>
                                          <p:attrName>style.visibility</p:attrName>
                                        </p:attrNameLst>
                                      </p:cBhvr>
                                      <p:to>
                                        <p:strVal val="visible"/>
                                      </p:to>
                                    </p:set>
                                    <p:animEffect transition="in" filter="fade">
                                      <p:cBhvr>
                                        <p:cTn id="224" dur="500"/>
                                        <p:tgtEl>
                                          <p:spTgt spid="336">
                                            <p:txEl>
                                              <p:pRg st="3" end="3"/>
                                            </p:txEl>
                                          </p:spTgt>
                                        </p:tgtEl>
                                      </p:cBhvr>
                                    </p:animEffect>
                                  </p:childTnLst>
                                </p:cTn>
                              </p:par>
                            </p:childTnLst>
                          </p:cTn>
                        </p:par>
                      </p:childTnLst>
                    </p:cTn>
                  </p:par>
                  <p:par>
                    <p:cTn id="225" fill="hold">
                      <p:stCondLst>
                        <p:cond delay="indefinite"/>
                      </p:stCondLst>
                      <p:childTnLst>
                        <p:par>
                          <p:cTn id="226" fill="hold">
                            <p:stCondLst>
                              <p:cond delay="0"/>
                            </p:stCondLst>
                            <p:childTnLst>
                              <p:par>
                                <p:cTn id="227" presetID="23" presetClass="exit" presetSubtype="32" fill="hold" grpId="1" nodeType="clickEffect">
                                  <p:stCondLst>
                                    <p:cond delay="0"/>
                                  </p:stCondLst>
                                  <p:iterate>
                                    <p:tmAbs val="0"/>
                                  </p:iterate>
                                  <p:childTnLst>
                                    <p:anim calcmode="lin" valueType="num">
                                      <p:cBhvr>
                                        <p:cTn id="228" dur="500" fill="hold"/>
                                        <p:tgtEl>
                                          <p:spTgt spid="394"/>
                                        </p:tgtEl>
                                        <p:attrNameLst>
                                          <p:attrName>ppt_w</p:attrName>
                                        </p:attrNameLst>
                                      </p:cBhvr>
                                      <p:tavLst>
                                        <p:tav tm="0">
                                          <p:val>
                                            <p:strVal val="ppt_w"/>
                                          </p:val>
                                        </p:tav>
                                        <p:tav tm="100000">
                                          <p:val>
                                            <p:fltVal val="0"/>
                                          </p:val>
                                        </p:tav>
                                      </p:tavLst>
                                    </p:anim>
                                    <p:anim calcmode="lin" valueType="num">
                                      <p:cBhvr>
                                        <p:cTn id="229" dur="500" fill="hold"/>
                                        <p:tgtEl>
                                          <p:spTgt spid="394"/>
                                        </p:tgtEl>
                                        <p:attrNameLst>
                                          <p:attrName>ppt_h</p:attrName>
                                        </p:attrNameLst>
                                      </p:cBhvr>
                                      <p:tavLst>
                                        <p:tav tm="0">
                                          <p:val>
                                            <p:strVal val="ppt_h"/>
                                          </p:val>
                                        </p:tav>
                                        <p:tav tm="100000">
                                          <p:val>
                                            <p:fltVal val="0"/>
                                          </p:val>
                                        </p:tav>
                                      </p:tavLst>
                                    </p:anim>
                                    <p:set>
                                      <p:cBhvr>
                                        <p:cTn id="230" fill="hold">
                                          <p:stCondLst>
                                            <p:cond delay="499"/>
                                          </p:stCondLst>
                                        </p:cTn>
                                        <p:tgtEl>
                                          <p:spTgt spid="394"/>
                                        </p:tgtEl>
                                        <p:attrNameLst>
                                          <p:attrName>style.visibility</p:attrName>
                                        </p:attrNameLst>
                                      </p:cBhvr>
                                      <p:to>
                                        <p:strVal val="hidden"/>
                                      </p:to>
                                    </p:set>
                                  </p:childTnLst>
                                </p:cTn>
                              </p:par>
                            </p:childTnLst>
                          </p:cTn>
                        </p:par>
                        <p:par>
                          <p:cTn id="231" fill="hold">
                            <p:stCondLst>
                              <p:cond delay="500"/>
                            </p:stCondLst>
                            <p:childTnLst>
                              <p:par>
                                <p:cTn id="232" presetID="10" presetClass="entr" fill="hold" grpId="0" nodeType="afterEffect">
                                  <p:stCondLst>
                                    <p:cond delay="0"/>
                                  </p:stCondLst>
                                  <p:iterate>
                                    <p:tmAbs val="0"/>
                                  </p:iterate>
                                  <p:childTnLst>
                                    <p:set>
                                      <p:cBhvr>
                                        <p:cTn id="233" fill="hold"/>
                                        <p:tgtEl>
                                          <p:spTgt spid="397"/>
                                        </p:tgtEl>
                                        <p:attrNameLst>
                                          <p:attrName>style.visibility</p:attrName>
                                        </p:attrNameLst>
                                      </p:cBhvr>
                                      <p:to>
                                        <p:strVal val="visible"/>
                                      </p:to>
                                    </p:set>
                                    <p:animEffect transition="in" filter="fade">
                                      <p:cBhvr>
                                        <p:cTn id="234" dur="500"/>
                                        <p:tgtEl>
                                          <p:spTgt spid="397"/>
                                        </p:tgtEl>
                                      </p:cBhvr>
                                    </p:animEffect>
                                  </p:childTnLst>
                                </p:cTn>
                              </p:par>
                            </p:childTnLst>
                          </p:cTn>
                        </p:par>
                        <p:par>
                          <p:cTn id="235" fill="hold">
                            <p:stCondLst>
                              <p:cond delay="1000"/>
                            </p:stCondLst>
                            <p:childTnLst>
                              <p:par>
                                <p:cTn id="236" presetID="1" presetClass="entr" presetSubtype="0" fill="hold" grpId="0" nodeType="afterEffect">
                                  <p:stCondLst>
                                    <p:cond delay="0"/>
                                  </p:stCondLst>
                                  <p:iterate type="lt">
                                    <p:tmAbs val="100"/>
                                  </p:iterate>
                                  <p:childTnLst>
                                    <p:set>
                                      <p:cBhvr>
                                        <p:cTn id="237" fill="hold"/>
                                        <p:tgtEl>
                                          <p:spTgt spid="339">
                                            <p:txEl>
                                              <p:pRg st="19" end="19"/>
                                            </p:txEl>
                                          </p:spTgt>
                                        </p:tgtEl>
                                        <p:attrNameLst>
                                          <p:attrName>style.visibility</p:attrName>
                                        </p:attrNameLst>
                                      </p:cBhvr>
                                      <p:to>
                                        <p:strVal val="visible"/>
                                      </p:to>
                                    </p:set>
                                  </p:childTnLst>
                                </p:cTn>
                              </p:par>
                            </p:childTnLst>
                          </p:cTn>
                        </p:par>
                        <p:par>
                          <p:cTn id="238" fill="hold">
                            <p:stCondLst>
                              <p:cond delay="1000"/>
                            </p:stCondLst>
                            <p:childTnLst>
                              <p:par>
                                <p:cTn id="239" presetID="1" presetClass="entr" presetSubtype="0" fill="hold" grpId="0" nodeType="afterEffect">
                                  <p:stCondLst>
                                    <p:cond delay="0"/>
                                  </p:stCondLst>
                                  <p:iterate type="lt">
                                    <p:tmAbs val="100"/>
                                  </p:iterate>
                                  <p:childTnLst>
                                    <p:set>
                                      <p:cBhvr>
                                        <p:cTn id="240" fill="hold"/>
                                        <p:tgtEl>
                                          <p:spTgt spid="339">
                                            <p:txEl>
                                              <p:pRg st="20" end="20"/>
                                            </p:txEl>
                                          </p:spTgt>
                                        </p:tgtEl>
                                        <p:attrNameLst>
                                          <p:attrName>style.visibility</p:attrName>
                                        </p:attrNameLst>
                                      </p:cBhvr>
                                      <p:to>
                                        <p:strVal val="visible"/>
                                      </p:to>
                                    </p:set>
                                  </p:childTnLst>
                                </p:cTn>
                              </p:par>
                            </p:childTnLst>
                          </p:cTn>
                        </p:par>
                        <p:par>
                          <p:cTn id="241" fill="hold">
                            <p:stCondLst>
                              <p:cond delay="1000"/>
                            </p:stCondLst>
                            <p:childTnLst>
                              <p:par>
                                <p:cTn id="242" presetID="1" presetClass="entr" presetSubtype="0" fill="hold" grpId="0" nodeType="afterEffect">
                                  <p:stCondLst>
                                    <p:cond delay="0"/>
                                  </p:stCondLst>
                                  <p:iterate type="lt">
                                    <p:tmAbs val="100"/>
                                  </p:iterate>
                                  <p:childTnLst>
                                    <p:set>
                                      <p:cBhvr>
                                        <p:cTn id="243" fill="hold"/>
                                        <p:tgtEl>
                                          <p:spTgt spid="339">
                                            <p:txEl>
                                              <p:pRg st="21" end="21"/>
                                            </p:txEl>
                                          </p:spTgt>
                                        </p:tgtEl>
                                        <p:attrNameLst>
                                          <p:attrName>style.visibility</p:attrName>
                                        </p:attrNameLst>
                                      </p:cBhvr>
                                      <p:to>
                                        <p:strVal val="visible"/>
                                      </p:to>
                                    </p:set>
                                  </p:childTnLst>
                                </p:cTn>
                              </p:par>
                            </p:childTnLst>
                          </p:cTn>
                        </p:par>
                        <p:par>
                          <p:cTn id="244" fill="hold">
                            <p:stCondLst>
                              <p:cond delay="1000"/>
                            </p:stCondLst>
                            <p:childTnLst>
                              <p:par>
                                <p:cTn id="245" presetID="1" presetClass="entr" presetSubtype="0" fill="hold" grpId="0" nodeType="afterEffect">
                                  <p:stCondLst>
                                    <p:cond delay="0"/>
                                  </p:stCondLst>
                                  <p:iterate type="lt">
                                    <p:tmAbs val="100"/>
                                  </p:iterate>
                                  <p:childTnLst>
                                    <p:set>
                                      <p:cBhvr>
                                        <p:cTn id="246" fill="hold"/>
                                        <p:tgtEl>
                                          <p:spTgt spid="339">
                                            <p:txEl>
                                              <p:pRg st="22" end="22"/>
                                            </p:txEl>
                                          </p:spTgt>
                                        </p:tgtEl>
                                        <p:attrNameLst>
                                          <p:attrName>style.visibility</p:attrName>
                                        </p:attrNameLst>
                                      </p:cBhvr>
                                      <p:to>
                                        <p:strVal val="visible"/>
                                      </p:to>
                                    </p:set>
                                  </p:childTnLst>
                                </p:cTn>
                              </p:par>
                            </p:childTnLst>
                          </p:cTn>
                        </p:par>
                        <p:par>
                          <p:cTn id="247" fill="hold">
                            <p:stCondLst>
                              <p:cond delay="1000"/>
                            </p:stCondLst>
                            <p:childTnLst>
                              <p:par>
                                <p:cTn id="248" presetID="1" presetClass="entr" presetSubtype="0" fill="hold" grpId="0" nodeType="afterEffect">
                                  <p:stCondLst>
                                    <p:cond delay="0"/>
                                  </p:stCondLst>
                                  <p:iterate type="lt">
                                    <p:tmAbs val="100"/>
                                  </p:iterate>
                                  <p:childTnLst>
                                    <p:set>
                                      <p:cBhvr>
                                        <p:cTn id="249" fill="hold"/>
                                        <p:tgtEl>
                                          <p:spTgt spid="339">
                                            <p:txEl>
                                              <p:pRg st="23" end="23"/>
                                            </p:txEl>
                                          </p:spTgt>
                                        </p:tgtEl>
                                        <p:attrNameLst>
                                          <p:attrName>style.visibility</p:attrName>
                                        </p:attrNameLst>
                                      </p:cBhvr>
                                      <p:to>
                                        <p:strVal val="visible"/>
                                      </p:to>
                                    </p:set>
                                  </p:childTnLst>
                                </p:cTn>
                              </p:par>
                            </p:childTnLst>
                          </p:cTn>
                        </p:par>
                        <p:par>
                          <p:cTn id="250" fill="hold">
                            <p:stCondLst>
                              <p:cond delay="1000"/>
                            </p:stCondLst>
                            <p:childTnLst>
                              <p:par>
                                <p:cTn id="251" presetID="22" presetClass="entr" presetSubtype="1" fill="hold" grpId="0" nodeType="afterEffect">
                                  <p:stCondLst>
                                    <p:cond delay="0"/>
                                  </p:stCondLst>
                                  <p:iterate>
                                    <p:tmAbs val="0"/>
                                  </p:iterate>
                                  <p:childTnLst>
                                    <p:set>
                                      <p:cBhvr>
                                        <p:cTn id="252" fill="hold"/>
                                        <p:tgtEl>
                                          <p:spTgt spid="362"/>
                                        </p:tgtEl>
                                        <p:attrNameLst>
                                          <p:attrName>style.visibility</p:attrName>
                                        </p:attrNameLst>
                                      </p:cBhvr>
                                      <p:to>
                                        <p:strVal val="visible"/>
                                      </p:to>
                                    </p:set>
                                    <p:animEffect transition="in" filter="wipe(up)">
                                      <p:cBhvr>
                                        <p:cTn id="253" dur="500"/>
                                        <p:tgtEl>
                                          <p:spTgt spid="362"/>
                                        </p:tgtEl>
                                      </p:cBhvr>
                                    </p:animEffect>
                                  </p:childTnLst>
                                </p:cTn>
                              </p:par>
                            </p:childTnLst>
                          </p:cTn>
                        </p:par>
                        <p:par>
                          <p:cTn id="254" fill="hold">
                            <p:stCondLst>
                              <p:cond delay="1500"/>
                            </p:stCondLst>
                            <p:childTnLst>
                              <p:par>
                                <p:cTn id="255" presetID="23" presetClass="entr" presetSubtype="16" fill="hold" grpId="0" nodeType="afterEffect">
                                  <p:stCondLst>
                                    <p:cond delay="0"/>
                                  </p:stCondLst>
                                  <p:iterate>
                                    <p:tmAbs val="0"/>
                                  </p:iterate>
                                  <p:childTnLst>
                                    <p:set>
                                      <p:cBhvr>
                                        <p:cTn id="256" fill="hold"/>
                                        <p:tgtEl>
                                          <p:spTgt spid="345"/>
                                        </p:tgtEl>
                                        <p:attrNameLst>
                                          <p:attrName>style.visibility</p:attrName>
                                        </p:attrNameLst>
                                      </p:cBhvr>
                                      <p:to>
                                        <p:strVal val="visible"/>
                                      </p:to>
                                    </p:set>
                                    <p:anim calcmode="lin" valueType="num">
                                      <p:cBhvr>
                                        <p:cTn id="257" dur="500" fill="hold"/>
                                        <p:tgtEl>
                                          <p:spTgt spid="345"/>
                                        </p:tgtEl>
                                        <p:attrNameLst>
                                          <p:attrName>ppt_w</p:attrName>
                                        </p:attrNameLst>
                                      </p:cBhvr>
                                      <p:tavLst>
                                        <p:tav tm="0">
                                          <p:val>
                                            <p:fltVal val="0"/>
                                          </p:val>
                                        </p:tav>
                                        <p:tav tm="100000">
                                          <p:val>
                                            <p:strVal val="#ppt_w"/>
                                          </p:val>
                                        </p:tav>
                                      </p:tavLst>
                                    </p:anim>
                                    <p:anim calcmode="lin" valueType="num">
                                      <p:cBhvr>
                                        <p:cTn id="258" dur="500" fill="hold"/>
                                        <p:tgtEl>
                                          <p:spTgt spid="345"/>
                                        </p:tgtEl>
                                        <p:attrNameLst>
                                          <p:attrName>ppt_h</p:attrName>
                                        </p:attrNameLst>
                                      </p:cBhvr>
                                      <p:tavLst>
                                        <p:tav tm="0">
                                          <p:val>
                                            <p:fltVal val="0"/>
                                          </p:val>
                                        </p:tav>
                                        <p:tav tm="100000">
                                          <p:val>
                                            <p:strVal val="#ppt_h"/>
                                          </p:val>
                                        </p:tav>
                                      </p:tavLst>
                                    </p:anim>
                                  </p:childTnLst>
                                </p:cTn>
                              </p:par>
                            </p:childTnLst>
                          </p:cTn>
                        </p:par>
                        <p:par>
                          <p:cTn id="259" fill="hold">
                            <p:stCondLst>
                              <p:cond delay="2000"/>
                            </p:stCondLst>
                            <p:childTnLst>
                              <p:par>
                                <p:cTn id="260" presetID="22" presetClass="entr" presetSubtype="8" fill="hold" grpId="0" nodeType="afterEffect">
                                  <p:stCondLst>
                                    <p:cond delay="0"/>
                                  </p:stCondLst>
                                  <p:iterate>
                                    <p:tmAbs val="0"/>
                                  </p:iterate>
                                  <p:childTnLst>
                                    <p:set>
                                      <p:cBhvr>
                                        <p:cTn id="261" fill="hold"/>
                                        <p:tgtEl>
                                          <p:spTgt spid="388"/>
                                        </p:tgtEl>
                                        <p:attrNameLst>
                                          <p:attrName>style.visibility</p:attrName>
                                        </p:attrNameLst>
                                      </p:cBhvr>
                                      <p:to>
                                        <p:strVal val="visible"/>
                                      </p:to>
                                    </p:set>
                                    <p:animEffect transition="in" filter="wipe(left)">
                                      <p:cBhvr>
                                        <p:cTn id="262" dur="500"/>
                                        <p:tgtEl>
                                          <p:spTgt spid="388"/>
                                        </p:tgtEl>
                                      </p:cBhvr>
                                    </p:animEffect>
                                  </p:childTnLst>
                                </p:cTn>
                              </p:par>
                            </p:childTnLst>
                          </p:cTn>
                        </p:par>
                        <p:par>
                          <p:cTn id="263" fill="hold">
                            <p:stCondLst>
                              <p:cond delay="2500"/>
                            </p:stCondLst>
                            <p:childTnLst>
                              <p:par>
                                <p:cTn id="264" presetID="22" presetClass="entr" presetSubtype="4" fill="hold" grpId="0" nodeType="afterEffect">
                                  <p:stCondLst>
                                    <p:cond delay="0"/>
                                  </p:stCondLst>
                                  <p:iterate>
                                    <p:tmAbs val="0"/>
                                  </p:iterate>
                                  <p:childTnLst>
                                    <p:set>
                                      <p:cBhvr>
                                        <p:cTn id="265" fill="hold"/>
                                        <p:tgtEl>
                                          <p:spTgt spid="347"/>
                                        </p:tgtEl>
                                        <p:attrNameLst>
                                          <p:attrName>style.visibility</p:attrName>
                                        </p:attrNameLst>
                                      </p:cBhvr>
                                      <p:to>
                                        <p:strVal val="visible"/>
                                      </p:to>
                                    </p:set>
                                    <p:animEffect transition="in" filter="wipe(down)">
                                      <p:cBhvr>
                                        <p:cTn id="266" dur="500"/>
                                        <p:tgtEl>
                                          <p:spTgt spid="347"/>
                                        </p:tgtEl>
                                      </p:cBhvr>
                                    </p:animEffect>
                                  </p:childTnLst>
                                </p:cTn>
                              </p:par>
                            </p:childTnLst>
                          </p:cTn>
                        </p:par>
                        <p:par>
                          <p:cTn id="267" fill="hold">
                            <p:stCondLst>
                              <p:cond delay="3000"/>
                            </p:stCondLst>
                            <p:childTnLst>
                              <p:par>
                                <p:cTn id="268" presetID="10" presetClass="entr" fill="hold" grpId="0" nodeType="afterEffect">
                                  <p:stCondLst>
                                    <p:cond delay="0"/>
                                  </p:stCondLst>
                                  <p:iterate>
                                    <p:tmAbs val="0"/>
                                  </p:iterate>
                                  <p:childTnLst>
                                    <p:set>
                                      <p:cBhvr>
                                        <p:cTn id="269" fill="hold"/>
                                        <p:tgtEl>
                                          <p:spTgt spid="384"/>
                                        </p:tgtEl>
                                        <p:attrNameLst>
                                          <p:attrName>style.visibility</p:attrName>
                                        </p:attrNameLst>
                                      </p:cBhvr>
                                      <p:to>
                                        <p:strVal val="visible"/>
                                      </p:to>
                                    </p:set>
                                    <p:animEffect transition="in" filter="fade">
                                      <p:cBhvr>
                                        <p:cTn id="270" dur="500"/>
                                        <p:tgtEl>
                                          <p:spTgt spid="384"/>
                                        </p:tgtEl>
                                      </p:cBhvr>
                                    </p:animEffect>
                                  </p:childTnLst>
                                </p:cTn>
                              </p:par>
                            </p:childTnLst>
                          </p:cTn>
                        </p:par>
                        <p:par>
                          <p:cTn id="271" fill="hold">
                            <p:stCondLst>
                              <p:cond delay="3500"/>
                            </p:stCondLst>
                            <p:childTnLst>
                              <p:par>
                                <p:cTn id="272" presetID="10" presetClass="entr" fill="hold" grpId="0" nodeType="afterEffect">
                                  <p:stCondLst>
                                    <p:cond delay="0"/>
                                  </p:stCondLst>
                                  <p:iterate>
                                    <p:tmAbs val="0"/>
                                  </p:iterate>
                                  <p:childTnLst>
                                    <p:set>
                                      <p:cBhvr>
                                        <p:cTn id="273" fill="hold"/>
                                        <p:tgtEl>
                                          <p:spTgt spid="374"/>
                                        </p:tgtEl>
                                        <p:attrNameLst>
                                          <p:attrName>style.visibility</p:attrName>
                                        </p:attrNameLst>
                                      </p:cBhvr>
                                      <p:to>
                                        <p:strVal val="visible"/>
                                      </p:to>
                                    </p:set>
                                    <p:animEffect transition="in" filter="fade">
                                      <p:cBhvr>
                                        <p:cTn id="274" dur="500"/>
                                        <p:tgtEl>
                                          <p:spTgt spid="374"/>
                                        </p:tgtEl>
                                      </p:cBhvr>
                                    </p:animEffect>
                                  </p:childTnLst>
                                </p:cTn>
                              </p:par>
                            </p:childTnLst>
                          </p:cTn>
                        </p:par>
                      </p:childTnLst>
                    </p:cTn>
                  </p:par>
                  <p:par>
                    <p:cTn id="275" fill="hold">
                      <p:stCondLst>
                        <p:cond delay="indefinite"/>
                      </p:stCondLst>
                      <p:childTnLst>
                        <p:par>
                          <p:cTn id="276" fill="hold">
                            <p:stCondLst>
                              <p:cond delay="0"/>
                            </p:stCondLst>
                            <p:childTnLst>
                              <p:par>
                                <p:cTn id="277" presetID="22" presetClass="entr" presetSubtype="8" fill="hold" grpId="0" nodeType="clickEffect">
                                  <p:stCondLst>
                                    <p:cond delay="0"/>
                                  </p:stCondLst>
                                  <p:iterate>
                                    <p:tmAbs val="0"/>
                                  </p:iterate>
                                  <p:childTnLst>
                                    <p:set>
                                      <p:cBhvr>
                                        <p:cTn id="278" fill="hold"/>
                                        <p:tgtEl>
                                          <p:spTgt spid="369"/>
                                        </p:tgtEl>
                                        <p:attrNameLst>
                                          <p:attrName>style.visibility</p:attrName>
                                        </p:attrNameLst>
                                      </p:cBhvr>
                                      <p:to>
                                        <p:strVal val="visible"/>
                                      </p:to>
                                    </p:set>
                                    <p:animEffect transition="in" filter="wipe(left)">
                                      <p:cBhvr>
                                        <p:cTn id="279" dur="500"/>
                                        <p:tgtEl>
                                          <p:spTgt spid="369"/>
                                        </p:tgtEl>
                                      </p:cBhvr>
                                    </p:animEffect>
                                  </p:childTnLst>
                                </p:cTn>
                              </p:par>
                            </p:childTnLst>
                          </p:cTn>
                        </p:par>
                        <p:par>
                          <p:cTn id="280" fill="hold">
                            <p:stCondLst>
                              <p:cond delay="500"/>
                            </p:stCondLst>
                            <p:childTnLst>
                              <p:par>
                                <p:cTn id="281" presetID="10" presetClass="exit" fill="hold" grpId="1" nodeType="afterEffect">
                                  <p:stCondLst>
                                    <p:cond delay="0"/>
                                  </p:stCondLst>
                                  <p:iterate>
                                    <p:tmAbs val="0"/>
                                  </p:iterate>
                                  <p:childTnLst>
                                    <p:animEffect transition="out" filter="fade">
                                      <p:cBhvr>
                                        <p:cTn id="282" dur="500" fill="hold"/>
                                        <p:tgtEl>
                                          <p:spTgt spid="383"/>
                                        </p:tgtEl>
                                      </p:cBhvr>
                                    </p:animEffect>
                                    <p:set>
                                      <p:cBhvr>
                                        <p:cTn id="283" fill="hold">
                                          <p:stCondLst>
                                            <p:cond delay="499"/>
                                          </p:stCondLst>
                                        </p:cTn>
                                        <p:tgtEl>
                                          <p:spTgt spid="383"/>
                                        </p:tgtEl>
                                        <p:attrNameLst>
                                          <p:attrName>style.visibility</p:attrName>
                                        </p:attrNameLst>
                                      </p:cBhvr>
                                      <p:to>
                                        <p:strVal val="hidden"/>
                                      </p:to>
                                    </p:set>
                                  </p:childTnLst>
                                </p:cTn>
                              </p:par>
                            </p:childTnLst>
                          </p:cTn>
                        </p:par>
                      </p:childTnLst>
                    </p:cTn>
                  </p:par>
                  <p:par>
                    <p:cTn id="284" fill="hold">
                      <p:stCondLst>
                        <p:cond delay="indefinite"/>
                      </p:stCondLst>
                      <p:childTnLst>
                        <p:par>
                          <p:cTn id="285" fill="hold">
                            <p:stCondLst>
                              <p:cond delay="0"/>
                            </p:stCondLst>
                            <p:childTnLst>
                              <p:par>
                                <p:cTn id="286" presetID="22" presetClass="entr" presetSubtype="2" fill="hold" grpId="0" nodeType="clickEffect">
                                  <p:stCondLst>
                                    <p:cond delay="0"/>
                                  </p:stCondLst>
                                  <p:iterate>
                                    <p:tmAbs val="0"/>
                                  </p:iterate>
                                  <p:childTnLst>
                                    <p:set>
                                      <p:cBhvr>
                                        <p:cTn id="287" fill="hold"/>
                                        <p:tgtEl>
                                          <p:spTgt spid="386"/>
                                        </p:tgtEl>
                                        <p:attrNameLst>
                                          <p:attrName>style.visibility</p:attrName>
                                        </p:attrNameLst>
                                      </p:cBhvr>
                                      <p:to>
                                        <p:strVal val="visible"/>
                                      </p:to>
                                    </p:set>
                                    <p:animEffect transition="in" filter="wipe(right)">
                                      <p:cBhvr>
                                        <p:cTn id="288" dur="500"/>
                                        <p:tgtEl>
                                          <p:spTgt spid="386"/>
                                        </p:tgtEl>
                                      </p:cBhvr>
                                    </p:animEffect>
                                  </p:childTnLst>
                                </p:cTn>
                              </p:par>
                            </p:childTnLst>
                          </p:cTn>
                        </p:par>
                        <p:par>
                          <p:cTn id="289" fill="hold">
                            <p:stCondLst>
                              <p:cond delay="500"/>
                            </p:stCondLst>
                            <p:childTnLst>
                              <p:par>
                                <p:cTn id="290" presetID="22" presetClass="exit" presetSubtype="2" fill="hold" grpId="1" nodeType="afterEffect">
                                  <p:stCondLst>
                                    <p:cond delay="0"/>
                                  </p:stCondLst>
                                  <p:iterate>
                                    <p:tmAbs val="0"/>
                                  </p:iterate>
                                  <p:childTnLst>
                                    <p:animEffect transition="out" filter="wipe(right)">
                                      <p:cBhvr>
                                        <p:cTn id="291" dur="500" fill="hold"/>
                                        <p:tgtEl>
                                          <p:spTgt spid="370"/>
                                        </p:tgtEl>
                                      </p:cBhvr>
                                    </p:animEffect>
                                    <p:set>
                                      <p:cBhvr>
                                        <p:cTn id="292" fill="hold">
                                          <p:stCondLst>
                                            <p:cond delay="499"/>
                                          </p:stCondLst>
                                        </p:cTn>
                                        <p:tgtEl>
                                          <p:spTgt spid="370"/>
                                        </p:tgtEl>
                                        <p:attrNameLst>
                                          <p:attrName>style.visibility</p:attrName>
                                        </p:attrNameLst>
                                      </p:cBhvr>
                                      <p:to>
                                        <p:strVal val="hidden"/>
                                      </p:to>
                                    </p:set>
                                  </p:childTnLst>
                                </p:cTn>
                              </p:par>
                            </p:childTnLst>
                          </p:cTn>
                        </p:par>
                        <p:par>
                          <p:cTn id="293" fill="hold">
                            <p:stCondLst>
                              <p:cond delay="1000"/>
                            </p:stCondLst>
                            <p:childTnLst>
                              <p:par>
                                <p:cTn id="294" presetID="9" presetClass="exit" fill="hold" grpId="1" nodeType="afterEffect">
                                  <p:stCondLst>
                                    <p:cond delay="0"/>
                                  </p:stCondLst>
                                  <p:iterate>
                                    <p:tmAbs val="0"/>
                                  </p:iterate>
                                  <p:childTnLst>
                                    <p:animEffect transition="out" filter="dissolve">
                                      <p:cBhvr>
                                        <p:cTn id="295" dur="500" fill="hold"/>
                                        <p:tgtEl>
                                          <p:spTgt spid="388"/>
                                        </p:tgtEl>
                                      </p:cBhvr>
                                    </p:animEffect>
                                    <p:set>
                                      <p:cBhvr>
                                        <p:cTn id="296" fill="hold">
                                          <p:stCondLst>
                                            <p:cond delay="499"/>
                                          </p:stCondLst>
                                        </p:cTn>
                                        <p:tgtEl>
                                          <p:spTgt spid="388"/>
                                        </p:tgtEl>
                                        <p:attrNameLst>
                                          <p:attrName>style.visibility</p:attrName>
                                        </p:attrNameLst>
                                      </p:cBhvr>
                                      <p:to>
                                        <p:strVal val="hidden"/>
                                      </p:to>
                                    </p:set>
                                  </p:childTnLst>
                                </p:cTn>
                              </p:par>
                            </p:childTnLst>
                          </p:cTn>
                        </p:par>
                        <p:par>
                          <p:cTn id="297" fill="hold">
                            <p:stCondLst>
                              <p:cond delay="1500"/>
                            </p:stCondLst>
                            <p:childTnLst>
                              <p:par>
                                <p:cTn id="298" presetID="9" presetClass="exit" fill="hold" grpId="1" nodeType="afterEffect">
                                  <p:stCondLst>
                                    <p:cond delay="0"/>
                                  </p:stCondLst>
                                  <p:iterate>
                                    <p:tmAbs val="0"/>
                                  </p:iterate>
                                  <p:childTnLst>
                                    <p:animEffect transition="out" filter="dissolve">
                                      <p:cBhvr>
                                        <p:cTn id="299" dur="500" fill="hold"/>
                                        <p:tgtEl>
                                          <p:spTgt spid="374"/>
                                        </p:tgtEl>
                                      </p:cBhvr>
                                    </p:animEffect>
                                    <p:set>
                                      <p:cBhvr>
                                        <p:cTn id="300" fill="hold">
                                          <p:stCondLst>
                                            <p:cond delay="499"/>
                                          </p:stCondLst>
                                        </p:cTn>
                                        <p:tgtEl>
                                          <p:spTgt spid="374"/>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0" nodeType="clickEffect">
                                  <p:stCondLst>
                                    <p:cond delay="0"/>
                                  </p:stCondLst>
                                  <p:iterate type="lt">
                                    <p:tmAbs val="100"/>
                                  </p:iterate>
                                  <p:childTnLst>
                                    <p:set>
                                      <p:cBhvr>
                                        <p:cTn id="304" fill="hold"/>
                                        <p:tgtEl>
                                          <p:spTgt spid="339">
                                            <p:txEl>
                                              <p:pRg st="24" end="24"/>
                                            </p:txEl>
                                          </p:spTgt>
                                        </p:tgtEl>
                                        <p:attrNameLst>
                                          <p:attrName>style.visibility</p:attrName>
                                        </p:attrNameLst>
                                      </p:cBhvr>
                                      <p:to>
                                        <p:strVal val="visible"/>
                                      </p:to>
                                    </p:set>
                                  </p:childTnLst>
                                </p:cTn>
                              </p:par>
                            </p:childTnLst>
                          </p:cTn>
                        </p:par>
                        <p:par>
                          <p:cTn id="305" fill="hold">
                            <p:stCondLst>
                              <p:cond delay="0"/>
                            </p:stCondLst>
                            <p:childTnLst>
                              <p:par>
                                <p:cTn id="306" presetID="1" presetClass="entr" presetSubtype="0" fill="hold" grpId="0" nodeType="afterEffect">
                                  <p:stCondLst>
                                    <p:cond delay="0"/>
                                  </p:stCondLst>
                                  <p:iterate type="lt">
                                    <p:tmAbs val="100"/>
                                  </p:iterate>
                                  <p:childTnLst>
                                    <p:set>
                                      <p:cBhvr>
                                        <p:cTn id="307" fill="hold"/>
                                        <p:tgtEl>
                                          <p:spTgt spid="339">
                                            <p:txEl>
                                              <p:pRg st="25" end="25"/>
                                            </p:txEl>
                                          </p:spTgt>
                                        </p:tgtEl>
                                        <p:attrNameLst>
                                          <p:attrName>style.visibility</p:attrName>
                                        </p:attrNameLst>
                                      </p:cBhvr>
                                      <p:to>
                                        <p:strVal val="visible"/>
                                      </p:to>
                                    </p:set>
                                  </p:childTnLst>
                                </p:cTn>
                              </p:par>
                            </p:childTnLst>
                          </p:cTn>
                        </p:par>
                        <p:par>
                          <p:cTn id="308" fill="hold">
                            <p:stCondLst>
                              <p:cond delay="0"/>
                            </p:stCondLst>
                            <p:childTnLst>
                              <p:par>
                                <p:cTn id="309" presetID="1" presetClass="entr" presetSubtype="0" fill="hold" grpId="0" nodeType="afterEffect">
                                  <p:stCondLst>
                                    <p:cond delay="0"/>
                                  </p:stCondLst>
                                  <p:iterate type="lt">
                                    <p:tmAbs val="100"/>
                                  </p:iterate>
                                  <p:childTnLst>
                                    <p:set>
                                      <p:cBhvr>
                                        <p:cTn id="310" fill="hold"/>
                                        <p:tgtEl>
                                          <p:spTgt spid="339">
                                            <p:txEl>
                                              <p:pRg st="26" end="26"/>
                                            </p:txEl>
                                          </p:spTgt>
                                        </p:tgtEl>
                                        <p:attrNameLst>
                                          <p:attrName>style.visibility</p:attrName>
                                        </p:attrNameLst>
                                      </p:cBhvr>
                                      <p:to>
                                        <p:strVal val="visible"/>
                                      </p:to>
                                    </p:set>
                                  </p:childTnLst>
                                </p:cTn>
                              </p:par>
                            </p:childTnLst>
                          </p:cTn>
                        </p:par>
                        <p:par>
                          <p:cTn id="311" fill="hold">
                            <p:stCondLst>
                              <p:cond delay="0"/>
                            </p:stCondLst>
                            <p:childTnLst>
                              <p:par>
                                <p:cTn id="312" presetID="1" presetClass="entr" presetSubtype="0" fill="hold" grpId="0" nodeType="afterEffect">
                                  <p:stCondLst>
                                    <p:cond delay="0"/>
                                  </p:stCondLst>
                                  <p:iterate type="lt">
                                    <p:tmAbs val="100"/>
                                  </p:iterate>
                                  <p:childTnLst>
                                    <p:set>
                                      <p:cBhvr>
                                        <p:cTn id="313" fill="hold"/>
                                        <p:tgtEl>
                                          <p:spTgt spid="339">
                                            <p:txEl>
                                              <p:pRg st="27" end="27"/>
                                            </p:txEl>
                                          </p:spTgt>
                                        </p:tgtEl>
                                        <p:attrNameLst>
                                          <p:attrName>style.visibility</p:attrName>
                                        </p:attrNameLst>
                                      </p:cBhvr>
                                      <p:to>
                                        <p:strVal val="visible"/>
                                      </p:to>
                                    </p:set>
                                  </p:childTnLst>
                                </p:cTn>
                              </p:par>
                            </p:childTnLst>
                          </p:cTn>
                        </p:par>
                        <p:par>
                          <p:cTn id="314" fill="hold">
                            <p:stCondLst>
                              <p:cond delay="0"/>
                            </p:stCondLst>
                            <p:childTnLst>
                              <p:par>
                                <p:cTn id="315" presetID="1" presetClass="entr" presetSubtype="0" fill="hold" grpId="0" nodeType="afterEffect">
                                  <p:stCondLst>
                                    <p:cond delay="0"/>
                                  </p:stCondLst>
                                  <p:iterate type="lt">
                                    <p:tmAbs val="100"/>
                                  </p:iterate>
                                  <p:childTnLst>
                                    <p:set>
                                      <p:cBhvr>
                                        <p:cTn id="316" fill="hold"/>
                                        <p:tgtEl>
                                          <p:spTgt spid="339">
                                            <p:txEl>
                                              <p:pRg st="28" end="28"/>
                                            </p:txEl>
                                          </p:spTgt>
                                        </p:tgtEl>
                                        <p:attrNameLst>
                                          <p:attrName>style.visibility</p:attrName>
                                        </p:attrNameLst>
                                      </p:cBhvr>
                                      <p:to>
                                        <p:strVal val="visible"/>
                                      </p:to>
                                    </p:set>
                                  </p:childTnLst>
                                </p:cTn>
                              </p:par>
                            </p:childTnLst>
                          </p:cTn>
                        </p:par>
                        <p:par>
                          <p:cTn id="317" fill="hold">
                            <p:stCondLst>
                              <p:cond delay="0"/>
                            </p:stCondLst>
                            <p:childTnLst>
                              <p:par>
                                <p:cTn id="318" presetID="1" presetClass="entr" presetSubtype="0" fill="hold" grpId="0" nodeType="afterEffect">
                                  <p:stCondLst>
                                    <p:cond delay="0"/>
                                  </p:stCondLst>
                                  <p:iterate type="lt">
                                    <p:tmAbs val="100"/>
                                  </p:iterate>
                                  <p:childTnLst>
                                    <p:set>
                                      <p:cBhvr>
                                        <p:cTn id="319" fill="hold"/>
                                        <p:tgtEl>
                                          <p:spTgt spid="339">
                                            <p:txEl>
                                              <p:pRg st="29" end="29"/>
                                            </p:txEl>
                                          </p:spTgt>
                                        </p:tgtEl>
                                        <p:attrNameLst>
                                          <p:attrName>style.visibility</p:attrName>
                                        </p:attrNameLst>
                                      </p:cBhvr>
                                      <p:to>
                                        <p:strVal val="visible"/>
                                      </p:to>
                                    </p:set>
                                  </p:childTnLst>
                                </p:cTn>
                              </p:par>
                            </p:childTnLst>
                          </p:cTn>
                        </p:par>
                      </p:childTnLst>
                    </p:cTn>
                  </p:par>
                  <p:par>
                    <p:cTn id="320" fill="hold">
                      <p:stCondLst>
                        <p:cond delay="indefinite"/>
                      </p:stCondLst>
                      <p:childTnLst>
                        <p:par>
                          <p:cTn id="321" fill="hold">
                            <p:stCondLst>
                              <p:cond delay="0"/>
                            </p:stCondLst>
                            <p:childTnLst>
                              <p:par>
                                <p:cTn id="322" presetID="1" presetClass="entr" presetSubtype="0" fill="hold" grpId="0" nodeType="clickEffect">
                                  <p:stCondLst>
                                    <p:cond delay="0"/>
                                  </p:stCondLst>
                                  <p:iterate type="lt">
                                    <p:tmAbs val="100"/>
                                  </p:iterate>
                                  <p:childTnLst>
                                    <p:set>
                                      <p:cBhvr>
                                        <p:cTn id="323" fill="hold"/>
                                        <p:tgtEl>
                                          <p:spTgt spid="339">
                                            <p:txEl>
                                              <p:pRg st="30" end="30"/>
                                            </p:txEl>
                                          </p:spTgt>
                                        </p:tgtEl>
                                        <p:attrNameLst>
                                          <p:attrName>style.visibility</p:attrName>
                                        </p:attrNameLst>
                                      </p:cBhvr>
                                      <p:to>
                                        <p:strVal val="visible"/>
                                      </p:to>
                                    </p:set>
                                  </p:childTnLst>
                                </p:cTn>
                              </p:par>
                            </p:childTnLst>
                          </p:cTn>
                        </p:par>
                        <p:par>
                          <p:cTn id="324" fill="hold">
                            <p:stCondLst>
                              <p:cond delay="0"/>
                            </p:stCondLst>
                            <p:childTnLst>
                              <p:par>
                                <p:cTn id="325" presetID="1" presetClass="entr" presetSubtype="0" fill="hold" grpId="0" nodeType="afterEffect">
                                  <p:stCondLst>
                                    <p:cond delay="0"/>
                                  </p:stCondLst>
                                  <p:iterate type="lt">
                                    <p:tmAbs val="100"/>
                                  </p:iterate>
                                  <p:childTnLst>
                                    <p:set>
                                      <p:cBhvr>
                                        <p:cTn id="326" fill="hold"/>
                                        <p:tgtEl>
                                          <p:spTgt spid="339">
                                            <p:txEl>
                                              <p:pRg st="31" end="31"/>
                                            </p:txEl>
                                          </p:spTgt>
                                        </p:tgtEl>
                                        <p:attrNameLst>
                                          <p:attrName>style.visibility</p:attrName>
                                        </p:attrNameLst>
                                      </p:cBhvr>
                                      <p:to>
                                        <p:strVal val="visible"/>
                                      </p:to>
                                    </p:set>
                                  </p:childTnLst>
                                </p:cTn>
                              </p:par>
                            </p:childTnLst>
                          </p:cTn>
                        </p:par>
                        <p:par>
                          <p:cTn id="327" fill="hold">
                            <p:stCondLst>
                              <p:cond delay="0"/>
                            </p:stCondLst>
                            <p:childTnLst>
                              <p:par>
                                <p:cTn id="328" presetID="1" presetClass="entr" presetSubtype="0" fill="hold" grpId="0" nodeType="afterEffect">
                                  <p:stCondLst>
                                    <p:cond delay="0"/>
                                  </p:stCondLst>
                                  <p:iterate type="lt">
                                    <p:tmAbs val="100"/>
                                  </p:iterate>
                                  <p:childTnLst>
                                    <p:set>
                                      <p:cBhvr>
                                        <p:cTn id="329" fill="hold"/>
                                        <p:tgtEl>
                                          <p:spTgt spid="339">
                                            <p:txEl>
                                              <p:pRg st="32" end="32"/>
                                            </p:txEl>
                                          </p:spTgt>
                                        </p:tgtEl>
                                        <p:attrNameLst>
                                          <p:attrName>style.visibility</p:attrName>
                                        </p:attrNameLst>
                                      </p:cBhvr>
                                      <p:to>
                                        <p:strVal val="visible"/>
                                      </p:to>
                                    </p:set>
                                  </p:childTnLst>
                                </p:cTn>
                              </p:par>
                            </p:childTnLst>
                          </p:cTn>
                        </p:par>
                        <p:par>
                          <p:cTn id="330" fill="hold">
                            <p:stCondLst>
                              <p:cond delay="0"/>
                            </p:stCondLst>
                            <p:childTnLst>
                              <p:par>
                                <p:cTn id="331" presetID="1" presetClass="entr" presetSubtype="0" fill="hold" grpId="0" nodeType="afterEffect">
                                  <p:stCondLst>
                                    <p:cond delay="0"/>
                                  </p:stCondLst>
                                  <p:iterate type="lt">
                                    <p:tmAbs val="100"/>
                                  </p:iterate>
                                  <p:childTnLst>
                                    <p:set>
                                      <p:cBhvr>
                                        <p:cTn id="332" fill="hold"/>
                                        <p:tgtEl>
                                          <p:spTgt spid="339">
                                            <p:txEl>
                                              <p:pRg st="33" end="33"/>
                                            </p:txEl>
                                          </p:spTgt>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23" presetClass="entr" presetSubtype="16" fill="hold" grpId="0" nodeType="clickEffect">
                                  <p:stCondLst>
                                    <p:cond delay="0"/>
                                  </p:stCondLst>
                                  <p:iterate>
                                    <p:tmAbs val="0"/>
                                  </p:iterate>
                                  <p:childTnLst>
                                    <p:set>
                                      <p:cBhvr>
                                        <p:cTn id="336" fill="hold"/>
                                        <p:tgtEl>
                                          <p:spTgt spid="338"/>
                                        </p:tgtEl>
                                        <p:attrNameLst>
                                          <p:attrName>style.visibility</p:attrName>
                                        </p:attrNameLst>
                                      </p:cBhvr>
                                      <p:to>
                                        <p:strVal val="visible"/>
                                      </p:to>
                                    </p:set>
                                    <p:anim calcmode="lin" valueType="num">
                                      <p:cBhvr>
                                        <p:cTn id="337" dur="500" fill="hold"/>
                                        <p:tgtEl>
                                          <p:spTgt spid="338"/>
                                        </p:tgtEl>
                                        <p:attrNameLst>
                                          <p:attrName>ppt_w</p:attrName>
                                        </p:attrNameLst>
                                      </p:cBhvr>
                                      <p:tavLst>
                                        <p:tav tm="0">
                                          <p:val>
                                            <p:fltVal val="0"/>
                                          </p:val>
                                        </p:tav>
                                        <p:tav tm="100000">
                                          <p:val>
                                            <p:strVal val="#ppt_w"/>
                                          </p:val>
                                        </p:tav>
                                      </p:tavLst>
                                    </p:anim>
                                    <p:anim calcmode="lin" valueType="num">
                                      <p:cBhvr>
                                        <p:cTn id="338" dur="500" fill="hold"/>
                                        <p:tgtEl>
                                          <p:spTgt spid="338"/>
                                        </p:tgtEl>
                                        <p:attrNameLst>
                                          <p:attrName>ppt_h</p:attrName>
                                        </p:attrNameLst>
                                      </p:cBhvr>
                                      <p:tavLst>
                                        <p:tav tm="0">
                                          <p:val>
                                            <p:fltVal val="0"/>
                                          </p:val>
                                        </p:tav>
                                        <p:tav tm="100000">
                                          <p:val>
                                            <p:strVal val="#ppt_h"/>
                                          </p:val>
                                        </p:tav>
                                      </p:tavLst>
                                    </p:anim>
                                  </p:childTnLst>
                                </p:cTn>
                              </p:par>
                            </p:childTnLst>
                          </p:cTn>
                        </p:par>
                      </p:childTnLst>
                    </p:cTn>
                  </p:par>
                  <p:par>
                    <p:cTn id="339" fill="hold">
                      <p:stCondLst>
                        <p:cond delay="indefinite"/>
                      </p:stCondLst>
                      <p:childTnLst>
                        <p:par>
                          <p:cTn id="340" fill="hold">
                            <p:stCondLst>
                              <p:cond delay="0"/>
                            </p:stCondLst>
                            <p:childTnLst>
                              <p:par>
                                <p:cTn id="341" presetID="22" presetClass="entr" presetSubtype="8" fill="hold" grpId="0" nodeType="clickEffect">
                                  <p:stCondLst>
                                    <p:cond delay="0"/>
                                  </p:stCondLst>
                                  <p:iterate>
                                    <p:tmAbs val="0"/>
                                  </p:iterate>
                                  <p:childTnLst>
                                    <p:set>
                                      <p:cBhvr>
                                        <p:cTn id="342" fill="hold"/>
                                        <p:tgtEl>
                                          <p:spTgt spid="398"/>
                                        </p:tgtEl>
                                        <p:attrNameLst>
                                          <p:attrName>style.visibility</p:attrName>
                                        </p:attrNameLst>
                                      </p:cBhvr>
                                      <p:to>
                                        <p:strVal val="visible"/>
                                      </p:to>
                                    </p:set>
                                    <p:animEffect transition="in" filter="wipe(left)">
                                      <p:cBhvr>
                                        <p:cTn id="343" dur="500"/>
                                        <p:tgtEl>
                                          <p:spTgt spid="398"/>
                                        </p:tgtEl>
                                      </p:cBhvr>
                                    </p:animEffect>
                                  </p:childTnLst>
                                </p:cTn>
                              </p:par>
                            </p:childTnLst>
                          </p:cTn>
                        </p:par>
                        <p:par>
                          <p:cTn id="344" fill="hold">
                            <p:stCondLst>
                              <p:cond delay="500"/>
                            </p:stCondLst>
                            <p:childTnLst>
                              <p:par>
                                <p:cTn id="345" presetID="22" presetClass="entr" presetSubtype="8" fill="hold" grpId="0" nodeType="afterEffect">
                                  <p:stCondLst>
                                    <p:cond delay="0"/>
                                  </p:stCondLst>
                                  <p:iterate>
                                    <p:tmAbs val="0"/>
                                  </p:iterate>
                                  <p:childTnLst>
                                    <p:set>
                                      <p:cBhvr>
                                        <p:cTn id="346" fill="hold"/>
                                        <p:tgtEl>
                                          <p:spTgt spid="399"/>
                                        </p:tgtEl>
                                        <p:attrNameLst>
                                          <p:attrName>style.visibility</p:attrName>
                                        </p:attrNameLst>
                                      </p:cBhvr>
                                      <p:to>
                                        <p:strVal val="visible"/>
                                      </p:to>
                                    </p:set>
                                    <p:animEffect transition="in" filter="wipe(left)">
                                      <p:cBhvr>
                                        <p:cTn id="347" dur="500"/>
                                        <p:tgtEl>
                                          <p:spTgt spid="399"/>
                                        </p:tgtEl>
                                      </p:cBhvr>
                                    </p:animEffect>
                                  </p:childTnLst>
                                </p:cTn>
                              </p:par>
                            </p:childTnLst>
                          </p:cTn>
                        </p:par>
                        <p:par>
                          <p:cTn id="348" fill="hold">
                            <p:stCondLst>
                              <p:cond delay="1000"/>
                            </p:stCondLst>
                            <p:childTnLst>
                              <p:par>
                                <p:cTn id="349" presetID="22" presetClass="entr" presetSubtype="8" fill="hold" grpId="0" nodeType="afterEffect">
                                  <p:stCondLst>
                                    <p:cond delay="0"/>
                                  </p:stCondLst>
                                  <p:iterate>
                                    <p:tmAbs val="0"/>
                                  </p:iterate>
                                  <p:childTnLst>
                                    <p:set>
                                      <p:cBhvr>
                                        <p:cTn id="350" fill="hold"/>
                                        <p:tgtEl>
                                          <p:spTgt spid="400"/>
                                        </p:tgtEl>
                                        <p:attrNameLst>
                                          <p:attrName>style.visibility</p:attrName>
                                        </p:attrNameLst>
                                      </p:cBhvr>
                                      <p:to>
                                        <p:strVal val="visible"/>
                                      </p:to>
                                    </p:set>
                                    <p:animEffect transition="in" filter="wipe(left)">
                                      <p:cBhvr>
                                        <p:cTn id="351" dur="500"/>
                                        <p:tgtEl>
                                          <p:spTgt spid="400"/>
                                        </p:tgtEl>
                                      </p:cBhvr>
                                    </p:animEffect>
                                  </p:childTnLst>
                                </p:cTn>
                              </p:par>
                            </p:childTnLst>
                          </p:cTn>
                        </p:par>
                        <p:par>
                          <p:cTn id="352" fill="hold">
                            <p:stCondLst>
                              <p:cond delay="1500"/>
                            </p:stCondLst>
                            <p:childTnLst>
                              <p:par>
                                <p:cTn id="353" presetID="22" presetClass="entr" presetSubtype="8" fill="hold" grpId="0" nodeType="afterEffect">
                                  <p:stCondLst>
                                    <p:cond delay="0"/>
                                  </p:stCondLst>
                                  <p:iterate>
                                    <p:tmAbs val="0"/>
                                  </p:iterate>
                                  <p:childTnLst>
                                    <p:set>
                                      <p:cBhvr>
                                        <p:cTn id="354" fill="hold"/>
                                        <p:tgtEl>
                                          <p:spTgt spid="401"/>
                                        </p:tgtEl>
                                        <p:attrNameLst>
                                          <p:attrName>style.visibility</p:attrName>
                                        </p:attrNameLst>
                                      </p:cBhvr>
                                      <p:to>
                                        <p:strVal val="visible"/>
                                      </p:to>
                                    </p:set>
                                    <p:animEffect transition="in" filter="wipe(left)">
                                      <p:cBhvr>
                                        <p:cTn id="355" dur="500"/>
                                        <p:tgtEl>
                                          <p:spTgt spid="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0" animBg="1" advAuto="0"/>
      <p:bldP spid="334" grpId="0" animBg="1" advAuto="0"/>
      <p:bldP spid="334" grpId="1" animBg="1" advAuto="0"/>
      <p:bldP spid="335" grpId="0" animBg="1" advAuto="0"/>
      <p:bldP spid="336" grpId="0" build="p" bldLvl="5" animBg="1" advAuto="0"/>
      <p:bldP spid="337" grpId="0" animBg="1" advAuto="0"/>
      <p:bldP spid="338" grpId="0" animBg="1" advAuto="0"/>
      <p:bldP spid="339" grpId="0" build="p" bldLvl="5" animBg="1" advAuto="0"/>
      <p:bldP spid="345" grpId="0" animBg="1" advAuto="0"/>
      <p:bldP spid="346" grpId="0" animBg="1" advAuto="0"/>
      <p:bldP spid="347" grpId="0" animBg="1" advAuto="0"/>
      <p:bldP spid="353" grpId="0" animBg="1" advAuto="0"/>
      <p:bldP spid="354" grpId="0" animBg="1" advAuto="0"/>
      <p:bldP spid="355" grpId="0" animBg="1" advAuto="0"/>
      <p:bldP spid="361" grpId="0" animBg="1" advAuto="0"/>
      <p:bldP spid="362" grpId="0" animBg="1" advAuto="0"/>
      <p:bldP spid="363" grpId="0" animBg="1" advAuto="0"/>
      <p:bldP spid="364" grpId="0" animBg="1" advAuto="0"/>
      <p:bldP spid="367" grpId="0" animBg="1" advAuto="0"/>
      <p:bldP spid="368" grpId="0" animBg="1" advAuto="0"/>
      <p:bldP spid="368" grpId="1" animBg="1" advAuto="0"/>
      <p:bldP spid="369" grpId="0" animBg="1" advAuto="0"/>
      <p:bldP spid="370" grpId="0" animBg="1" advAuto="0"/>
      <p:bldP spid="370" grpId="1" animBg="1" advAuto="0"/>
      <p:bldP spid="371" grpId="0" animBg="1" advAuto="0"/>
      <p:bldP spid="374" grpId="0" animBg="1" advAuto="0"/>
      <p:bldP spid="374" grpId="1" animBg="1" advAuto="0"/>
      <p:bldP spid="377" grpId="0" animBg="1" advAuto="0"/>
      <p:bldP spid="377" grpId="1" animBg="1" advAuto="0"/>
      <p:bldP spid="380" grpId="0" animBg="1" advAuto="0"/>
      <p:bldP spid="380" grpId="1" animBg="1" advAuto="0"/>
      <p:bldP spid="381" grpId="0" animBg="1" advAuto="0"/>
      <p:bldP spid="381" grpId="1" animBg="1" advAuto="0"/>
      <p:bldP spid="382" grpId="0" animBg="1" advAuto="0"/>
      <p:bldP spid="382" grpId="1" animBg="1" advAuto="0"/>
      <p:bldP spid="383" grpId="0" animBg="1" advAuto="0"/>
      <p:bldP spid="383" grpId="1" animBg="1" advAuto="0"/>
      <p:bldP spid="384" grpId="0" animBg="1" advAuto="0"/>
      <p:bldP spid="385" grpId="0" animBg="1" advAuto="0"/>
      <p:bldP spid="385" grpId="1" animBg="1" advAuto="0"/>
      <p:bldP spid="386" grpId="0" animBg="1" advAuto="0"/>
      <p:bldP spid="387" grpId="0" animBg="1" advAuto="0"/>
      <p:bldP spid="387" grpId="1" animBg="1" advAuto="0"/>
      <p:bldP spid="388" grpId="0" animBg="1" advAuto="0"/>
      <p:bldP spid="388" grpId="1" animBg="1" advAuto="0"/>
      <p:bldP spid="391" grpId="0" animBg="1" advAuto="0"/>
      <p:bldP spid="391" grpId="1" animBg="1" advAuto="0"/>
      <p:bldP spid="394" grpId="0" animBg="1" advAuto="0"/>
      <p:bldP spid="394" grpId="1" animBg="1" advAuto="0"/>
      <p:bldP spid="397" grpId="0" animBg="1" advAuto="0"/>
      <p:bldP spid="398" grpId="0" animBg="1" advAuto="0"/>
      <p:bldP spid="399" grpId="0" animBg="1" advAuto="0"/>
      <p:bldP spid="400" grpId="0" animBg="1" advAuto="0"/>
      <p:bldP spid="401"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Adding a node to a linked chain…"/>
          <p:cNvSpPr txBox="1">
            <a:spLocks noGrp="1"/>
          </p:cNvSpPr>
          <p:nvPr>
            <p:ph type="body" sz="quarter" idx="1"/>
          </p:nvPr>
        </p:nvSpPr>
        <p:spPr>
          <a:xfrm>
            <a:off x="126999" y="1562099"/>
            <a:ext cx="8178802" cy="3048795"/>
          </a:xfrm>
          <a:prstGeom prst="rect">
            <a:avLst/>
          </a:prstGeom>
        </p:spPr>
        <p:txBody>
          <a:bodyPr/>
          <a:lstStyle/>
          <a:p>
            <a:pPr>
              <a:buBlip>
                <a:blip r:embed="rId2"/>
              </a:buBlip>
            </a:pPr>
            <a:r>
              <a:rPr sz="2600" dirty="0"/>
              <a:t>Adding a node to a linked chain</a:t>
            </a:r>
          </a:p>
          <a:p>
            <a:pPr lvl="1">
              <a:buBlip>
                <a:blip r:embed="rId2"/>
              </a:buBlip>
            </a:pPr>
            <a:r>
              <a:rPr sz="2600" dirty="0"/>
              <a:t>The chain is empty</a:t>
            </a:r>
          </a:p>
          <a:p>
            <a:pPr lvl="1">
              <a:buBlip>
                <a:blip r:embed="rId2"/>
              </a:buBlip>
            </a:pPr>
            <a:r>
              <a:rPr sz="2600" dirty="0"/>
              <a:t>Adding a node at the chain’s beginning</a:t>
            </a:r>
          </a:p>
          <a:p>
            <a:pPr lvl="1">
              <a:buBlip>
                <a:blip r:embed="rId2"/>
              </a:buBlip>
            </a:pPr>
            <a:r>
              <a:rPr sz="2600" dirty="0"/>
              <a:t>Adding a node to the chain’s tail</a:t>
            </a:r>
          </a:p>
          <a:p>
            <a:pPr lvl="1">
              <a:buBlip>
                <a:blip r:embed="rId2"/>
              </a:buBlip>
            </a:pPr>
            <a:r>
              <a:rPr sz="2600" dirty="0"/>
              <a:t>Adding a node between adjacent nodes</a:t>
            </a:r>
          </a:p>
        </p:txBody>
      </p:sp>
      <p:grpSp>
        <p:nvGrpSpPr>
          <p:cNvPr id="406" name="Group"/>
          <p:cNvGrpSpPr/>
          <p:nvPr/>
        </p:nvGrpSpPr>
        <p:grpSpPr>
          <a:xfrm>
            <a:off x="114299" y="4648200"/>
            <a:ext cx="1955801" cy="952501"/>
            <a:chOff x="0" y="0"/>
            <a:chExt cx="1955800" cy="952500"/>
          </a:xfrm>
        </p:grpSpPr>
        <p:sp>
          <p:nvSpPr>
            <p:cNvPr id="404" name="newNodePtr"/>
            <p:cNvSpPr/>
            <p:nvPr/>
          </p:nvSpPr>
          <p:spPr>
            <a:xfrm>
              <a:off x="0" y="431800"/>
              <a:ext cx="19558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newNodePtr</a:t>
              </a:r>
            </a:p>
          </p:txBody>
        </p:sp>
        <p:sp>
          <p:nvSpPr>
            <p:cNvPr id="405" name="Rectangle"/>
            <p:cNvSpPr/>
            <p:nvPr/>
          </p:nvSpPr>
          <p:spPr>
            <a:xfrm>
              <a:off x="286927" y="0"/>
              <a:ext cx="774701" cy="4953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grpSp>
        <p:nvGrpSpPr>
          <p:cNvPr id="409" name="Group"/>
          <p:cNvGrpSpPr/>
          <p:nvPr/>
        </p:nvGrpSpPr>
        <p:grpSpPr>
          <a:xfrm>
            <a:off x="7442199" y="7340600"/>
            <a:ext cx="1181101" cy="1257301"/>
            <a:chOff x="0" y="0"/>
            <a:chExt cx="1181100" cy="1257300"/>
          </a:xfrm>
        </p:grpSpPr>
        <p:sp>
          <p:nvSpPr>
            <p:cNvPr id="407" name="tailPtr"/>
            <p:cNvSpPr/>
            <p:nvPr/>
          </p:nvSpPr>
          <p:spPr>
            <a:xfrm>
              <a:off x="0" y="736600"/>
              <a:ext cx="11811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defRPr sz="2400">
                  <a:solidFill>
                    <a:srgbClr val="000000"/>
                  </a:solidFill>
                </a:defRPr>
              </a:lvl1pPr>
            </a:lstStyle>
            <a:p>
              <a:r>
                <a:t>tailPtr</a:t>
              </a:r>
            </a:p>
          </p:txBody>
        </p:sp>
        <p:sp>
          <p:nvSpPr>
            <p:cNvPr id="408" name="Rectangle"/>
            <p:cNvSpPr/>
            <p:nvPr/>
          </p:nvSpPr>
          <p:spPr>
            <a:xfrm>
              <a:off x="242477" y="0"/>
              <a:ext cx="774701" cy="736601"/>
            </a:xfrm>
            <a:prstGeom prst="rect">
              <a:avLst/>
            </a:prstGeom>
            <a:solidFill>
              <a:srgbClr val="FFFB00"/>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410" name="Line"/>
          <p:cNvSpPr/>
          <p:nvPr/>
        </p:nvSpPr>
        <p:spPr>
          <a:xfrm rot="10800000" flipH="1">
            <a:off x="863599" y="4844810"/>
            <a:ext cx="2809479" cy="568832"/>
          </a:xfrm>
          <a:custGeom>
            <a:avLst/>
            <a:gdLst/>
            <a:ahLst/>
            <a:cxnLst>
              <a:cxn ang="0">
                <a:pos x="wd2" y="hd2"/>
              </a:cxn>
              <a:cxn ang="5400000">
                <a:pos x="wd2" y="hd2"/>
              </a:cxn>
              <a:cxn ang="10800000">
                <a:pos x="wd2" y="hd2"/>
              </a:cxn>
              <a:cxn ang="16200000">
                <a:pos x="wd2" y="hd2"/>
              </a:cxn>
            </a:cxnLst>
            <a:rect l="0" t="0" r="r" b="b"/>
            <a:pathLst>
              <a:path w="21600" h="19993" extrusionOk="0">
                <a:moveTo>
                  <a:pt x="21600" y="0"/>
                </a:moveTo>
                <a:cubicBezTo>
                  <a:pt x="21600" y="0"/>
                  <a:pt x="15136" y="15388"/>
                  <a:pt x="9276" y="19315"/>
                </a:cubicBezTo>
                <a:cubicBezTo>
                  <a:pt x="5866" y="21600"/>
                  <a:pt x="0" y="17377"/>
                  <a:pt x="0" y="17377"/>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411" name="Adding to a Linked List"/>
          <p:cNvSpPr txBox="1">
            <a:spLocks noGrp="1"/>
          </p:cNvSpPr>
          <p:nvPr>
            <p:ph type="title"/>
          </p:nvPr>
        </p:nvSpPr>
        <p:spPr>
          <a:prstGeom prst="rect">
            <a:avLst/>
          </a:prstGeom>
        </p:spPr>
        <p:txBody>
          <a:bodyPr/>
          <a:lstStyle/>
          <a:p>
            <a:r>
              <a:t>Adding to a Linked List</a:t>
            </a:r>
          </a:p>
        </p:txBody>
      </p:sp>
      <p:sp>
        <p:nvSpPr>
          <p:cNvPr id="412" name="Rectangle"/>
          <p:cNvSpPr/>
          <p:nvPr/>
        </p:nvSpPr>
        <p:spPr>
          <a:xfrm>
            <a:off x="8585200" y="1193799"/>
            <a:ext cx="7670801" cy="7518401"/>
          </a:xfrm>
          <a:prstGeom prst="rect">
            <a:avLst/>
          </a:prstGeom>
          <a:solidFill>
            <a:srgbClr val="E5E6E1"/>
          </a:solidFill>
          <a:ln w="25400">
            <a:solidFill>
              <a:srgbClr val="941100"/>
            </a:solidFill>
            <a:miter lim="400000"/>
          </a:ln>
          <a:effectLst>
            <a:outerShdw blurRad="254000" dir="1980000" rotWithShape="0">
              <a:srgbClr val="000000"/>
            </a:outerShdw>
          </a:effectLst>
        </p:spPr>
        <p:txBody>
          <a:bodyPr lIns="50800" tIns="50800" rIns="50800" bIns="50800" anchor="ctr"/>
          <a:lstStyle/>
          <a:p>
            <a:pPr>
              <a:defRPr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413" name="template&lt;class ItemType&gt;…"/>
          <p:cNvSpPr/>
          <p:nvPr/>
        </p:nvSpPr>
        <p:spPr>
          <a:xfrm>
            <a:off x="8622279" y="1174749"/>
            <a:ext cx="7594602" cy="79629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rPr>
                <a:solidFill>
                  <a:srgbClr val="BB2CA2"/>
                </a:solidFill>
              </a:rPr>
              <a:t>bool</a:t>
            </a:r>
            <a:r>
              <a:t> </a:t>
            </a:r>
            <a:r>
              <a:rPr>
                <a:solidFill>
                  <a:srgbClr val="4F8187"/>
                </a:solidFill>
              </a:rPr>
              <a:t>LinkedList</a:t>
            </a:r>
            <a:r>
              <a:t>&lt;ItemType&gt;::insert(</a:t>
            </a:r>
            <a:r>
              <a:rPr>
                <a:solidFill>
                  <a:srgbClr val="BB2CA2"/>
                </a:solidFill>
              </a:rPr>
              <a:t>int</a:t>
            </a:r>
            <a:r>
              <a:t> newPosition, </a:t>
            </a:r>
          </a:p>
          <a:p>
            <a:pPr lvl="8" indent="0"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r>
              <a:rPr>
                <a:solidFill>
                  <a:srgbClr val="BB2CA2"/>
                </a:solidFill>
              </a:rPr>
              <a:t>const</a:t>
            </a:r>
            <a:r>
              <a:t> ItemType&amp; newEntry)</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r>
              <a:rPr>
                <a:solidFill>
                  <a:srgbClr val="BB2CA2"/>
                </a:solidFill>
              </a:rPr>
              <a:t>bool</a:t>
            </a:r>
            <a:r>
              <a:t> ableToInsert = (newPosition &gt;= </a:t>
            </a:r>
            <a:r>
              <a:rPr>
                <a:solidFill>
                  <a:srgbClr val="272AD8"/>
                </a:solidFill>
              </a:rPr>
              <a:t>1</a:t>
            </a:r>
            <a:r>
              <a:t>) </a:t>
            </a:r>
            <a:br/>
            <a:r>
              <a:t>						&amp;&amp; (newPosition &lt;= </a:t>
            </a:r>
            <a:r>
              <a:rPr>
                <a:solidFill>
                  <a:srgbClr val="4F8187"/>
                </a:solidFill>
              </a:rPr>
              <a:t>itemCount</a:t>
            </a:r>
            <a:r>
              <a:t> + </a:t>
            </a:r>
            <a:r>
              <a:rPr>
                <a:solidFill>
                  <a:srgbClr val="272AD8"/>
                </a:solidFill>
              </a:rPr>
              <a:t>1</a:t>
            </a:r>
            <a:r>
              <a: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r>
              <a:rPr>
                <a:solidFill>
                  <a:srgbClr val="BB2CA2"/>
                </a:solidFill>
              </a:rPr>
              <a:t>if</a:t>
            </a:r>
            <a:r>
              <a:t> (ableToInsert)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r>
              <a:rPr>
                <a:solidFill>
                  <a:srgbClr val="4F8187"/>
                </a:solidFill>
              </a:rPr>
              <a:t>Node</a:t>
            </a:r>
            <a:r>
              <a:t>&lt;ItemType&gt;* newNodePtr =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r>
              <a:rPr>
                <a:solidFill>
                  <a:srgbClr val="BB2CA2"/>
                </a:solidFill>
              </a:rPr>
              <a:t>new</a:t>
            </a:r>
            <a:r>
              <a:t> </a:t>
            </a:r>
            <a:r>
              <a:rPr>
                <a:solidFill>
                  <a:srgbClr val="4F8187"/>
                </a:solidFill>
              </a:rPr>
              <a:t>Node</a:t>
            </a:r>
            <a:r>
              <a:t>&lt;ItemType&gt;(newEntry);  </a:t>
            </a:r>
          </a:p>
          <a:p>
            <a:pPr algn="l" defTabSz="457200">
              <a:lnSpc>
                <a:spcPct val="85000"/>
              </a:lnSpc>
              <a:tabLst>
                <a:tab pos="241300" algn="l"/>
              </a:tabLst>
              <a:defRPr sz="1600" b="1">
                <a:solidFill>
                  <a:srgbClr val="008400"/>
                </a:solidFill>
                <a:latin typeface="Menlo Regular"/>
                <a:ea typeface="Menlo Regular"/>
                <a:cs typeface="Menlo Regular"/>
                <a:sym typeface="Menlo Regular"/>
              </a:defRPr>
            </a:pPr>
            <a:r>
              <a:t>      </a:t>
            </a:r>
            <a:r>
              <a:rPr>
                <a:solidFill>
                  <a:srgbClr val="BB2CA2"/>
                </a:solidFill>
              </a:rPr>
              <a:t>if</a:t>
            </a:r>
            <a:r>
              <a:rPr>
                <a:solidFill>
                  <a:srgbClr val="000000"/>
                </a:solidFill>
              </a:rPr>
              <a:t> (isEmpty()) </a:t>
            </a:r>
          </a:p>
          <a:p>
            <a:pPr algn="l" defTabSz="457200">
              <a:lnSpc>
                <a:spcPct val="85000"/>
              </a:lnSpc>
              <a:tabLst>
                <a:tab pos="241300" algn="l"/>
              </a:tabLst>
              <a:defRPr sz="1600" b="1">
                <a:solidFill>
                  <a:srgbClr val="008400"/>
                </a:solidFill>
                <a:latin typeface="Menlo Regular"/>
                <a:ea typeface="Menlo Regular"/>
                <a:cs typeface="Menlo Regular"/>
                <a:sym typeface="Menlo Regular"/>
              </a:defRPr>
            </a:pPr>
            <a:r>
              <a:rPr>
                <a:solidFill>
                  <a:srgbClr val="000000"/>
                </a:solidFill>
              </a:rPr>
              <a:t>      {</a:t>
            </a:r>
          </a:p>
          <a:p>
            <a:pPr algn="l" defTabSz="457200">
              <a:lnSpc>
                <a:spcPct val="85000"/>
              </a:lnSpc>
              <a:tabLst>
                <a:tab pos="241300" algn="l"/>
              </a:tabLst>
              <a:defRPr sz="1600" b="1">
                <a:solidFill>
                  <a:srgbClr val="008400"/>
                </a:solidFill>
                <a:latin typeface="Menlo Regular"/>
                <a:ea typeface="Menlo Regular"/>
                <a:cs typeface="Menlo Regular"/>
                <a:sym typeface="Menlo Regular"/>
              </a:defRPr>
            </a:pPr>
            <a:r>
              <a:rPr>
                <a:solidFill>
                  <a:srgbClr val="000000"/>
                </a:solidFill>
              </a:rPr>
              <a:t>        </a:t>
            </a:r>
            <a:r>
              <a:rPr>
                <a:solidFill>
                  <a:srgbClr val="4F8187"/>
                </a:solidFill>
              </a:rPr>
              <a:t>headPtr</a:t>
            </a:r>
            <a:r>
              <a:rPr>
                <a:solidFill>
                  <a:srgbClr val="000000"/>
                </a:solidFill>
              </a:rPr>
              <a:t> = newNodePtr;</a:t>
            </a:r>
          </a:p>
          <a:p>
            <a:pPr algn="l" defTabSz="457200">
              <a:lnSpc>
                <a:spcPct val="85000"/>
              </a:lnSpc>
              <a:tabLst>
                <a:tab pos="241300" algn="l"/>
              </a:tabLst>
              <a:defRPr sz="1600" b="1">
                <a:solidFill>
                  <a:srgbClr val="008400"/>
                </a:solidFill>
                <a:latin typeface="Menlo Regular"/>
                <a:ea typeface="Menlo Regular"/>
                <a:cs typeface="Menlo Regular"/>
                <a:sym typeface="Menlo Regular"/>
              </a:defRPr>
            </a:pPr>
            <a:r>
              <a:rPr>
                <a:solidFill>
                  <a:srgbClr val="000000"/>
                </a:solidFill>
              </a:rPr>
              <a:t>        </a:t>
            </a:r>
            <a:r>
              <a:rPr>
                <a:solidFill>
                  <a:srgbClr val="4F8187"/>
                </a:solidFill>
              </a:rPr>
              <a:t>tailPtr</a:t>
            </a:r>
            <a:r>
              <a:rPr>
                <a:solidFill>
                  <a:srgbClr val="000000"/>
                </a:solidFill>
              </a:rPr>
              <a:t> = newNodePtr;</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r>
              <a:rPr>
                <a:solidFill>
                  <a:srgbClr val="BB2CA2"/>
                </a:solidFill>
              </a:rPr>
              <a:t>else</a:t>
            </a:r>
            <a:r>
              <a:t> </a:t>
            </a:r>
            <a:r>
              <a:rPr>
                <a:solidFill>
                  <a:srgbClr val="BB2CA2"/>
                </a:solidFill>
              </a:rPr>
              <a:t>if</a:t>
            </a:r>
            <a:r>
              <a:t> (newPosition == </a:t>
            </a:r>
            <a:r>
              <a:rPr>
                <a:solidFill>
                  <a:srgbClr val="272AD8"/>
                </a:solidFill>
              </a:rPr>
              <a:t>1</a:t>
            </a:r>
            <a:r>
              <a: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newNodePtr-&gt;</a:t>
            </a:r>
            <a:r>
              <a:rPr>
                <a:solidFill>
                  <a:srgbClr val="703DAA"/>
                </a:solidFill>
              </a:rPr>
              <a:t>setNext</a:t>
            </a:r>
            <a:r>
              <a:t>(</a:t>
            </a:r>
            <a:r>
              <a:rPr>
                <a:solidFill>
                  <a:srgbClr val="4F8187"/>
                </a:solidFill>
              </a:rPr>
              <a:t>headPtr</a:t>
            </a:r>
            <a:r>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r>
              <a:rPr>
                <a:solidFill>
                  <a:srgbClr val="4F8187"/>
                </a:solidFill>
              </a:rPr>
              <a:t>headPtr</a:t>
            </a:r>
            <a:r>
              <a:t> = newNodePtr;</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r>
              <a:rPr>
                <a:solidFill>
                  <a:srgbClr val="BB2CA2"/>
                </a:solidFill>
              </a:rPr>
              <a:t>else</a:t>
            </a:r>
            <a:r>
              <a:t> </a:t>
            </a:r>
            <a:r>
              <a:rPr>
                <a:solidFill>
                  <a:srgbClr val="BB2CA2"/>
                </a:solidFill>
              </a:rPr>
              <a:t>if</a:t>
            </a:r>
            <a:r>
              <a:t> (newPosition == </a:t>
            </a:r>
            <a:r>
              <a:rPr>
                <a:solidFill>
                  <a:srgbClr val="4F8187"/>
                </a:solidFill>
              </a:rPr>
              <a:t>itemCount</a:t>
            </a:r>
            <a:r>
              <a:t> + 1)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r>
              <a:rPr>
                <a:solidFill>
                  <a:srgbClr val="4F8187"/>
                </a:solidFill>
              </a:rPr>
              <a:t>tailPtr</a:t>
            </a:r>
            <a:r>
              <a:t>-&gt;setNextNode(newNodePtr);</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r>
              <a:rPr>
                <a:solidFill>
                  <a:srgbClr val="4F8187"/>
                </a:solidFill>
              </a:rPr>
              <a:t>tailPtr</a:t>
            </a:r>
            <a:r>
              <a:t> = newNodePtr;</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r>
              <a:rPr>
                <a:solidFill>
                  <a:srgbClr val="BB2CA2"/>
                </a:solidFill>
              </a:rPr>
              <a:t>else</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r>
              <a:rPr>
                <a:solidFill>
                  <a:srgbClr val="4F8187"/>
                </a:solidFill>
              </a:rPr>
              <a:t>Node</a:t>
            </a:r>
            <a:r>
              <a:t>&lt;ItemType&gt;* prevPtr = </a:t>
            </a:r>
            <a:br/>
            <a:r>
              <a:t>                              </a:t>
            </a:r>
            <a:r>
              <a:rPr>
                <a:solidFill>
                  <a:srgbClr val="31595D"/>
                </a:solidFill>
              </a:rPr>
              <a:t>getNodeAt</a:t>
            </a:r>
            <a:r>
              <a:t>(newPosition - </a:t>
            </a:r>
            <a:r>
              <a:rPr>
                <a:solidFill>
                  <a:srgbClr val="272AD8"/>
                </a:solidFill>
              </a:rPr>
              <a:t>1</a:t>
            </a:r>
            <a:r>
              <a:t>);</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newNodePtr-&gt;</a:t>
            </a:r>
            <a:r>
              <a:rPr>
                <a:solidFill>
                  <a:srgbClr val="703DAA"/>
                </a:solidFill>
              </a:rPr>
              <a:t>setNext</a:t>
            </a:r>
            <a:r>
              <a:t>(prevPtr-&gt;</a:t>
            </a:r>
            <a:r>
              <a:rPr>
                <a:solidFill>
                  <a:srgbClr val="703DAA"/>
                </a:solidFill>
              </a:rPr>
              <a:t>getNext</a:t>
            </a:r>
            <a:r>
              <a:t>()); </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prevPtr-&gt;</a:t>
            </a:r>
            <a:r>
              <a:rPr>
                <a:solidFill>
                  <a:srgbClr val="703DAA"/>
                </a:solidFill>
              </a:rPr>
              <a:t>setNext</a:t>
            </a:r>
            <a:r>
              <a:t>(newNodePtr);</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  </a:t>
            </a:r>
            <a:r>
              <a:rPr>
                <a:solidFill>
                  <a:srgbClr val="008400"/>
                </a:solidFill>
              </a:rPr>
              <a:t>// end if</a:t>
            </a:r>
          </a:p>
          <a:p>
            <a:pPr algn="l" defTabSz="457200">
              <a:lnSpc>
                <a:spcPct val="85000"/>
              </a:lnSpc>
              <a:tabLst>
                <a:tab pos="241300" algn="l"/>
              </a:tabLst>
              <a:defRPr sz="1600" b="1">
                <a:solidFill>
                  <a:srgbClr val="008400"/>
                </a:solidFill>
                <a:latin typeface="Menlo Regular"/>
                <a:ea typeface="Menlo Regular"/>
                <a:cs typeface="Menlo Regular"/>
                <a:sym typeface="Menlo Regular"/>
              </a:defRPr>
            </a:pPr>
            <a:r>
              <a:rPr>
                <a:solidFill>
                  <a:srgbClr val="000000"/>
                </a:solidFill>
              </a:rPr>
              <a:t>      </a:t>
            </a:r>
            <a:r>
              <a:rPr>
                <a:solidFill>
                  <a:srgbClr val="4F8187"/>
                </a:solidFill>
              </a:rPr>
              <a:t>itemCount</a:t>
            </a:r>
            <a:r>
              <a:rPr>
                <a:solidFill>
                  <a:srgbClr val="000000"/>
                </a:solidFill>
              </a:rPr>
              <a:t>++;  </a:t>
            </a:r>
            <a:r>
              <a:t>// Increase count of entries</a:t>
            </a:r>
            <a:endParaRPr>
              <a:solidFill>
                <a:srgbClr val="000000"/>
              </a:solidFill>
            </a:endParaRPr>
          </a:p>
          <a:p>
            <a:pPr algn="l" defTabSz="457200">
              <a:lnSpc>
                <a:spcPct val="85000"/>
              </a:lnSpc>
              <a:tabLst>
                <a:tab pos="241300" algn="l"/>
              </a:tabLst>
              <a:defRPr sz="1600" b="1">
                <a:solidFill>
                  <a:srgbClr val="008400"/>
                </a:solidFill>
                <a:latin typeface="Menlo Regular"/>
                <a:ea typeface="Menlo Regular"/>
                <a:cs typeface="Menlo Regular"/>
                <a:sym typeface="Menlo Regular"/>
              </a:defRPr>
            </a:pPr>
            <a:r>
              <a:rPr>
                <a:solidFill>
                  <a:srgbClr val="000000"/>
                </a:solidFill>
              </a:rPr>
              <a:t>   }  </a:t>
            </a:r>
            <a:r>
              <a:t>// end if</a:t>
            </a:r>
          </a:p>
          <a:p>
            <a:pPr algn="l" defTabSz="457200">
              <a:lnSpc>
                <a:spcPct val="85000"/>
              </a:lnSpc>
              <a:tabLst>
                <a:tab pos="241300" algn="l"/>
              </a:tabLst>
              <a:defRPr sz="1600" b="1">
                <a:solidFill>
                  <a:srgbClr val="000000"/>
                </a:solidFill>
                <a:latin typeface="Menlo Regular"/>
                <a:ea typeface="Menlo Regular"/>
                <a:cs typeface="Menlo Regular"/>
                <a:sym typeface="Menlo Regular"/>
              </a:defRPr>
            </a:pPr>
            <a:r>
              <a:t>   </a:t>
            </a:r>
            <a:r>
              <a:rPr>
                <a:solidFill>
                  <a:srgbClr val="BB2CA2"/>
                </a:solidFill>
              </a:rPr>
              <a:t>return</a:t>
            </a:r>
            <a:r>
              <a:t> ableToInsert;</a:t>
            </a:r>
          </a:p>
          <a:p>
            <a:pPr algn="l" defTabSz="457200">
              <a:lnSpc>
                <a:spcPct val="85000"/>
              </a:lnSpc>
              <a:tabLst>
                <a:tab pos="241300" algn="l"/>
              </a:tabLst>
              <a:defRPr sz="1600" b="1">
                <a:solidFill>
                  <a:srgbClr val="008400"/>
                </a:solidFill>
                <a:latin typeface="Menlo Regular"/>
                <a:ea typeface="Menlo Regular"/>
                <a:cs typeface="Menlo Regular"/>
                <a:sym typeface="Menlo Regular"/>
              </a:defRPr>
            </a:pPr>
            <a:r>
              <a:rPr>
                <a:solidFill>
                  <a:srgbClr val="000000"/>
                </a:solidFill>
              </a:rPr>
              <a:t>}  </a:t>
            </a:r>
            <a:r>
              <a:t>// end insert</a:t>
            </a:r>
          </a:p>
        </p:txBody>
      </p:sp>
      <p:grpSp>
        <p:nvGrpSpPr>
          <p:cNvPr id="419" name="Group"/>
          <p:cNvGrpSpPr/>
          <p:nvPr/>
        </p:nvGrpSpPr>
        <p:grpSpPr>
          <a:xfrm>
            <a:off x="6883399" y="6388100"/>
            <a:ext cx="1728797" cy="977901"/>
            <a:chOff x="0" y="0"/>
            <a:chExt cx="1728795" cy="977900"/>
          </a:xfrm>
        </p:grpSpPr>
        <p:grpSp>
          <p:nvGrpSpPr>
            <p:cNvPr id="416" name="Group"/>
            <p:cNvGrpSpPr/>
            <p:nvPr/>
          </p:nvGrpSpPr>
          <p:grpSpPr>
            <a:xfrm>
              <a:off x="63500" y="0"/>
              <a:ext cx="1524001" cy="495301"/>
              <a:chOff x="0" y="0"/>
              <a:chExt cx="1524000" cy="495300"/>
            </a:xfrm>
          </p:grpSpPr>
          <p:sp>
            <p:nvSpPr>
              <p:cNvPr id="414" name="Rectangle"/>
              <p:cNvSpPr/>
              <p:nvPr/>
            </p:nvSpPr>
            <p:spPr>
              <a:xfrm>
                <a:off x="0" y="0"/>
                <a:ext cx="774701" cy="4953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415" name="Rectangle"/>
              <p:cNvSpPr/>
              <p:nvPr/>
            </p:nvSpPr>
            <p:spPr>
              <a:xfrm>
                <a:off x="749300" y="0"/>
                <a:ext cx="774701" cy="4953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417" name="item"/>
            <p:cNvSpPr/>
            <p:nvPr/>
          </p:nvSpPr>
          <p:spPr>
            <a:xfrm>
              <a:off x="0" y="4572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418" name="next"/>
            <p:cNvSpPr/>
            <p:nvPr/>
          </p:nvSpPr>
          <p:spPr>
            <a:xfrm>
              <a:off x="719948" y="4318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420" name="Apples"/>
          <p:cNvSpPr/>
          <p:nvPr/>
        </p:nvSpPr>
        <p:spPr>
          <a:xfrm>
            <a:off x="366712" y="5588000"/>
            <a:ext cx="1196976" cy="54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solidFill>
                  <a:srgbClr val="000000"/>
                </a:solidFill>
                <a:latin typeface="Gill Sans"/>
                <a:ea typeface="Gill Sans"/>
                <a:cs typeface="Gill Sans"/>
                <a:sym typeface="Gill Sans"/>
              </a:defRPr>
            </a:lvl1pPr>
          </a:lstStyle>
          <a:p>
            <a:r>
              <a:t>Apples</a:t>
            </a:r>
          </a:p>
        </p:txBody>
      </p:sp>
      <p:sp>
        <p:nvSpPr>
          <p:cNvPr id="421" name="Line"/>
          <p:cNvSpPr/>
          <p:nvPr/>
        </p:nvSpPr>
        <p:spPr>
          <a:xfrm>
            <a:off x="7340599" y="6019800"/>
            <a:ext cx="1" cy="596901"/>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427" name="Group"/>
          <p:cNvGrpSpPr/>
          <p:nvPr/>
        </p:nvGrpSpPr>
        <p:grpSpPr>
          <a:xfrm>
            <a:off x="3517899" y="5143500"/>
            <a:ext cx="1779597" cy="952501"/>
            <a:chOff x="0" y="0"/>
            <a:chExt cx="1779595" cy="952500"/>
          </a:xfrm>
        </p:grpSpPr>
        <p:grpSp>
          <p:nvGrpSpPr>
            <p:cNvPr id="424" name="Group"/>
            <p:cNvGrpSpPr/>
            <p:nvPr/>
          </p:nvGrpSpPr>
          <p:grpSpPr>
            <a:xfrm>
              <a:off x="114300" y="0"/>
              <a:ext cx="1524001" cy="495301"/>
              <a:chOff x="0" y="0"/>
              <a:chExt cx="1524000" cy="495300"/>
            </a:xfrm>
          </p:grpSpPr>
          <p:sp>
            <p:nvSpPr>
              <p:cNvPr id="422" name="Rectangle"/>
              <p:cNvSpPr/>
              <p:nvPr/>
            </p:nvSpPr>
            <p:spPr>
              <a:xfrm>
                <a:off x="0" y="0"/>
                <a:ext cx="774701" cy="4953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423" name="Rectangle"/>
              <p:cNvSpPr/>
              <p:nvPr/>
            </p:nvSpPr>
            <p:spPr>
              <a:xfrm>
                <a:off x="749300" y="0"/>
                <a:ext cx="774701" cy="4953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425" name="item"/>
            <p:cNvSpPr/>
            <p:nvPr/>
          </p:nvSpPr>
          <p:spPr>
            <a:xfrm>
              <a:off x="0" y="4318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426" name="next"/>
            <p:cNvSpPr/>
            <p:nvPr/>
          </p:nvSpPr>
          <p:spPr>
            <a:xfrm>
              <a:off x="770748" y="4318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428" name="Oranges"/>
          <p:cNvSpPr/>
          <p:nvPr/>
        </p:nvSpPr>
        <p:spPr>
          <a:xfrm>
            <a:off x="3632199" y="4406900"/>
            <a:ext cx="1685480"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latin typeface="Gill Sans"/>
                <a:ea typeface="Gill Sans"/>
                <a:cs typeface="Gill Sans"/>
                <a:sym typeface="Gill Sans"/>
              </a:defRPr>
            </a:lvl1pPr>
          </a:lstStyle>
          <a:p>
            <a:r>
              <a:t>Oranges</a:t>
            </a:r>
          </a:p>
        </p:txBody>
      </p:sp>
      <p:sp>
        <p:nvSpPr>
          <p:cNvPr id="429" name="Line"/>
          <p:cNvSpPr/>
          <p:nvPr/>
        </p:nvSpPr>
        <p:spPr>
          <a:xfrm>
            <a:off x="4038599" y="4864100"/>
            <a:ext cx="1" cy="596901"/>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435" name="Group"/>
          <p:cNvGrpSpPr/>
          <p:nvPr/>
        </p:nvGrpSpPr>
        <p:grpSpPr>
          <a:xfrm>
            <a:off x="-12701" y="6362700"/>
            <a:ext cx="1804997" cy="952501"/>
            <a:chOff x="0" y="0"/>
            <a:chExt cx="1804995" cy="952500"/>
          </a:xfrm>
        </p:grpSpPr>
        <p:grpSp>
          <p:nvGrpSpPr>
            <p:cNvPr id="432" name="Group"/>
            <p:cNvGrpSpPr/>
            <p:nvPr/>
          </p:nvGrpSpPr>
          <p:grpSpPr>
            <a:xfrm>
              <a:off x="139700" y="0"/>
              <a:ext cx="1524001" cy="495300"/>
              <a:chOff x="0" y="0"/>
              <a:chExt cx="1524000" cy="495299"/>
            </a:xfrm>
          </p:grpSpPr>
          <p:sp>
            <p:nvSpPr>
              <p:cNvPr id="430" name="Rectangle"/>
              <p:cNvSpPr/>
              <p:nvPr/>
            </p:nvSpPr>
            <p:spPr>
              <a:xfrm>
                <a:off x="0" y="0"/>
                <a:ext cx="774701" cy="495300"/>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431" name="Rectangle"/>
              <p:cNvSpPr/>
              <p:nvPr/>
            </p:nvSpPr>
            <p:spPr>
              <a:xfrm>
                <a:off x="749300" y="0"/>
                <a:ext cx="774701" cy="495300"/>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433" name="item"/>
            <p:cNvSpPr/>
            <p:nvPr/>
          </p:nvSpPr>
          <p:spPr>
            <a:xfrm>
              <a:off x="0" y="4064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434" name="next"/>
            <p:cNvSpPr/>
            <p:nvPr/>
          </p:nvSpPr>
          <p:spPr>
            <a:xfrm>
              <a:off x="796148" y="4318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436" name="Pears"/>
          <p:cNvSpPr/>
          <p:nvPr/>
        </p:nvSpPr>
        <p:spPr>
          <a:xfrm>
            <a:off x="7104741" y="5600700"/>
            <a:ext cx="969176" cy="54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solidFill>
                  <a:srgbClr val="000000"/>
                </a:solidFill>
                <a:latin typeface="Gill Sans"/>
                <a:ea typeface="Gill Sans"/>
                <a:cs typeface="Gill Sans"/>
                <a:sym typeface="Gill Sans"/>
              </a:defRPr>
            </a:lvl1pPr>
          </a:lstStyle>
          <a:p>
            <a:r>
              <a:t>Pears</a:t>
            </a:r>
          </a:p>
        </p:txBody>
      </p:sp>
      <p:sp>
        <p:nvSpPr>
          <p:cNvPr id="437" name="Line"/>
          <p:cNvSpPr/>
          <p:nvPr/>
        </p:nvSpPr>
        <p:spPr>
          <a:xfrm flipH="1">
            <a:off x="558797" y="6019800"/>
            <a:ext cx="1" cy="596901"/>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440" name="Group"/>
          <p:cNvGrpSpPr/>
          <p:nvPr/>
        </p:nvGrpSpPr>
        <p:grpSpPr>
          <a:xfrm>
            <a:off x="88899" y="7378700"/>
            <a:ext cx="1270001" cy="1219201"/>
            <a:chOff x="0" y="0"/>
            <a:chExt cx="1270000" cy="1219200"/>
          </a:xfrm>
        </p:grpSpPr>
        <p:sp>
          <p:nvSpPr>
            <p:cNvPr id="438" name="headPtr"/>
            <p:cNvSpPr/>
            <p:nvPr/>
          </p:nvSpPr>
          <p:spPr>
            <a:xfrm>
              <a:off x="0" y="698500"/>
              <a:ext cx="12700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headPtr</a:t>
              </a:r>
            </a:p>
          </p:txBody>
        </p:sp>
        <p:sp>
          <p:nvSpPr>
            <p:cNvPr id="439" name="Rectangle"/>
            <p:cNvSpPr/>
            <p:nvPr/>
          </p:nvSpPr>
          <p:spPr>
            <a:xfrm>
              <a:off x="1177" y="0"/>
              <a:ext cx="774701" cy="736601"/>
            </a:xfrm>
            <a:prstGeom prst="rect">
              <a:avLst/>
            </a:prstGeom>
            <a:solidFill>
              <a:srgbClr val="FFFB00"/>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441" name="Line"/>
          <p:cNvSpPr/>
          <p:nvPr/>
        </p:nvSpPr>
        <p:spPr>
          <a:xfrm>
            <a:off x="419099" y="6908800"/>
            <a:ext cx="114301" cy="762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442" name="/"/>
          <p:cNvSpPr/>
          <p:nvPr/>
        </p:nvSpPr>
        <p:spPr>
          <a:xfrm>
            <a:off x="4567427" y="5200650"/>
            <a:ext cx="312417" cy="5207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2800">
                <a:solidFill>
                  <a:srgbClr val="FFFB00"/>
                </a:solidFill>
                <a:effectLst>
                  <a:outerShdw blurRad="38100" dist="12700" dir="5400000" rotWithShape="0">
                    <a:srgbClr val="000000">
                      <a:alpha val="50000"/>
                    </a:srgbClr>
                  </a:outerShdw>
                </a:effectLst>
              </a:defRPr>
            </a:lvl1pPr>
          </a:lstStyle>
          <a:p>
            <a:r>
              <a:t>/</a:t>
            </a:r>
          </a:p>
        </p:txBody>
      </p:sp>
      <p:sp>
        <p:nvSpPr>
          <p:cNvPr id="443" name="/"/>
          <p:cNvSpPr/>
          <p:nvPr/>
        </p:nvSpPr>
        <p:spPr>
          <a:xfrm>
            <a:off x="7904224" y="6362700"/>
            <a:ext cx="319021" cy="5334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3000">
                <a:solidFill>
                  <a:srgbClr val="FFFB00"/>
                </a:solidFill>
                <a:effectLst>
                  <a:outerShdw blurRad="38100" dist="12700" dir="5400000" rotWithShape="0">
                    <a:srgbClr val="000000">
                      <a:alpha val="50000"/>
                    </a:srgbClr>
                  </a:outerShdw>
                </a:effectLst>
              </a:defRPr>
            </a:lvl1pPr>
          </a:lstStyle>
          <a:p>
            <a:r>
              <a:t>/</a:t>
            </a:r>
          </a:p>
        </p:txBody>
      </p:sp>
      <p:sp>
        <p:nvSpPr>
          <p:cNvPr id="444" name="Line"/>
          <p:cNvSpPr/>
          <p:nvPr/>
        </p:nvSpPr>
        <p:spPr>
          <a:xfrm flipH="1">
            <a:off x="7150099" y="6756400"/>
            <a:ext cx="838201" cy="9525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445" name="Kiwis"/>
          <p:cNvSpPr/>
          <p:nvPr/>
        </p:nvSpPr>
        <p:spPr>
          <a:xfrm>
            <a:off x="2291425" y="5600700"/>
            <a:ext cx="979749" cy="54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solidFill>
                  <a:srgbClr val="000000"/>
                </a:solidFill>
                <a:latin typeface="Gill Sans"/>
                <a:ea typeface="Gill Sans"/>
                <a:cs typeface="Gill Sans"/>
                <a:sym typeface="Gill Sans"/>
              </a:defRPr>
            </a:lvl1pPr>
          </a:lstStyle>
          <a:p>
            <a:r>
              <a:t>Kiwis</a:t>
            </a:r>
          </a:p>
        </p:txBody>
      </p:sp>
      <p:grpSp>
        <p:nvGrpSpPr>
          <p:cNvPr id="451" name="Group"/>
          <p:cNvGrpSpPr/>
          <p:nvPr/>
        </p:nvGrpSpPr>
        <p:grpSpPr>
          <a:xfrm>
            <a:off x="1917699" y="6375400"/>
            <a:ext cx="1804997" cy="965201"/>
            <a:chOff x="0" y="0"/>
            <a:chExt cx="1804995" cy="965200"/>
          </a:xfrm>
        </p:grpSpPr>
        <p:grpSp>
          <p:nvGrpSpPr>
            <p:cNvPr id="448" name="Group"/>
            <p:cNvGrpSpPr/>
            <p:nvPr/>
          </p:nvGrpSpPr>
          <p:grpSpPr>
            <a:xfrm>
              <a:off x="139700" y="0"/>
              <a:ext cx="1524001" cy="508001"/>
              <a:chOff x="0" y="0"/>
              <a:chExt cx="1524000" cy="508000"/>
            </a:xfrm>
          </p:grpSpPr>
          <p:sp>
            <p:nvSpPr>
              <p:cNvPr id="446" name="Rectangle"/>
              <p:cNvSpPr/>
              <p:nvPr/>
            </p:nvSpPr>
            <p:spPr>
              <a:xfrm>
                <a:off x="0" y="0"/>
                <a:ext cx="774701" cy="5080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447" name="Rectangle"/>
              <p:cNvSpPr/>
              <p:nvPr/>
            </p:nvSpPr>
            <p:spPr>
              <a:xfrm>
                <a:off x="749300" y="0"/>
                <a:ext cx="774701" cy="5080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449" name="item"/>
            <p:cNvSpPr/>
            <p:nvPr/>
          </p:nvSpPr>
          <p:spPr>
            <a:xfrm>
              <a:off x="0" y="4191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450" name="next"/>
            <p:cNvSpPr/>
            <p:nvPr/>
          </p:nvSpPr>
          <p:spPr>
            <a:xfrm>
              <a:off x="796148" y="4445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452" name="Line"/>
          <p:cNvSpPr/>
          <p:nvPr/>
        </p:nvSpPr>
        <p:spPr>
          <a:xfrm>
            <a:off x="2438399" y="6019800"/>
            <a:ext cx="1" cy="596901"/>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53" name="Line"/>
          <p:cNvSpPr/>
          <p:nvPr/>
        </p:nvSpPr>
        <p:spPr>
          <a:xfrm flipH="1">
            <a:off x="1226339" y="6591300"/>
            <a:ext cx="840189" cy="1"/>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54" name="Peaches"/>
          <p:cNvSpPr/>
          <p:nvPr/>
        </p:nvSpPr>
        <p:spPr>
          <a:xfrm>
            <a:off x="5296129" y="5600700"/>
            <a:ext cx="1371142" cy="54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solidFill>
                  <a:srgbClr val="000000"/>
                </a:solidFill>
                <a:latin typeface="Gill Sans"/>
                <a:ea typeface="Gill Sans"/>
                <a:cs typeface="Gill Sans"/>
                <a:sym typeface="Gill Sans"/>
              </a:defRPr>
            </a:lvl1pPr>
          </a:lstStyle>
          <a:p>
            <a:r>
              <a:t>Peaches</a:t>
            </a:r>
          </a:p>
        </p:txBody>
      </p:sp>
      <p:grpSp>
        <p:nvGrpSpPr>
          <p:cNvPr id="460" name="Group"/>
          <p:cNvGrpSpPr/>
          <p:nvPr/>
        </p:nvGrpSpPr>
        <p:grpSpPr>
          <a:xfrm>
            <a:off x="4927599" y="6375400"/>
            <a:ext cx="1804997" cy="952501"/>
            <a:chOff x="0" y="0"/>
            <a:chExt cx="1804995" cy="952500"/>
          </a:xfrm>
        </p:grpSpPr>
        <p:grpSp>
          <p:nvGrpSpPr>
            <p:cNvPr id="457" name="Group"/>
            <p:cNvGrpSpPr/>
            <p:nvPr/>
          </p:nvGrpSpPr>
          <p:grpSpPr>
            <a:xfrm>
              <a:off x="139700" y="0"/>
              <a:ext cx="1524001" cy="495301"/>
              <a:chOff x="0" y="0"/>
              <a:chExt cx="1524000" cy="495300"/>
            </a:xfrm>
          </p:grpSpPr>
          <p:sp>
            <p:nvSpPr>
              <p:cNvPr id="455" name="Rectangle"/>
              <p:cNvSpPr/>
              <p:nvPr/>
            </p:nvSpPr>
            <p:spPr>
              <a:xfrm>
                <a:off x="0" y="0"/>
                <a:ext cx="774701" cy="4953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456" name="Rectangle"/>
              <p:cNvSpPr/>
              <p:nvPr/>
            </p:nvSpPr>
            <p:spPr>
              <a:xfrm>
                <a:off x="749300" y="0"/>
                <a:ext cx="774701" cy="4953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458" name="item"/>
            <p:cNvSpPr/>
            <p:nvPr/>
          </p:nvSpPr>
          <p:spPr>
            <a:xfrm>
              <a:off x="0" y="4064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459" name="next"/>
            <p:cNvSpPr/>
            <p:nvPr/>
          </p:nvSpPr>
          <p:spPr>
            <a:xfrm>
              <a:off x="796148" y="4318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461" name="Line"/>
          <p:cNvSpPr/>
          <p:nvPr/>
        </p:nvSpPr>
        <p:spPr>
          <a:xfrm>
            <a:off x="5524499" y="6019800"/>
            <a:ext cx="1" cy="596901"/>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62" name="Line"/>
          <p:cNvSpPr/>
          <p:nvPr/>
        </p:nvSpPr>
        <p:spPr>
          <a:xfrm flipH="1">
            <a:off x="6141239" y="6629400"/>
            <a:ext cx="840190" cy="1"/>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63" name="Line"/>
          <p:cNvSpPr/>
          <p:nvPr/>
        </p:nvSpPr>
        <p:spPr>
          <a:xfrm flipH="1">
            <a:off x="3245639" y="6629400"/>
            <a:ext cx="1816105" cy="1"/>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466" name="Group"/>
          <p:cNvGrpSpPr/>
          <p:nvPr/>
        </p:nvGrpSpPr>
        <p:grpSpPr>
          <a:xfrm>
            <a:off x="1650999" y="7378700"/>
            <a:ext cx="1612901" cy="1219201"/>
            <a:chOff x="0" y="0"/>
            <a:chExt cx="1612900" cy="1219200"/>
          </a:xfrm>
        </p:grpSpPr>
        <p:sp>
          <p:nvSpPr>
            <p:cNvPr id="464" name="prevPtr"/>
            <p:cNvSpPr/>
            <p:nvPr/>
          </p:nvSpPr>
          <p:spPr>
            <a:xfrm>
              <a:off x="0" y="698500"/>
              <a:ext cx="16129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prevPtr</a:t>
              </a:r>
            </a:p>
          </p:txBody>
        </p:sp>
        <p:sp>
          <p:nvSpPr>
            <p:cNvPr id="465" name="Rectangle"/>
            <p:cNvSpPr/>
            <p:nvPr/>
          </p:nvSpPr>
          <p:spPr>
            <a:xfrm>
              <a:off x="407577" y="0"/>
              <a:ext cx="774701" cy="736601"/>
            </a:xfrm>
            <a:prstGeom prst="rect">
              <a:avLst/>
            </a:prstGeom>
            <a:solidFill>
              <a:srgbClr val="9437FF"/>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467" name="Line"/>
          <p:cNvSpPr/>
          <p:nvPr/>
        </p:nvSpPr>
        <p:spPr>
          <a:xfrm>
            <a:off x="2448255" y="6824398"/>
            <a:ext cx="23100" cy="918446"/>
          </a:xfrm>
          <a:prstGeom prst="line">
            <a:avLst/>
          </a:prstGeom>
          <a:ln w="76200">
            <a:solidFill>
              <a:srgbClr val="941100"/>
            </a:solidFill>
            <a:miter lim="400000"/>
            <a:headEnd type="stealth"/>
          </a:ln>
          <a:effectLst>
            <a:outerShdw blurRad="177800" dir="3060000" rotWithShape="0">
              <a:srgbClr val="FFFFFF"/>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470" name="Group"/>
          <p:cNvGrpSpPr/>
          <p:nvPr/>
        </p:nvGrpSpPr>
        <p:grpSpPr>
          <a:xfrm>
            <a:off x="7581900" y="3308349"/>
            <a:ext cx="8380981" cy="2324101"/>
            <a:chOff x="0" y="0"/>
            <a:chExt cx="8380979" cy="2324100"/>
          </a:xfrm>
        </p:grpSpPr>
        <p:sp>
          <p:nvSpPr>
            <p:cNvPr id="468" name="Rectangle"/>
            <p:cNvSpPr/>
            <p:nvPr/>
          </p:nvSpPr>
          <p:spPr>
            <a:xfrm>
              <a:off x="0" y="57150"/>
              <a:ext cx="8369301" cy="2247901"/>
            </a:xfrm>
            <a:prstGeom prst="rect">
              <a:avLst/>
            </a:prstGeom>
            <a:solidFill>
              <a:srgbClr val="E5E6E1"/>
            </a:solidFill>
            <a:ln w="25400" cap="flat">
              <a:solidFill>
                <a:srgbClr val="941100"/>
              </a:solidFill>
              <a:prstDash val="solid"/>
              <a:miter lim="400000"/>
            </a:ln>
            <a:effectLst>
              <a:outerShdw blurRad="254000" dir="1980000" rotWithShape="0">
                <a:srgbClr val="000000"/>
              </a:outerShdw>
            </a:effectLst>
          </p:spPr>
          <p:txBody>
            <a:bodyPr wrap="square" lIns="50800" tIns="50800" rIns="50800" bIns="50800" numCol="1" anchor="ctr">
              <a:noAutofit/>
            </a:bodyPr>
            <a:lstStyle/>
            <a:p>
              <a:pPr>
                <a:defRPr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469" name="template&lt;class ItemType&gt;…"/>
            <p:cNvSpPr/>
            <p:nvPr/>
          </p:nvSpPr>
          <p:spPr>
            <a:xfrm>
              <a:off x="24379" y="0"/>
              <a:ext cx="8356602" cy="23241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p>
              <a:pPr algn="l" defTabSz="457200">
                <a:tabLst>
                  <a:tab pos="241300" algn="l"/>
                </a:tabLst>
                <a:defRPr sz="1600" b="1">
                  <a:solidFill>
                    <a:srgbClr val="000000"/>
                  </a:solidFill>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457200">
                <a:tabLst>
                  <a:tab pos="241300" algn="l"/>
                </a:tabLst>
                <a:defRPr sz="1600" b="1">
                  <a:solidFill>
                    <a:srgbClr val="000000"/>
                  </a:solidFill>
                  <a:latin typeface="Menlo Regular"/>
                  <a:ea typeface="Menlo Regular"/>
                  <a:cs typeface="Menlo Regular"/>
                  <a:sym typeface="Menlo Regular"/>
                </a:defRPr>
              </a:pPr>
              <a:r>
                <a:rPr>
                  <a:solidFill>
                    <a:srgbClr val="4F8187"/>
                  </a:solidFill>
                </a:rPr>
                <a:t>Node</a:t>
              </a:r>
              <a:r>
                <a:t>&lt;ItemType&gt;* </a:t>
              </a:r>
              <a:r>
                <a:rPr>
                  <a:solidFill>
                    <a:srgbClr val="4F8187"/>
                  </a:solidFill>
                </a:rPr>
                <a:t>LinkedList</a:t>
              </a:r>
              <a:r>
                <a:t>&lt;ItemType&gt;::getNodeAt(</a:t>
              </a:r>
              <a:r>
                <a:rPr>
                  <a:solidFill>
                    <a:srgbClr val="BB2CA2"/>
                  </a:solidFill>
                </a:rPr>
                <a:t>int</a:t>
              </a:r>
              <a:r>
                <a:t> position) </a:t>
              </a:r>
              <a:r>
                <a:rPr>
                  <a:solidFill>
                    <a:srgbClr val="BB2CA2"/>
                  </a:solidFill>
                </a:rPr>
                <a:t>const</a:t>
              </a:r>
            </a:p>
            <a:p>
              <a:pPr algn="l" defTabSz="457200">
                <a:tabLst>
                  <a:tab pos="241300" algn="l"/>
                </a:tabLst>
                <a:defRPr sz="1600" b="1">
                  <a:solidFill>
                    <a:srgbClr val="000000"/>
                  </a:solidFill>
                  <a:latin typeface="Menlo Regular"/>
                  <a:ea typeface="Menlo Regular"/>
                  <a:cs typeface="Menlo Regular"/>
                  <a:sym typeface="Menlo Regular"/>
                </a:defRPr>
              </a:pPr>
              <a:r>
                <a:t>{</a:t>
              </a:r>
            </a:p>
            <a:p>
              <a:pPr algn="l" defTabSz="457200">
                <a:tabLst>
                  <a:tab pos="241300" algn="l"/>
                </a:tabLst>
                <a:defRPr sz="1600" b="1">
                  <a:solidFill>
                    <a:srgbClr val="000000"/>
                  </a:solidFill>
                  <a:latin typeface="Menlo Regular"/>
                  <a:ea typeface="Menlo Regular"/>
                  <a:cs typeface="Menlo Regular"/>
                  <a:sym typeface="Menlo Regular"/>
                </a:defRPr>
              </a:pPr>
              <a:r>
                <a:t>   </a:t>
              </a:r>
              <a:r>
                <a:rPr>
                  <a:solidFill>
                    <a:srgbClr val="78492A"/>
                  </a:solidFill>
                </a:rPr>
                <a:t>assert</a:t>
              </a:r>
              <a:r>
                <a:t>( (position &gt;= </a:t>
              </a:r>
              <a:r>
                <a:rPr>
                  <a:solidFill>
                    <a:srgbClr val="272AD8"/>
                  </a:solidFill>
                </a:rPr>
                <a:t>1</a:t>
              </a:r>
              <a:r>
                <a:t>) &amp;&amp; (position &lt;= </a:t>
              </a:r>
              <a:r>
                <a:rPr>
                  <a:solidFill>
                    <a:srgbClr val="4F8187"/>
                  </a:solidFill>
                </a:rPr>
                <a:t>itemCount</a:t>
              </a:r>
              <a:r>
                <a:t>) );</a:t>
              </a:r>
            </a:p>
            <a:p>
              <a:pPr algn="l" defTabSz="457200">
                <a:tabLst>
                  <a:tab pos="241300" algn="l"/>
                </a:tabLst>
                <a:defRPr sz="1600" b="1">
                  <a:solidFill>
                    <a:srgbClr val="000000"/>
                  </a:solidFill>
                  <a:latin typeface="Menlo Regular"/>
                  <a:ea typeface="Menlo Regular"/>
                  <a:cs typeface="Menlo Regular"/>
                  <a:sym typeface="Menlo Regular"/>
                </a:defRPr>
              </a:pPr>
              <a:r>
                <a:t>   </a:t>
              </a:r>
              <a:r>
                <a:rPr>
                  <a:solidFill>
                    <a:srgbClr val="4F8187"/>
                  </a:solidFill>
                </a:rPr>
                <a:t>Node</a:t>
              </a:r>
              <a:r>
                <a:t>&lt;ItemType&gt;* curPtr = </a:t>
              </a:r>
              <a:r>
                <a:rPr>
                  <a:solidFill>
                    <a:srgbClr val="4F8187"/>
                  </a:solidFill>
                </a:rPr>
                <a:t>headPtr</a:t>
              </a:r>
              <a:r>
                <a:t>;</a:t>
              </a:r>
            </a:p>
            <a:p>
              <a:pPr algn="l" defTabSz="457200">
                <a:tabLst>
                  <a:tab pos="241300" algn="l"/>
                </a:tabLst>
                <a:defRPr sz="1600" b="1">
                  <a:solidFill>
                    <a:srgbClr val="000000"/>
                  </a:solidFill>
                  <a:latin typeface="Menlo Regular"/>
                  <a:ea typeface="Menlo Regular"/>
                  <a:cs typeface="Menlo Regular"/>
                  <a:sym typeface="Menlo Regular"/>
                </a:defRPr>
              </a:pPr>
              <a:r>
                <a:t>   </a:t>
              </a:r>
              <a:r>
                <a:rPr>
                  <a:solidFill>
                    <a:srgbClr val="BB2CA2"/>
                  </a:solidFill>
                </a:rPr>
                <a:t>for</a:t>
              </a:r>
              <a:r>
                <a:t> (</a:t>
              </a:r>
              <a:r>
                <a:rPr>
                  <a:solidFill>
                    <a:srgbClr val="BB2CA2"/>
                  </a:solidFill>
                </a:rPr>
                <a:t>int</a:t>
              </a:r>
              <a:r>
                <a:t> skip = </a:t>
              </a:r>
              <a:r>
                <a:rPr>
                  <a:solidFill>
                    <a:srgbClr val="272AD8"/>
                  </a:solidFill>
                </a:rPr>
                <a:t>1</a:t>
              </a:r>
              <a:r>
                <a:t>; skip &lt; position; skip++)</a:t>
              </a:r>
            </a:p>
            <a:p>
              <a:pPr algn="l" defTabSz="457200">
                <a:tabLst>
                  <a:tab pos="241300" algn="l"/>
                </a:tabLst>
                <a:defRPr sz="1600" b="1">
                  <a:solidFill>
                    <a:srgbClr val="000000"/>
                  </a:solidFill>
                  <a:latin typeface="Menlo Regular"/>
                  <a:ea typeface="Menlo Regular"/>
                  <a:cs typeface="Menlo Regular"/>
                  <a:sym typeface="Menlo Regular"/>
                </a:defRPr>
              </a:pPr>
              <a:r>
                <a:t>      curPtr = curPtr-&gt;</a:t>
              </a:r>
              <a:r>
                <a:rPr>
                  <a:solidFill>
                    <a:srgbClr val="703DAA"/>
                  </a:solidFill>
                </a:rPr>
                <a:t>getNext</a:t>
              </a:r>
              <a:r>
                <a:t>();</a:t>
              </a:r>
            </a:p>
            <a:p>
              <a:pPr algn="l" defTabSz="457200">
                <a:tabLst>
                  <a:tab pos="241300" algn="l"/>
                </a:tabLst>
                <a:defRPr sz="1600" b="1">
                  <a:solidFill>
                    <a:srgbClr val="000000"/>
                  </a:solidFill>
                  <a:latin typeface="Menlo Regular"/>
                  <a:ea typeface="Menlo Regular"/>
                  <a:cs typeface="Menlo Regular"/>
                  <a:sym typeface="Menlo Regular"/>
                </a:defRPr>
              </a:pPr>
              <a:r>
                <a:t>   </a:t>
              </a:r>
              <a:r>
                <a:rPr>
                  <a:solidFill>
                    <a:srgbClr val="BB2CA2"/>
                  </a:solidFill>
                </a:rPr>
                <a:t>return</a:t>
              </a:r>
              <a:r>
                <a:t> curPtr;</a:t>
              </a:r>
            </a:p>
            <a:p>
              <a:pPr algn="l" defTabSz="457200">
                <a:tabLst>
                  <a:tab pos="241300" algn="l"/>
                </a:tabLst>
                <a:defRPr sz="1600" b="1">
                  <a:solidFill>
                    <a:srgbClr val="008400"/>
                  </a:solidFill>
                  <a:latin typeface="Menlo Regular"/>
                  <a:ea typeface="Menlo Regular"/>
                  <a:cs typeface="Menlo Regular"/>
                  <a:sym typeface="Menlo Regular"/>
                </a:defRPr>
              </a:pPr>
              <a:r>
                <a:rPr>
                  <a:solidFill>
                    <a:srgbClr val="000000"/>
                  </a:solidFill>
                </a:rPr>
                <a:t>}  </a:t>
              </a:r>
              <a:r>
                <a:t>// end getNodeAt</a:t>
              </a:r>
            </a:p>
          </p:txBody>
        </p:sp>
      </p:grpSp>
      <p:sp>
        <p:nvSpPr>
          <p:cNvPr id="471" name="Line"/>
          <p:cNvSpPr/>
          <p:nvPr/>
        </p:nvSpPr>
        <p:spPr>
          <a:xfrm flipH="1" flipV="1">
            <a:off x="4698999" y="5448833"/>
            <a:ext cx="447279" cy="1059785"/>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72" name="Line"/>
          <p:cNvSpPr/>
          <p:nvPr/>
        </p:nvSpPr>
        <p:spPr>
          <a:xfrm flipH="1">
            <a:off x="3232939" y="5505780"/>
            <a:ext cx="629184" cy="1136321"/>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475" name="Group"/>
          <p:cNvGrpSpPr/>
          <p:nvPr/>
        </p:nvGrpSpPr>
        <p:grpSpPr>
          <a:xfrm>
            <a:off x="1999865" y="4763293"/>
            <a:ext cx="5041901" cy="457201"/>
            <a:chOff x="0" y="0"/>
            <a:chExt cx="5041899" cy="457200"/>
          </a:xfrm>
        </p:grpSpPr>
        <p:sp>
          <p:nvSpPr>
            <p:cNvPr id="473" name="Rectangle"/>
            <p:cNvSpPr/>
            <p:nvPr/>
          </p:nvSpPr>
          <p:spPr>
            <a:xfrm>
              <a:off x="0" y="14190"/>
              <a:ext cx="5011438" cy="443011"/>
            </a:xfrm>
            <a:prstGeom prst="rect">
              <a:avLst/>
            </a:prstGeom>
            <a:solidFill>
              <a:schemeClr val="accent1">
                <a:hueOff val="-313507"/>
                <a:satOff val="34334"/>
                <a:lumOff val="-8266"/>
                <a:alpha val="62000"/>
              </a:schemeClr>
            </a:solidFill>
            <a:ln w="25400" cap="flat">
              <a:solidFill>
                <a:srgbClr val="000000"/>
              </a:solidFill>
              <a:prstDash val="solid"/>
              <a:miter lim="400000"/>
            </a:ln>
            <a:effectLst/>
          </p:spPr>
          <p:txBody>
            <a:bodyPr wrap="square" lIns="50800" tIns="50800" rIns="50800" bIns="50800" numCol="1" anchor="ctr">
              <a:noAutofit/>
            </a:bodyPr>
            <a:lstStyle/>
            <a:p>
              <a:pPr defTabSz="584200">
                <a:defRPr sz="4800">
                  <a:solidFill>
                    <a:srgbClr val="FFFFFF"/>
                  </a:solidFill>
                </a:defRPr>
              </a:pPr>
              <a:endParaRPr/>
            </a:p>
          </p:txBody>
        </p:sp>
        <p:sp>
          <p:nvSpPr>
            <p:cNvPr id="474" name="groceryList.add(3,“Oranges”);"/>
            <p:cNvSpPr/>
            <p:nvPr/>
          </p:nvSpPr>
          <p:spPr>
            <a:xfrm>
              <a:off x="30462" y="0"/>
              <a:ext cx="5011438" cy="443010"/>
            </a:xfrm>
            <a:prstGeom prst="rect">
              <a:avLst/>
            </a:prstGeom>
            <a:noFill/>
            <a:ln w="12700" cap="flat">
              <a:noFill/>
              <a:miter lim="400000"/>
            </a:ln>
            <a:effectLst>
              <a:outerShdw blurRad="101600" dist="254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defTabSz="457200">
                <a:tabLst>
                  <a:tab pos="355600" algn="l"/>
                </a:tabLst>
                <a:defRPr sz="2000" b="1">
                  <a:solidFill>
                    <a:srgbClr val="FFFFFF"/>
                  </a:solidFill>
                  <a:latin typeface="Courier New"/>
                  <a:ea typeface="Courier New"/>
                  <a:cs typeface="Courier New"/>
                  <a:sym typeface="Courier New"/>
                </a:defRPr>
              </a:lvl1pPr>
            </a:lstStyle>
            <a:p>
              <a:r>
                <a:t>groceryList.add(3,“Oranges”);</a:t>
              </a:r>
            </a:p>
          </p:txBody>
        </p:sp>
      </p:gr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420"/>
                                        </p:tgtEl>
                                        <p:attrNameLst>
                                          <p:attrName>style.visibility</p:attrName>
                                        </p:attrNameLst>
                                      </p:cBhvr>
                                      <p:to>
                                        <p:strVal val="visible"/>
                                      </p:to>
                                    </p:set>
                                    <p:animEffect transition="in" filter="wipe(left)">
                                      <p:cBhvr>
                                        <p:cTn id="7" dur="500"/>
                                        <p:tgtEl>
                                          <p:spTgt spid="420"/>
                                        </p:tgtEl>
                                      </p:cBhvr>
                                    </p:animEffect>
                                  </p:childTnLst>
                                </p:cTn>
                              </p:par>
                            </p:childTnLst>
                          </p:cTn>
                        </p:par>
                        <p:par>
                          <p:cTn id="8" fill="hold">
                            <p:stCondLst>
                              <p:cond delay="500"/>
                            </p:stCondLst>
                            <p:childTnLst>
                              <p:par>
                                <p:cTn id="9" presetID="22" presetClass="entr" presetSubtype="8" fill="hold" grpId="0" nodeType="afterEffect">
                                  <p:stCondLst>
                                    <p:cond delay="0"/>
                                  </p:stCondLst>
                                  <p:iterate>
                                    <p:tmAbs val="0"/>
                                  </p:iterate>
                                  <p:childTnLst>
                                    <p:set>
                                      <p:cBhvr>
                                        <p:cTn id="10" fill="hold"/>
                                        <p:tgtEl>
                                          <p:spTgt spid="435"/>
                                        </p:tgtEl>
                                        <p:attrNameLst>
                                          <p:attrName>style.visibility</p:attrName>
                                        </p:attrNameLst>
                                      </p:cBhvr>
                                      <p:to>
                                        <p:strVal val="visible"/>
                                      </p:to>
                                    </p:set>
                                    <p:animEffect transition="in" filter="wipe(left)">
                                      <p:cBhvr>
                                        <p:cTn id="11" dur="500"/>
                                        <p:tgtEl>
                                          <p:spTgt spid="435"/>
                                        </p:tgtEl>
                                      </p:cBhvr>
                                    </p:animEffect>
                                  </p:childTnLst>
                                </p:cTn>
                              </p:par>
                            </p:childTnLst>
                          </p:cTn>
                        </p:par>
                        <p:par>
                          <p:cTn id="12" fill="hold">
                            <p:stCondLst>
                              <p:cond delay="1000"/>
                            </p:stCondLst>
                            <p:childTnLst>
                              <p:par>
                                <p:cTn id="13" presetID="22" presetClass="entr" presetSubtype="8" fill="hold" grpId="0" nodeType="afterEffect">
                                  <p:stCondLst>
                                    <p:cond delay="0"/>
                                  </p:stCondLst>
                                  <p:iterate>
                                    <p:tmAbs val="0"/>
                                  </p:iterate>
                                  <p:childTnLst>
                                    <p:set>
                                      <p:cBhvr>
                                        <p:cTn id="14" fill="hold"/>
                                        <p:tgtEl>
                                          <p:spTgt spid="437"/>
                                        </p:tgtEl>
                                        <p:attrNameLst>
                                          <p:attrName>style.visibility</p:attrName>
                                        </p:attrNameLst>
                                      </p:cBhvr>
                                      <p:to>
                                        <p:strVal val="visible"/>
                                      </p:to>
                                    </p:set>
                                    <p:animEffect transition="in" filter="wipe(left)">
                                      <p:cBhvr>
                                        <p:cTn id="15" dur="500"/>
                                        <p:tgtEl>
                                          <p:spTgt spid="437"/>
                                        </p:tgtEl>
                                      </p:cBhvr>
                                    </p:animEffect>
                                  </p:childTnLst>
                                </p:cTn>
                              </p:par>
                            </p:childTnLst>
                          </p:cTn>
                        </p:par>
                        <p:par>
                          <p:cTn id="16" fill="hold">
                            <p:stCondLst>
                              <p:cond delay="1500"/>
                            </p:stCondLst>
                            <p:childTnLst>
                              <p:par>
                                <p:cTn id="17" presetID="22" presetClass="entr" presetSubtype="8" fill="hold" grpId="0" nodeType="afterEffect">
                                  <p:stCondLst>
                                    <p:cond delay="0"/>
                                  </p:stCondLst>
                                  <p:iterate>
                                    <p:tmAbs val="0"/>
                                  </p:iterate>
                                  <p:childTnLst>
                                    <p:set>
                                      <p:cBhvr>
                                        <p:cTn id="18" fill="hold"/>
                                        <p:tgtEl>
                                          <p:spTgt spid="440"/>
                                        </p:tgtEl>
                                        <p:attrNameLst>
                                          <p:attrName>style.visibility</p:attrName>
                                        </p:attrNameLst>
                                      </p:cBhvr>
                                      <p:to>
                                        <p:strVal val="visible"/>
                                      </p:to>
                                    </p:set>
                                    <p:animEffect transition="in" filter="wipe(left)">
                                      <p:cBhvr>
                                        <p:cTn id="19" dur="500"/>
                                        <p:tgtEl>
                                          <p:spTgt spid="440"/>
                                        </p:tgtEl>
                                      </p:cBhvr>
                                    </p:animEffect>
                                  </p:childTnLst>
                                </p:cTn>
                              </p:par>
                            </p:childTnLst>
                          </p:cTn>
                        </p:par>
                        <p:par>
                          <p:cTn id="20" fill="hold">
                            <p:stCondLst>
                              <p:cond delay="2000"/>
                            </p:stCondLst>
                            <p:childTnLst>
                              <p:par>
                                <p:cTn id="21" presetID="22" presetClass="entr" presetSubtype="8" fill="hold" grpId="0" nodeType="afterEffect">
                                  <p:stCondLst>
                                    <p:cond delay="0"/>
                                  </p:stCondLst>
                                  <p:iterate>
                                    <p:tmAbs val="0"/>
                                  </p:iterate>
                                  <p:childTnLst>
                                    <p:set>
                                      <p:cBhvr>
                                        <p:cTn id="22" fill="hold"/>
                                        <p:tgtEl>
                                          <p:spTgt spid="441"/>
                                        </p:tgtEl>
                                        <p:attrNameLst>
                                          <p:attrName>style.visibility</p:attrName>
                                        </p:attrNameLst>
                                      </p:cBhvr>
                                      <p:to>
                                        <p:strVal val="visible"/>
                                      </p:to>
                                    </p:set>
                                    <p:animEffect transition="in" filter="wipe(left)">
                                      <p:cBhvr>
                                        <p:cTn id="23" dur="500"/>
                                        <p:tgtEl>
                                          <p:spTgt spid="441"/>
                                        </p:tgtEl>
                                      </p:cBhvr>
                                    </p:animEffect>
                                  </p:childTnLst>
                                </p:cTn>
                              </p:par>
                            </p:childTnLst>
                          </p:cTn>
                        </p:par>
                        <p:par>
                          <p:cTn id="24" fill="hold">
                            <p:stCondLst>
                              <p:cond delay="2500"/>
                            </p:stCondLst>
                            <p:childTnLst>
                              <p:par>
                                <p:cTn id="25" presetID="22" presetClass="entr" presetSubtype="8" fill="hold" grpId="0" nodeType="afterEffect">
                                  <p:stCondLst>
                                    <p:cond delay="200"/>
                                  </p:stCondLst>
                                  <p:iterate>
                                    <p:tmAbs val="0"/>
                                  </p:iterate>
                                  <p:childTnLst>
                                    <p:set>
                                      <p:cBhvr>
                                        <p:cTn id="26" fill="hold"/>
                                        <p:tgtEl>
                                          <p:spTgt spid="453"/>
                                        </p:tgtEl>
                                        <p:attrNameLst>
                                          <p:attrName>style.visibility</p:attrName>
                                        </p:attrNameLst>
                                      </p:cBhvr>
                                      <p:to>
                                        <p:strVal val="visible"/>
                                      </p:to>
                                    </p:set>
                                    <p:animEffect transition="in" filter="wipe(left)">
                                      <p:cBhvr>
                                        <p:cTn id="27" dur="500"/>
                                        <p:tgtEl>
                                          <p:spTgt spid="453"/>
                                        </p:tgtEl>
                                      </p:cBhvr>
                                    </p:animEffect>
                                  </p:childTnLst>
                                </p:cTn>
                              </p:par>
                            </p:childTnLst>
                          </p:cTn>
                        </p:par>
                        <p:par>
                          <p:cTn id="28" fill="hold">
                            <p:stCondLst>
                              <p:cond delay="3200"/>
                            </p:stCondLst>
                            <p:childTnLst>
                              <p:par>
                                <p:cTn id="29" presetID="22" presetClass="entr" presetSubtype="8" fill="hold" grpId="0" nodeType="afterEffect">
                                  <p:stCondLst>
                                    <p:cond delay="0"/>
                                  </p:stCondLst>
                                  <p:iterate>
                                    <p:tmAbs val="0"/>
                                  </p:iterate>
                                  <p:childTnLst>
                                    <p:set>
                                      <p:cBhvr>
                                        <p:cTn id="30" fill="hold"/>
                                        <p:tgtEl>
                                          <p:spTgt spid="445"/>
                                        </p:tgtEl>
                                        <p:attrNameLst>
                                          <p:attrName>style.visibility</p:attrName>
                                        </p:attrNameLst>
                                      </p:cBhvr>
                                      <p:to>
                                        <p:strVal val="visible"/>
                                      </p:to>
                                    </p:set>
                                    <p:animEffect transition="in" filter="wipe(left)">
                                      <p:cBhvr>
                                        <p:cTn id="31" dur="500"/>
                                        <p:tgtEl>
                                          <p:spTgt spid="445"/>
                                        </p:tgtEl>
                                      </p:cBhvr>
                                    </p:animEffect>
                                  </p:childTnLst>
                                </p:cTn>
                              </p:par>
                            </p:childTnLst>
                          </p:cTn>
                        </p:par>
                        <p:par>
                          <p:cTn id="32" fill="hold">
                            <p:stCondLst>
                              <p:cond delay="3700"/>
                            </p:stCondLst>
                            <p:childTnLst>
                              <p:par>
                                <p:cTn id="33" presetID="22" presetClass="entr" presetSubtype="8" fill="hold" grpId="0" nodeType="afterEffect">
                                  <p:stCondLst>
                                    <p:cond delay="0"/>
                                  </p:stCondLst>
                                  <p:iterate>
                                    <p:tmAbs val="0"/>
                                  </p:iterate>
                                  <p:childTnLst>
                                    <p:set>
                                      <p:cBhvr>
                                        <p:cTn id="34" fill="hold"/>
                                        <p:tgtEl>
                                          <p:spTgt spid="451"/>
                                        </p:tgtEl>
                                        <p:attrNameLst>
                                          <p:attrName>style.visibility</p:attrName>
                                        </p:attrNameLst>
                                      </p:cBhvr>
                                      <p:to>
                                        <p:strVal val="visible"/>
                                      </p:to>
                                    </p:set>
                                    <p:animEffect transition="in" filter="wipe(left)">
                                      <p:cBhvr>
                                        <p:cTn id="35" dur="500"/>
                                        <p:tgtEl>
                                          <p:spTgt spid="451"/>
                                        </p:tgtEl>
                                      </p:cBhvr>
                                    </p:animEffect>
                                  </p:childTnLst>
                                </p:cTn>
                              </p:par>
                            </p:childTnLst>
                          </p:cTn>
                        </p:par>
                        <p:par>
                          <p:cTn id="36" fill="hold">
                            <p:stCondLst>
                              <p:cond delay="4200"/>
                            </p:stCondLst>
                            <p:childTnLst>
                              <p:par>
                                <p:cTn id="37" presetID="22" presetClass="entr" presetSubtype="8" fill="hold" grpId="0" nodeType="afterEffect">
                                  <p:stCondLst>
                                    <p:cond delay="0"/>
                                  </p:stCondLst>
                                  <p:iterate>
                                    <p:tmAbs val="0"/>
                                  </p:iterate>
                                  <p:childTnLst>
                                    <p:set>
                                      <p:cBhvr>
                                        <p:cTn id="38" fill="hold"/>
                                        <p:tgtEl>
                                          <p:spTgt spid="452"/>
                                        </p:tgtEl>
                                        <p:attrNameLst>
                                          <p:attrName>style.visibility</p:attrName>
                                        </p:attrNameLst>
                                      </p:cBhvr>
                                      <p:to>
                                        <p:strVal val="visible"/>
                                      </p:to>
                                    </p:set>
                                    <p:animEffect transition="in" filter="wipe(left)">
                                      <p:cBhvr>
                                        <p:cTn id="39" dur="500"/>
                                        <p:tgtEl>
                                          <p:spTgt spid="452"/>
                                        </p:tgtEl>
                                      </p:cBhvr>
                                    </p:animEffect>
                                  </p:childTnLst>
                                </p:cTn>
                              </p:par>
                            </p:childTnLst>
                          </p:cTn>
                        </p:par>
                        <p:par>
                          <p:cTn id="40" fill="hold">
                            <p:stCondLst>
                              <p:cond delay="4700"/>
                            </p:stCondLst>
                            <p:childTnLst>
                              <p:par>
                                <p:cTn id="41" presetID="22" presetClass="entr" presetSubtype="8" fill="hold" grpId="0" nodeType="afterEffect">
                                  <p:stCondLst>
                                    <p:cond delay="200"/>
                                  </p:stCondLst>
                                  <p:iterate>
                                    <p:tmAbs val="0"/>
                                  </p:iterate>
                                  <p:childTnLst>
                                    <p:set>
                                      <p:cBhvr>
                                        <p:cTn id="42" fill="hold"/>
                                        <p:tgtEl>
                                          <p:spTgt spid="463"/>
                                        </p:tgtEl>
                                        <p:attrNameLst>
                                          <p:attrName>style.visibility</p:attrName>
                                        </p:attrNameLst>
                                      </p:cBhvr>
                                      <p:to>
                                        <p:strVal val="visible"/>
                                      </p:to>
                                    </p:set>
                                    <p:animEffect transition="in" filter="wipe(left)">
                                      <p:cBhvr>
                                        <p:cTn id="43" dur="500"/>
                                        <p:tgtEl>
                                          <p:spTgt spid="463"/>
                                        </p:tgtEl>
                                      </p:cBhvr>
                                    </p:animEffect>
                                  </p:childTnLst>
                                </p:cTn>
                              </p:par>
                            </p:childTnLst>
                          </p:cTn>
                        </p:par>
                        <p:par>
                          <p:cTn id="44" fill="hold">
                            <p:stCondLst>
                              <p:cond delay="5400"/>
                            </p:stCondLst>
                            <p:childTnLst>
                              <p:par>
                                <p:cTn id="45" presetID="22" presetClass="entr" presetSubtype="8" fill="hold" grpId="0" nodeType="afterEffect">
                                  <p:stCondLst>
                                    <p:cond delay="0"/>
                                  </p:stCondLst>
                                  <p:iterate>
                                    <p:tmAbs val="0"/>
                                  </p:iterate>
                                  <p:childTnLst>
                                    <p:set>
                                      <p:cBhvr>
                                        <p:cTn id="46" fill="hold"/>
                                        <p:tgtEl>
                                          <p:spTgt spid="461"/>
                                        </p:tgtEl>
                                        <p:attrNameLst>
                                          <p:attrName>style.visibility</p:attrName>
                                        </p:attrNameLst>
                                      </p:cBhvr>
                                      <p:to>
                                        <p:strVal val="visible"/>
                                      </p:to>
                                    </p:set>
                                    <p:animEffect transition="in" filter="wipe(left)">
                                      <p:cBhvr>
                                        <p:cTn id="47" dur="500"/>
                                        <p:tgtEl>
                                          <p:spTgt spid="461"/>
                                        </p:tgtEl>
                                      </p:cBhvr>
                                    </p:animEffect>
                                  </p:childTnLst>
                                </p:cTn>
                              </p:par>
                            </p:childTnLst>
                          </p:cTn>
                        </p:par>
                        <p:par>
                          <p:cTn id="48" fill="hold">
                            <p:stCondLst>
                              <p:cond delay="5900"/>
                            </p:stCondLst>
                            <p:childTnLst>
                              <p:par>
                                <p:cTn id="49" presetID="22" presetClass="entr" presetSubtype="8" fill="hold" grpId="0" nodeType="afterEffect">
                                  <p:stCondLst>
                                    <p:cond delay="0"/>
                                  </p:stCondLst>
                                  <p:iterate>
                                    <p:tmAbs val="0"/>
                                  </p:iterate>
                                  <p:childTnLst>
                                    <p:set>
                                      <p:cBhvr>
                                        <p:cTn id="50" fill="hold"/>
                                        <p:tgtEl>
                                          <p:spTgt spid="454"/>
                                        </p:tgtEl>
                                        <p:attrNameLst>
                                          <p:attrName>style.visibility</p:attrName>
                                        </p:attrNameLst>
                                      </p:cBhvr>
                                      <p:to>
                                        <p:strVal val="visible"/>
                                      </p:to>
                                    </p:set>
                                    <p:animEffect transition="in" filter="wipe(left)">
                                      <p:cBhvr>
                                        <p:cTn id="51" dur="500"/>
                                        <p:tgtEl>
                                          <p:spTgt spid="454"/>
                                        </p:tgtEl>
                                      </p:cBhvr>
                                    </p:animEffect>
                                  </p:childTnLst>
                                </p:cTn>
                              </p:par>
                            </p:childTnLst>
                          </p:cTn>
                        </p:par>
                        <p:par>
                          <p:cTn id="52" fill="hold">
                            <p:stCondLst>
                              <p:cond delay="6400"/>
                            </p:stCondLst>
                            <p:childTnLst>
                              <p:par>
                                <p:cTn id="53" presetID="22" presetClass="entr" presetSubtype="8" fill="hold" grpId="0" nodeType="afterEffect">
                                  <p:stCondLst>
                                    <p:cond delay="0"/>
                                  </p:stCondLst>
                                  <p:iterate>
                                    <p:tmAbs val="0"/>
                                  </p:iterate>
                                  <p:childTnLst>
                                    <p:set>
                                      <p:cBhvr>
                                        <p:cTn id="54" fill="hold"/>
                                        <p:tgtEl>
                                          <p:spTgt spid="460"/>
                                        </p:tgtEl>
                                        <p:attrNameLst>
                                          <p:attrName>style.visibility</p:attrName>
                                        </p:attrNameLst>
                                      </p:cBhvr>
                                      <p:to>
                                        <p:strVal val="visible"/>
                                      </p:to>
                                    </p:set>
                                    <p:animEffect transition="in" filter="wipe(left)">
                                      <p:cBhvr>
                                        <p:cTn id="55" dur="500"/>
                                        <p:tgtEl>
                                          <p:spTgt spid="460"/>
                                        </p:tgtEl>
                                      </p:cBhvr>
                                    </p:animEffect>
                                  </p:childTnLst>
                                </p:cTn>
                              </p:par>
                            </p:childTnLst>
                          </p:cTn>
                        </p:par>
                        <p:par>
                          <p:cTn id="56" fill="hold">
                            <p:stCondLst>
                              <p:cond delay="6900"/>
                            </p:stCondLst>
                            <p:childTnLst>
                              <p:par>
                                <p:cTn id="57" presetID="22" presetClass="entr" presetSubtype="8" fill="hold" grpId="0" nodeType="afterEffect">
                                  <p:stCondLst>
                                    <p:cond delay="200"/>
                                  </p:stCondLst>
                                  <p:iterate>
                                    <p:tmAbs val="0"/>
                                  </p:iterate>
                                  <p:childTnLst>
                                    <p:set>
                                      <p:cBhvr>
                                        <p:cTn id="58" fill="hold"/>
                                        <p:tgtEl>
                                          <p:spTgt spid="462"/>
                                        </p:tgtEl>
                                        <p:attrNameLst>
                                          <p:attrName>style.visibility</p:attrName>
                                        </p:attrNameLst>
                                      </p:cBhvr>
                                      <p:to>
                                        <p:strVal val="visible"/>
                                      </p:to>
                                    </p:set>
                                    <p:animEffect transition="in" filter="wipe(left)">
                                      <p:cBhvr>
                                        <p:cTn id="59" dur="500"/>
                                        <p:tgtEl>
                                          <p:spTgt spid="462"/>
                                        </p:tgtEl>
                                      </p:cBhvr>
                                    </p:animEffect>
                                  </p:childTnLst>
                                </p:cTn>
                              </p:par>
                            </p:childTnLst>
                          </p:cTn>
                        </p:par>
                        <p:par>
                          <p:cTn id="60" fill="hold">
                            <p:stCondLst>
                              <p:cond delay="7600"/>
                            </p:stCondLst>
                            <p:childTnLst>
                              <p:par>
                                <p:cTn id="61" presetID="22" presetClass="entr" presetSubtype="8" fill="hold" grpId="0" nodeType="afterEffect">
                                  <p:stCondLst>
                                    <p:cond delay="0"/>
                                  </p:stCondLst>
                                  <p:iterate>
                                    <p:tmAbs val="0"/>
                                  </p:iterate>
                                  <p:childTnLst>
                                    <p:set>
                                      <p:cBhvr>
                                        <p:cTn id="62" fill="hold"/>
                                        <p:tgtEl>
                                          <p:spTgt spid="409"/>
                                        </p:tgtEl>
                                        <p:attrNameLst>
                                          <p:attrName>style.visibility</p:attrName>
                                        </p:attrNameLst>
                                      </p:cBhvr>
                                      <p:to>
                                        <p:strVal val="visible"/>
                                      </p:to>
                                    </p:set>
                                    <p:animEffect transition="in" filter="wipe(left)">
                                      <p:cBhvr>
                                        <p:cTn id="63" dur="500"/>
                                        <p:tgtEl>
                                          <p:spTgt spid="409"/>
                                        </p:tgtEl>
                                      </p:cBhvr>
                                    </p:animEffect>
                                  </p:childTnLst>
                                </p:cTn>
                              </p:par>
                            </p:childTnLst>
                          </p:cTn>
                        </p:par>
                        <p:par>
                          <p:cTn id="64" fill="hold">
                            <p:stCondLst>
                              <p:cond delay="8100"/>
                            </p:stCondLst>
                            <p:childTnLst>
                              <p:par>
                                <p:cTn id="65" presetID="22" presetClass="entr" presetSubtype="8" fill="hold" grpId="0" nodeType="afterEffect">
                                  <p:stCondLst>
                                    <p:cond delay="0"/>
                                  </p:stCondLst>
                                  <p:iterate>
                                    <p:tmAbs val="0"/>
                                  </p:iterate>
                                  <p:childTnLst>
                                    <p:set>
                                      <p:cBhvr>
                                        <p:cTn id="66" fill="hold"/>
                                        <p:tgtEl>
                                          <p:spTgt spid="419"/>
                                        </p:tgtEl>
                                        <p:attrNameLst>
                                          <p:attrName>style.visibility</p:attrName>
                                        </p:attrNameLst>
                                      </p:cBhvr>
                                      <p:to>
                                        <p:strVal val="visible"/>
                                      </p:to>
                                    </p:set>
                                    <p:animEffect transition="in" filter="wipe(left)">
                                      <p:cBhvr>
                                        <p:cTn id="67" dur="500"/>
                                        <p:tgtEl>
                                          <p:spTgt spid="419"/>
                                        </p:tgtEl>
                                      </p:cBhvr>
                                    </p:animEffect>
                                  </p:childTnLst>
                                </p:cTn>
                              </p:par>
                            </p:childTnLst>
                          </p:cTn>
                        </p:par>
                        <p:par>
                          <p:cTn id="68" fill="hold">
                            <p:stCondLst>
                              <p:cond delay="8600"/>
                            </p:stCondLst>
                            <p:childTnLst>
                              <p:par>
                                <p:cTn id="69" presetID="22" presetClass="entr" presetSubtype="8" fill="hold" grpId="0" nodeType="afterEffect">
                                  <p:stCondLst>
                                    <p:cond delay="0"/>
                                  </p:stCondLst>
                                  <p:iterate>
                                    <p:tmAbs val="0"/>
                                  </p:iterate>
                                  <p:childTnLst>
                                    <p:set>
                                      <p:cBhvr>
                                        <p:cTn id="70" fill="hold"/>
                                        <p:tgtEl>
                                          <p:spTgt spid="421"/>
                                        </p:tgtEl>
                                        <p:attrNameLst>
                                          <p:attrName>style.visibility</p:attrName>
                                        </p:attrNameLst>
                                      </p:cBhvr>
                                      <p:to>
                                        <p:strVal val="visible"/>
                                      </p:to>
                                    </p:set>
                                    <p:animEffect transition="in" filter="wipe(left)">
                                      <p:cBhvr>
                                        <p:cTn id="71" dur="500"/>
                                        <p:tgtEl>
                                          <p:spTgt spid="421"/>
                                        </p:tgtEl>
                                      </p:cBhvr>
                                    </p:animEffect>
                                  </p:childTnLst>
                                </p:cTn>
                              </p:par>
                            </p:childTnLst>
                          </p:cTn>
                        </p:par>
                        <p:par>
                          <p:cTn id="72" fill="hold">
                            <p:stCondLst>
                              <p:cond delay="9100"/>
                            </p:stCondLst>
                            <p:childTnLst>
                              <p:par>
                                <p:cTn id="73" presetID="22" presetClass="entr" presetSubtype="8" fill="hold" grpId="0" nodeType="afterEffect">
                                  <p:stCondLst>
                                    <p:cond delay="0"/>
                                  </p:stCondLst>
                                  <p:iterate>
                                    <p:tmAbs val="0"/>
                                  </p:iterate>
                                  <p:childTnLst>
                                    <p:set>
                                      <p:cBhvr>
                                        <p:cTn id="74" fill="hold"/>
                                        <p:tgtEl>
                                          <p:spTgt spid="436"/>
                                        </p:tgtEl>
                                        <p:attrNameLst>
                                          <p:attrName>style.visibility</p:attrName>
                                        </p:attrNameLst>
                                      </p:cBhvr>
                                      <p:to>
                                        <p:strVal val="visible"/>
                                      </p:to>
                                    </p:set>
                                    <p:animEffect transition="in" filter="wipe(left)">
                                      <p:cBhvr>
                                        <p:cTn id="75" dur="500"/>
                                        <p:tgtEl>
                                          <p:spTgt spid="436"/>
                                        </p:tgtEl>
                                      </p:cBhvr>
                                    </p:animEffect>
                                  </p:childTnLst>
                                </p:cTn>
                              </p:par>
                            </p:childTnLst>
                          </p:cTn>
                        </p:par>
                        <p:par>
                          <p:cTn id="76" fill="hold">
                            <p:stCondLst>
                              <p:cond delay="9600"/>
                            </p:stCondLst>
                            <p:childTnLst>
                              <p:par>
                                <p:cTn id="77" presetID="22" presetClass="entr" presetSubtype="8" fill="hold" grpId="0" nodeType="afterEffect">
                                  <p:stCondLst>
                                    <p:cond delay="0"/>
                                  </p:stCondLst>
                                  <p:iterate>
                                    <p:tmAbs val="0"/>
                                  </p:iterate>
                                  <p:childTnLst>
                                    <p:set>
                                      <p:cBhvr>
                                        <p:cTn id="78" fill="hold"/>
                                        <p:tgtEl>
                                          <p:spTgt spid="443"/>
                                        </p:tgtEl>
                                        <p:attrNameLst>
                                          <p:attrName>style.visibility</p:attrName>
                                        </p:attrNameLst>
                                      </p:cBhvr>
                                      <p:to>
                                        <p:strVal val="visible"/>
                                      </p:to>
                                    </p:set>
                                    <p:animEffect transition="in" filter="wipe(left)">
                                      <p:cBhvr>
                                        <p:cTn id="79" dur="500"/>
                                        <p:tgtEl>
                                          <p:spTgt spid="443"/>
                                        </p:tgtEl>
                                      </p:cBhvr>
                                    </p:animEffect>
                                  </p:childTnLst>
                                </p:cTn>
                              </p:par>
                            </p:childTnLst>
                          </p:cTn>
                        </p:par>
                        <p:par>
                          <p:cTn id="80" fill="hold">
                            <p:stCondLst>
                              <p:cond delay="10100"/>
                            </p:stCondLst>
                            <p:childTnLst>
                              <p:par>
                                <p:cTn id="81" presetID="22" presetClass="entr" presetSubtype="8" fill="hold" grpId="0" nodeType="afterEffect">
                                  <p:stCondLst>
                                    <p:cond delay="0"/>
                                  </p:stCondLst>
                                  <p:iterate>
                                    <p:tmAbs val="0"/>
                                  </p:iterate>
                                  <p:childTnLst>
                                    <p:set>
                                      <p:cBhvr>
                                        <p:cTn id="82" fill="hold"/>
                                        <p:tgtEl>
                                          <p:spTgt spid="444"/>
                                        </p:tgtEl>
                                        <p:attrNameLst>
                                          <p:attrName>style.visibility</p:attrName>
                                        </p:attrNameLst>
                                      </p:cBhvr>
                                      <p:to>
                                        <p:strVal val="visible"/>
                                      </p:to>
                                    </p:set>
                                    <p:animEffect transition="in" filter="wipe(left)">
                                      <p:cBhvr>
                                        <p:cTn id="83" dur="500"/>
                                        <p:tgtEl>
                                          <p:spTgt spid="444"/>
                                        </p:tgtEl>
                                      </p:cBhvr>
                                    </p:animEffect>
                                  </p:childTnLst>
                                </p:cTn>
                              </p:par>
                            </p:childTnLst>
                          </p:cTn>
                        </p:par>
                        <p:par>
                          <p:cTn id="84" fill="hold">
                            <p:stCondLst>
                              <p:cond delay="10600"/>
                            </p:stCondLst>
                            <p:childTnLst>
                              <p:par>
                                <p:cTn id="85" presetID="10" presetClass="entr" fill="hold" grpId="0" nodeType="afterEffect">
                                  <p:stCondLst>
                                    <p:cond delay="0"/>
                                  </p:stCondLst>
                                  <p:iterate>
                                    <p:tmAbs val="0"/>
                                  </p:iterate>
                                  <p:childTnLst>
                                    <p:set>
                                      <p:cBhvr>
                                        <p:cTn id="86" fill="hold"/>
                                        <p:tgtEl>
                                          <p:spTgt spid="475"/>
                                        </p:tgtEl>
                                        <p:attrNameLst>
                                          <p:attrName>style.visibility</p:attrName>
                                        </p:attrNameLst>
                                      </p:cBhvr>
                                      <p:to>
                                        <p:strVal val="visible"/>
                                      </p:to>
                                    </p:set>
                                    <p:animEffect transition="in" filter="fade">
                                      <p:cBhvr>
                                        <p:cTn id="87" dur="500"/>
                                        <p:tgtEl>
                                          <p:spTgt spid="47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iterate>
                                    <p:tmAbs val="0"/>
                                  </p:iterate>
                                  <p:childTnLst>
                                    <p:set>
                                      <p:cBhvr>
                                        <p:cTn id="91" fill="hold"/>
                                        <p:tgtEl>
                                          <p:spTgt spid="428"/>
                                        </p:tgtEl>
                                        <p:attrNameLst>
                                          <p:attrName>style.visibility</p:attrName>
                                        </p:attrNameLst>
                                      </p:cBhvr>
                                      <p:to>
                                        <p:strVal val="visible"/>
                                      </p:to>
                                    </p:set>
                                    <p:animEffect transition="in" filter="wipe(up)">
                                      <p:cBhvr>
                                        <p:cTn id="92" dur="500"/>
                                        <p:tgtEl>
                                          <p:spTgt spid="428"/>
                                        </p:tgtEl>
                                      </p:cBhvr>
                                    </p:animEffect>
                                  </p:childTnLst>
                                </p:cTn>
                              </p:par>
                            </p:childTnLst>
                          </p:cTn>
                        </p:par>
                        <p:par>
                          <p:cTn id="93" fill="hold">
                            <p:stCondLst>
                              <p:cond delay="500"/>
                            </p:stCondLst>
                            <p:childTnLst>
                              <p:par>
                                <p:cTn id="94" presetID="23" presetClass="exit" presetSubtype="32" fill="hold" grpId="1" nodeType="afterEffect">
                                  <p:stCondLst>
                                    <p:cond delay="0"/>
                                  </p:stCondLst>
                                  <p:iterate>
                                    <p:tmAbs val="0"/>
                                  </p:iterate>
                                  <p:childTnLst>
                                    <p:anim calcmode="lin" valueType="num">
                                      <p:cBhvr>
                                        <p:cTn id="95" dur="500" fill="hold"/>
                                        <p:tgtEl>
                                          <p:spTgt spid="475"/>
                                        </p:tgtEl>
                                        <p:attrNameLst>
                                          <p:attrName>ppt_w</p:attrName>
                                        </p:attrNameLst>
                                      </p:cBhvr>
                                      <p:tavLst>
                                        <p:tav tm="0">
                                          <p:val>
                                            <p:strVal val="ppt_w"/>
                                          </p:val>
                                        </p:tav>
                                        <p:tav tm="100000">
                                          <p:val>
                                            <p:fltVal val="0"/>
                                          </p:val>
                                        </p:tav>
                                      </p:tavLst>
                                    </p:anim>
                                    <p:anim calcmode="lin" valueType="num">
                                      <p:cBhvr>
                                        <p:cTn id="96" dur="500" fill="hold"/>
                                        <p:tgtEl>
                                          <p:spTgt spid="475"/>
                                        </p:tgtEl>
                                        <p:attrNameLst>
                                          <p:attrName>ppt_h</p:attrName>
                                        </p:attrNameLst>
                                      </p:cBhvr>
                                      <p:tavLst>
                                        <p:tav tm="0">
                                          <p:val>
                                            <p:strVal val="ppt_h"/>
                                          </p:val>
                                        </p:tav>
                                        <p:tav tm="100000">
                                          <p:val>
                                            <p:fltVal val="0"/>
                                          </p:val>
                                        </p:tav>
                                      </p:tavLst>
                                    </p:anim>
                                    <p:set>
                                      <p:cBhvr>
                                        <p:cTn id="97" fill="hold">
                                          <p:stCondLst>
                                            <p:cond delay="499"/>
                                          </p:stCondLst>
                                        </p:cTn>
                                        <p:tgtEl>
                                          <p:spTgt spid="475"/>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3" presetClass="entr" presetSubtype="16" fill="hold" grpId="0" nodeType="clickEffect">
                                  <p:stCondLst>
                                    <p:cond delay="0"/>
                                  </p:stCondLst>
                                  <p:iterate>
                                    <p:tmAbs val="0"/>
                                  </p:iterate>
                                  <p:childTnLst>
                                    <p:set>
                                      <p:cBhvr>
                                        <p:cTn id="101" fill="hold"/>
                                        <p:tgtEl>
                                          <p:spTgt spid="427"/>
                                        </p:tgtEl>
                                        <p:attrNameLst>
                                          <p:attrName>style.visibility</p:attrName>
                                        </p:attrNameLst>
                                      </p:cBhvr>
                                      <p:to>
                                        <p:strVal val="visible"/>
                                      </p:to>
                                    </p:set>
                                    <p:anim calcmode="lin" valueType="num">
                                      <p:cBhvr>
                                        <p:cTn id="102" dur="500" fill="hold"/>
                                        <p:tgtEl>
                                          <p:spTgt spid="427"/>
                                        </p:tgtEl>
                                        <p:attrNameLst>
                                          <p:attrName>ppt_w</p:attrName>
                                        </p:attrNameLst>
                                      </p:cBhvr>
                                      <p:tavLst>
                                        <p:tav tm="0">
                                          <p:val>
                                            <p:fltVal val="0"/>
                                          </p:val>
                                        </p:tav>
                                        <p:tav tm="100000">
                                          <p:val>
                                            <p:strVal val="#ppt_w"/>
                                          </p:val>
                                        </p:tav>
                                      </p:tavLst>
                                    </p:anim>
                                    <p:anim calcmode="lin" valueType="num">
                                      <p:cBhvr>
                                        <p:cTn id="103" dur="500" fill="hold"/>
                                        <p:tgtEl>
                                          <p:spTgt spid="427"/>
                                        </p:tgtEl>
                                        <p:attrNameLst>
                                          <p:attrName>ppt_h</p:attrName>
                                        </p:attrNameLst>
                                      </p:cBhvr>
                                      <p:tavLst>
                                        <p:tav tm="0">
                                          <p:val>
                                            <p:fltVal val="0"/>
                                          </p:val>
                                        </p:tav>
                                        <p:tav tm="100000">
                                          <p:val>
                                            <p:strVal val="#ppt_h"/>
                                          </p:val>
                                        </p:tav>
                                      </p:tavLst>
                                    </p:anim>
                                  </p:childTnLst>
                                </p:cTn>
                              </p:par>
                            </p:childTnLst>
                          </p:cTn>
                        </p:par>
                        <p:par>
                          <p:cTn id="104" fill="hold">
                            <p:stCondLst>
                              <p:cond delay="500"/>
                            </p:stCondLst>
                            <p:childTnLst>
                              <p:par>
                                <p:cTn id="105" presetID="10" presetClass="entr" fill="hold" grpId="0" nodeType="afterEffect">
                                  <p:stCondLst>
                                    <p:cond delay="0"/>
                                  </p:stCondLst>
                                  <p:iterate>
                                    <p:tmAbs val="0"/>
                                  </p:iterate>
                                  <p:childTnLst>
                                    <p:set>
                                      <p:cBhvr>
                                        <p:cTn id="106" fill="hold"/>
                                        <p:tgtEl>
                                          <p:spTgt spid="406"/>
                                        </p:tgtEl>
                                        <p:attrNameLst>
                                          <p:attrName>style.visibility</p:attrName>
                                        </p:attrNameLst>
                                      </p:cBhvr>
                                      <p:to>
                                        <p:strVal val="visible"/>
                                      </p:to>
                                    </p:set>
                                    <p:animEffect transition="in" filter="fade">
                                      <p:cBhvr>
                                        <p:cTn id="107" dur="500"/>
                                        <p:tgtEl>
                                          <p:spTgt spid="406"/>
                                        </p:tgtEl>
                                      </p:cBhvr>
                                    </p:animEffect>
                                  </p:childTnLst>
                                </p:cTn>
                              </p:par>
                            </p:childTnLst>
                          </p:cTn>
                        </p:par>
                        <p:par>
                          <p:cTn id="108" fill="hold">
                            <p:stCondLst>
                              <p:cond delay="1000"/>
                            </p:stCondLst>
                            <p:childTnLst>
                              <p:par>
                                <p:cTn id="109" presetID="22" presetClass="entr" presetSubtype="8" fill="hold" grpId="0" nodeType="afterEffect">
                                  <p:stCondLst>
                                    <p:cond delay="0"/>
                                  </p:stCondLst>
                                  <p:iterate>
                                    <p:tmAbs val="0"/>
                                  </p:iterate>
                                  <p:childTnLst>
                                    <p:set>
                                      <p:cBhvr>
                                        <p:cTn id="110" fill="hold"/>
                                        <p:tgtEl>
                                          <p:spTgt spid="410"/>
                                        </p:tgtEl>
                                        <p:attrNameLst>
                                          <p:attrName>style.visibility</p:attrName>
                                        </p:attrNameLst>
                                      </p:cBhvr>
                                      <p:to>
                                        <p:strVal val="visible"/>
                                      </p:to>
                                    </p:set>
                                    <p:animEffect transition="in" filter="wipe(left)">
                                      <p:cBhvr>
                                        <p:cTn id="111" dur="500"/>
                                        <p:tgtEl>
                                          <p:spTgt spid="410"/>
                                        </p:tgtEl>
                                      </p:cBhvr>
                                    </p:animEffect>
                                  </p:childTnLst>
                                </p:cTn>
                              </p:par>
                            </p:childTnLst>
                          </p:cTn>
                        </p:par>
                        <p:par>
                          <p:cTn id="112" fill="hold">
                            <p:stCondLst>
                              <p:cond delay="1500"/>
                            </p:stCondLst>
                            <p:childTnLst>
                              <p:par>
                                <p:cTn id="113" presetID="22" presetClass="entr" presetSubtype="4" fill="hold" grpId="0" nodeType="afterEffect">
                                  <p:stCondLst>
                                    <p:cond delay="0"/>
                                  </p:stCondLst>
                                  <p:iterate>
                                    <p:tmAbs val="0"/>
                                  </p:iterate>
                                  <p:childTnLst>
                                    <p:set>
                                      <p:cBhvr>
                                        <p:cTn id="114" fill="hold"/>
                                        <p:tgtEl>
                                          <p:spTgt spid="429"/>
                                        </p:tgtEl>
                                        <p:attrNameLst>
                                          <p:attrName>style.visibility</p:attrName>
                                        </p:attrNameLst>
                                      </p:cBhvr>
                                      <p:to>
                                        <p:strVal val="visible"/>
                                      </p:to>
                                    </p:set>
                                    <p:animEffect transition="in" filter="wipe(down)">
                                      <p:cBhvr>
                                        <p:cTn id="115" dur="500"/>
                                        <p:tgtEl>
                                          <p:spTgt spid="429"/>
                                        </p:tgtEl>
                                      </p:cBhvr>
                                    </p:animEffect>
                                  </p:childTnLst>
                                </p:cTn>
                              </p:par>
                            </p:childTnLst>
                          </p:cTn>
                        </p:par>
                        <p:par>
                          <p:cTn id="116" fill="hold">
                            <p:stCondLst>
                              <p:cond delay="2000"/>
                            </p:stCondLst>
                            <p:childTnLst>
                              <p:par>
                                <p:cTn id="117" presetID="10" presetClass="entr" fill="hold" grpId="0" nodeType="afterEffect">
                                  <p:stCondLst>
                                    <p:cond delay="0"/>
                                  </p:stCondLst>
                                  <p:iterate>
                                    <p:tmAbs val="0"/>
                                  </p:iterate>
                                  <p:childTnLst>
                                    <p:set>
                                      <p:cBhvr>
                                        <p:cTn id="118" fill="hold"/>
                                        <p:tgtEl>
                                          <p:spTgt spid="442"/>
                                        </p:tgtEl>
                                        <p:attrNameLst>
                                          <p:attrName>style.visibility</p:attrName>
                                        </p:attrNameLst>
                                      </p:cBhvr>
                                      <p:to>
                                        <p:strVal val="visible"/>
                                      </p:to>
                                    </p:set>
                                    <p:animEffect transition="in" filter="fade">
                                      <p:cBhvr>
                                        <p:cTn id="119" dur="500"/>
                                        <p:tgtEl>
                                          <p:spTgt spid="442"/>
                                        </p:tgtEl>
                                      </p:cBhvr>
                                    </p:animEffect>
                                  </p:childTnLst>
                                </p:cTn>
                              </p:par>
                            </p:childTnLst>
                          </p:cTn>
                        </p:par>
                      </p:childTnLst>
                    </p:cTn>
                  </p:par>
                  <p:par>
                    <p:cTn id="120" fill="hold">
                      <p:stCondLst>
                        <p:cond delay="indefinite"/>
                      </p:stCondLst>
                      <p:childTnLst>
                        <p:par>
                          <p:cTn id="121" fill="hold">
                            <p:stCondLst>
                              <p:cond delay="0"/>
                            </p:stCondLst>
                            <p:childTnLst>
                              <p:par>
                                <p:cTn id="122" presetID="23" presetClass="entr" presetSubtype="16" fill="hold" grpId="0" nodeType="clickEffect">
                                  <p:stCondLst>
                                    <p:cond delay="0"/>
                                  </p:stCondLst>
                                  <p:iterate>
                                    <p:tmAbs val="0"/>
                                  </p:iterate>
                                  <p:childTnLst>
                                    <p:set>
                                      <p:cBhvr>
                                        <p:cTn id="123" fill="hold"/>
                                        <p:tgtEl>
                                          <p:spTgt spid="470"/>
                                        </p:tgtEl>
                                        <p:attrNameLst>
                                          <p:attrName>style.visibility</p:attrName>
                                        </p:attrNameLst>
                                      </p:cBhvr>
                                      <p:to>
                                        <p:strVal val="visible"/>
                                      </p:to>
                                    </p:set>
                                    <p:anim calcmode="lin" valueType="num">
                                      <p:cBhvr>
                                        <p:cTn id="124" dur="500" fill="hold"/>
                                        <p:tgtEl>
                                          <p:spTgt spid="470"/>
                                        </p:tgtEl>
                                        <p:attrNameLst>
                                          <p:attrName>ppt_w</p:attrName>
                                        </p:attrNameLst>
                                      </p:cBhvr>
                                      <p:tavLst>
                                        <p:tav tm="0">
                                          <p:val>
                                            <p:fltVal val="0"/>
                                          </p:val>
                                        </p:tav>
                                        <p:tav tm="100000">
                                          <p:val>
                                            <p:strVal val="#ppt_w"/>
                                          </p:val>
                                        </p:tav>
                                      </p:tavLst>
                                    </p:anim>
                                    <p:anim calcmode="lin" valueType="num">
                                      <p:cBhvr>
                                        <p:cTn id="125" dur="500" fill="hold"/>
                                        <p:tgtEl>
                                          <p:spTgt spid="470"/>
                                        </p:tgtEl>
                                        <p:attrNameLst>
                                          <p:attrName>ppt_h</p:attrName>
                                        </p:attrNameLst>
                                      </p:cBhvr>
                                      <p:tavLst>
                                        <p:tav tm="0">
                                          <p:val>
                                            <p:fltVal val="0"/>
                                          </p:val>
                                        </p:tav>
                                        <p:tav tm="100000">
                                          <p:val>
                                            <p:strVal val="#ppt_h"/>
                                          </p:val>
                                        </p:tav>
                                      </p:tavLst>
                                    </p:anim>
                                  </p:childTnLst>
                                </p:cTn>
                              </p:par>
                            </p:childTnLst>
                          </p:cTn>
                        </p:par>
                        <p:par>
                          <p:cTn id="126" fill="hold">
                            <p:stCondLst>
                              <p:cond delay="0"/>
                            </p:stCondLst>
                            <p:childTnLst>
                              <p:par>
                                <p:cTn id="127" presetID="9" presetClass="emph" fill="hold" grpId="0" nodeType="withEffect">
                                  <p:stCondLst>
                                    <p:cond delay="0"/>
                                  </p:stCondLst>
                                  <p:childTnLst>
                                    <p:set>
                                      <p:cBhvr>
                                        <p:cTn id="128" dur="indefinite" fill="hold"/>
                                        <p:tgtEl>
                                          <p:spTgt spid="412"/>
                                        </p:tgtEl>
                                        <p:attrNameLst>
                                          <p:attrName>style.opacity</p:attrName>
                                        </p:attrNameLst>
                                      </p:cBhvr>
                                      <p:to>
                                        <p:strVal val="0.23"/>
                                      </p:to>
                                    </p:set>
                                    <p:animEffect filter="image" prLst="opacity: 0.23; ">
                                      <p:cBhvr>
                                        <p:cTn id="129" dur="indefinite" fill="hold"/>
                                        <p:tgtEl>
                                          <p:spTgt spid="412"/>
                                        </p:tgtEl>
                                      </p:cBhvr>
                                    </p:animEffect>
                                  </p:childTnLst>
                                </p:cTn>
                              </p:par>
                            </p:childTnLst>
                          </p:cTn>
                        </p:par>
                        <p:par>
                          <p:cTn id="130" fill="hold">
                            <p:stCondLst>
                              <p:cond delay="0"/>
                            </p:stCondLst>
                            <p:childTnLst>
                              <p:par>
                                <p:cTn id="131" presetID="9" presetClass="emph" fill="hold" grpId="0" nodeType="withEffect">
                                  <p:stCondLst>
                                    <p:cond delay="0"/>
                                  </p:stCondLst>
                                  <p:childTnLst>
                                    <p:set>
                                      <p:cBhvr>
                                        <p:cTn id="132" dur="indefinite" fill="hold"/>
                                        <p:tgtEl>
                                          <p:spTgt spid="413"/>
                                        </p:tgtEl>
                                        <p:attrNameLst>
                                          <p:attrName>style.opacity</p:attrName>
                                        </p:attrNameLst>
                                      </p:cBhvr>
                                      <p:to>
                                        <p:strVal val="0.23"/>
                                      </p:to>
                                    </p:set>
                                    <p:animEffect filter="image" prLst="opacity: 0.23; ">
                                      <p:cBhvr>
                                        <p:cTn id="133" dur="indefinite" fill="hold"/>
                                        <p:tgtEl>
                                          <p:spTgt spid="413"/>
                                        </p:tgtEl>
                                      </p:cBhvr>
                                    </p:animEffect>
                                  </p:childTnLst>
                                </p:cTn>
                              </p:par>
                            </p:childTnLst>
                          </p:cTn>
                        </p:par>
                      </p:childTnLst>
                    </p:cTn>
                  </p:par>
                  <p:par>
                    <p:cTn id="134" fill="hold">
                      <p:stCondLst>
                        <p:cond delay="indefinite"/>
                      </p:stCondLst>
                      <p:childTnLst>
                        <p:par>
                          <p:cTn id="135" fill="hold">
                            <p:stCondLst>
                              <p:cond delay="0"/>
                            </p:stCondLst>
                            <p:childTnLst>
                              <p:par>
                                <p:cTn id="136" presetID="23" presetClass="exit" presetSubtype="32" fill="hold" grpId="1" nodeType="clickEffect">
                                  <p:stCondLst>
                                    <p:cond delay="0"/>
                                  </p:stCondLst>
                                  <p:iterate>
                                    <p:tmAbs val="0"/>
                                  </p:iterate>
                                  <p:childTnLst>
                                    <p:anim calcmode="lin" valueType="num">
                                      <p:cBhvr>
                                        <p:cTn id="137" dur="500" fill="hold"/>
                                        <p:tgtEl>
                                          <p:spTgt spid="470"/>
                                        </p:tgtEl>
                                        <p:attrNameLst>
                                          <p:attrName>ppt_w</p:attrName>
                                        </p:attrNameLst>
                                      </p:cBhvr>
                                      <p:tavLst>
                                        <p:tav tm="0">
                                          <p:val>
                                            <p:strVal val="ppt_w"/>
                                          </p:val>
                                        </p:tav>
                                        <p:tav tm="100000">
                                          <p:val>
                                            <p:fltVal val="0"/>
                                          </p:val>
                                        </p:tav>
                                      </p:tavLst>
                                    </p:anim>
                                    <p:anim calcmode="lin" valueType="num">
                                      <p:cBhvr>
                                        <p:cTn id="138" dur="500" fill="hold"/>
                                        <p:tgtEl>
                                          <p:spTgt spid="470"/>
                                        </p:tgtEl>
                                        <p:attrNameLst>
                                          <p:attrName>ppt_h</p:attrName>
                                        </p:attrNameLst>
                                      </p:cBhvr>
                                      <p:tavLst>
                                        <p:tav tm="0">
                                          <p:val>
                                            <p:strVal val="ppt_h"/>
                                          </p:val>
                                        </p:tav>
                                        <p:tav tm="100000">
                                          <p:val>
                                            <p:fltVal val="0"/>
                                          </p:val>
                                        </p:tav>
                                      </p:tavLst>
                                    </p:anim>
                                    <p:set>
                                      <p:cBhvr>
                                        <p:cTn id="139" fill="hold">
                                          <p:stCondLst>
                                            <p:cond delay="499"/>
                                          </p:stCondLst>
                                        </p:cTn>
                                        <p:tgtEl>
                                          <p:spTgt spid="470"/>
                                        </p:tgtEl>
                                        <p:attrNameLst>
                                          <p:attrName>style.visibility</p:attrName>
                                        </p:attrNameLst>
                                      </p:cBhvr>
                                      <p:to>
                                        <p:strVal val="hidden"/>
                                      </p:to>
                                    </p:set>
                                  </p:childTnLst>
                                </p:cTn>
                              </p:par>
                            </p:childTnLst>
                          </p:cTn>
                        </p:par>
                        <p:par>
                          <p:cTn id="140" fill="hold">
                            <p:stCondLst>
                              <p:cond delay="0"/>
                            </p:stCondLst>
                            <p:childTnLst>
                              <p:par>
                                <p:cTn id="141" presetID="9" presetClass="emph" fill="hold" grpId="1" nodeType="withEffect">
                                  <p:stCondLst>
                                    <p:cond delay="0"/>
                                  </p:stCondLst>
                                  <p:childTnLst>
                                    <p:set>
                                      <p:cBhvr>
                                        <p:cTn id="142" dur="indefinite" fill="hold"/>
                                        <p:tgtEl>
                                          <p:spTgt spid="412"/>
                                        </p:tgtEl>
                                        <p:attrNameLst>
                                          <p:attrName>style.opacity</p:attrName>
                                        </p:attrNameLst>
                                      </p:cBhvr>
                                      <p:to>
                                        <p:strVal val="1.00"/>
                                      </p:to>
                                    </p:set>
                                    <p:animEffect filter="image" prLst="opacity: 1.00; ">
                                      <p:cBhvr>
                                        <p:cTn id="143" dur="indefinite" fill="hold"/>
                                        <p:tgtEl>
                                          <p:spTgt spid="412"/>
                                        </p:tgtEl>
                                      </p:cBhvr>
                                    </p:animEffect>
                                  </p:childTnLst>
                                </p:cTn>
                              </p:par>
                            </p:childTnLst>
                          </p:cTn>
                        </p:par>
                        <p:par>
                          <p:cTn id="144" fill="hold">
                            <p:stCondLst>
                              <p:cond delay="0"/>
                            </p:stCondLst>
                            <p:childTnLst>
                              <p:par>
                                <p:cTn id="145" presetID="9" presetClass="emph" fill="hold" grpId="1" nodeType="withEffect">
                                  <p:stCondLst>
                                    <p:cond delay="0"/>
                                  </p:stCondLst>
                                  <p:childTnLst>
                                    <p:set>
                                      <p:cBhvr>
                                        <p:cTn id="146" dur="indefinite" fill="hold"/>
                                        <p:tgtEl>
                                          <p:spTgt spid="413"/>
                                        </p:tgtEl>
                                        <p:attrNameLst>
                                          <p:attrName>style.opacity</p:attrName>
                                        </p:attrNameLst>
                                      </p:cBhvr>
                                      <p:to>
                                        <p:strVal val="1.00"/>
                                      </p:to>
                                    </p:set>
                                    <p:animEffect filter="image" prLst="opacity: 1.00; ">
                                      <p:cBhvr>
                                        <p:cTn id="147" dur="indefinite" fill="hold"/>
                                        <p:tgtEl>
                                          <p:spTgt spid="413"/>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iterate>
                                    <p:tmAbs val="0"/>
                                  </p:iterate>
                                  <p:childTnLst>
                                    <p:set>
                                      <p:cBhvr>
                                        <p:cTn id="151" fill="hold"/>
                                        <p:tgtEl>
                                          <p:spTgt spid="467"/>
                                        </p:tgtEl>
                                        <p:attrNameLst>
                                          <p:attrName>style.visibility</p:attrName>
                                        </p:attrNameLst>
                                      </p:cBhvr>
                                      <p:to>
                                        <p:strVal val="visible"/>
                                      </p:to>
                                    </p:set>
                                    <p:animEffect transition="in" filter="wipe(left)">
                                      <p:cBhvr>
                                        <p:cTn id="152" dur="500"/>
                                        <p:tgtEl>
                                          <p:spTgt spid="467"/>
                                        </p:tgtEl>
                                      </p:cBhvr>
                                    </p:animEffect>
                                  </p:childTnLst>
                                </p:cTn>
                              </p:par>
                            </p:childTnLst>
                          </p:cTn>
                        </p:par>
                        <p:par>
                          <p:cTn id="153" fill="hold">
                            <p:stCondLst>
                              <p:cond delay="500"/>
                            </p:stCondLst>
                            <p:childTnLst>
                              <p:par>
                                <p:cTn id="154" presetID="22" presetClass="entr" presetSubtype="8" fill="hold" grpId="0" nodeType="afterEffect">
                                  <p:stCondLst>
                                    <p:cond delay="0"/>
                                  </p:stCondLst>
                                  <p:iterate>
                                    <p:tmAbs val="0"/>
                                  </p:iterate>
                                  <p:childTnLst>
                                    <p:set>
                                      <p:cBhvr>
                                        <p:cTn id="155" fill="hold"/>
                                        <p:tgtEl>
                                          <p:spTgt spid="466"/>
                                        </p:tgtEl>
                                        <p:attrNameLst>
                                          <p:attrName>style.visibility</p:attrName>
                                        </p:attrNameLst>
                                      </p:cBhvr>
                                      <p:to>
                                        <p:strVal val="visible"/>
                                      </p:to>
                                    </p:set>
                                    <p:animEffect transition="in" filter="wipe(left)">
                                      <p:cBhvr>
                                        <p:cTn id="156" dur="500"/>
                                        <p:tgtEl>
                                          <p:spTgt spid="466"/>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8" fill="hold" grpId="0" nodeType="clickEffect">
                                  <p:stCondLst>
                                    <p:cond delay="0"/>
                                  </p:stCondLst>
                                  <p:iterate>
                                    <p:tmAbs val="0"/>
                                  </p:iterate>
                                  <p:childTnLst>
                                    <p:set>
                                      <p:cBhvr>
                                        <p:cTn id="160" fill="hold"/>
                                        <p:tgtEl>
                                          <p:spTgt spid="471"/>
                                        </p:tgtEl>
                                        <p:attrNameLst>
                                          <p:attrName>style.visibility</p:attrName>
                                        </p:attrNameLst>
                                      </p:cBhvr>
                                      <p:to>
                                        <p:strVal val="visible"/>
                                      </p:to>
                                    </p:set>
                                    <p:animEffect transition="in" filter="wipe(left)">
                                      <p:cBhvr>
                                        <p:cTn id="161" dur="500"/>
                                        <p:tgtEl>
                                          <p:spTgt spid="471"/>
                                        </p:tgtEl>
                                      </p:cBhvr>
                                    </p:animEffect>
                                  </p:childTnLst>
                                </p:cTn>
                              </p:par>
                            </p:childTnLst>
                          </p:cTn>
                        </p:par>
                        <p:par>
                          <p:cTn id="162" fill="hold">
                            <p:stCondLst>
                              <p:cond delay="500"/>
                            </p:stCondLst>
                            <p:childTnLst>
                              <p:par>
                                <p:cTn id="163" presetID="10" presetClass="exit" fill="hold" grpId="1" nodeType="afterEffect">
                                  <p:stCondLst>
                                    <p:cond delay="0"/>
                                  </p:stCondLst>
                                  <p:iterate>
                                    <p:tmAbs val="0"/>
                                  </p:iterate>
                                  <p:childTnLst>
                                    <p:animEffect transition="out" filter="fade">
                                      <p:cBhvr>
                                        <p:cTn id="164" dur="500" fill="hold"/>
                                        <p:tgtEl>
                                          <p:spTgt spid="442"/>
                                        </p:tgtEl>
                                      </p:cBhvr>
                                    </p:animEffect>
                                    <p:set>
                                      <p:cBhvr>
                                        <p:cTn id="165" fill="hold">
                                          <p:stCondLst>
                                            <p:cond delay="499"/>
                                          </p:stCondLst>
                                        </p:cTn>
                                        <p:tgtEl>
                                          <p:spTgt spid="442"/>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iterate>
                                    <p:tmAbs val="0"/>
                                  </p:iterate>
                                  <p:childTnLst>
                                    <p:set>
                                      <p:cBhvr>
                                        <p:cTn id="169" fill="hold"/>
                                        <p:tgtEl>
                                          <p:spTgt spid="472"/>
                                        </p:tgtEl>
                                        <p:attrNameLst>
                                          <p:attrName>style.visibility</p:attrName>
                                        </p:attrNameLst>
                                      </p:cBhvr>
                                      <p:to>
                                        <p:strVal val="visible"/>
                                      </p:to>
                                    </p:set>
                                    <p:animEffect transition="in" filter="wipe(left)">
                                      <p:cBhvr>
                                        <p:cTn id="170" dur="500"/>
                                        <p:tgtEl>
                                          <p:spTgt spid="472"/>
                                        </p:tgtEl>
                                      </p:cBhvr>
                                    </p:animEffect>
                                  </p:childTnLst>
                                </p:cTn>
                              </p:par>
                            </p:childTnLst>
                          </p:cTn>
                        </p:par>
                        <p:par>
                          <p:cTn id="171" fill="hold">
                            <p:stCondLst>
                              <p:cond delay="500"/>
                            </p:stCondLst>
                            <p:childTnLst>
                              <p:par>
                                <p:cTn id="172" presetID="22" presetClass="exit" presetSubtype="8" fill="hold" grpId="1" nodeType="afterEffect">
                                  <p:stCondLst>
                                    <p:cond delay="0"/>
                                  </p:stCondLst>
                                  <p:iterate>
                                    <p:tmAbs val="0"/>
                                  </p:iterate>
                                  <p:childTnLst>
                                    <p:animEffect transition="out" filter="wipe(left)">
                                      <p:cBhvr>
                                        <p:cTn id="173" dur="500" fill="hold"/>
                                        <p:tgtEl>
                                          <p:spTgt spid="463"/>
                                        </p:tgtEl>
                                      </p:cBhvr>
                                    </p:animEffect>
                                    <p:set>
                                      <p:cBhvr>
                                        <p:cTn id="174" fill="hold">
                                          <p:stCondLst>
                                            <p:cond delay="499"/>
                                          </p:stCondLst>
                                        </p:cTn>
                                        <p:tgtEl>
                                          <p:spTgt spid="463"/>
                                        </p:tgtEl>
                                        <p:attrNameLst>
                                          <p:attrName>style.visibility</p:attrName>
                                        </p:attrNameLst>
                                      </p:cBhvr>
                                      <p:to>
                                        <p:strVal val="hidden"/>
                                      </p:to>
                                    </p:set>
                                  </p:childTnLst>
                                </p:cTn>
                              </p:par>
                            </p:childTnLst>
                          </p:cTn>
                        </p:par>
                        <p:par>
                          <p:cTn id="175" fill="hold">
                            <p:stCondLst>
                              <p:cond delay="1000"/>
                            </p:stCondLst>
                            <p:childTnLst>
                              <p:par>
                                <p:cTn id="176" presetID="9" presetClass="exit" fill="hold" grpId="1" nodeType="afterEffect">
                                  <p:stCondLst>
                                    <p:cond delay="0"/>
                                  </p:stCondLst>
                                  <p:iterate>
                                    <p:tmAbs val="0"/>
                                  </p:iterate>
                                  <p:childTnLst>
                                    <p:animEffect transition="out" filter="dissolve">
                                      <p:cBhvr>
                                        <p:cTn id="177" dur="500" fill="hold"/>
                                        <p:tgtEl>
                                          <p:spTgt spid="406"/>
                                        </p:tgtEl>
                                      </p:cBhvr>
                                    </p:animEffect>
                                    <p:set>
                                      <p:cBhvr>
                                        <p:cTn id="178" fill="hold">
                                          <p:stCondLst>
                                            <p:cond delay="499"/>
                                          </p:stCondLst>
                                        </p:cTn>
                                        <p:tgtEl>
                                          <p:spTgt spid="406"/>
                                        </p:tgtEl>
                                        <p:attrNameLst>
                                          <p:attrName>style.visibility</p:attrName>
                                        </p:attrNameLst>
                                      </p:cBhvr>
                                      <p:to>
                                        <p:strVal val="hidden"/>
                                      </p:to>
                                    </p:set>
                                  </p:childTnLst>
                                </p:cTn>
                              </p:par>
                            </p:childTnLst>
                          </p:cTn>
                        </p:par>
                        <p:par>
                          <p:cTn id="179" fill="hold">
                            <p:stCondLst>
                              <p:cond delay="1500"/>
                            </p:stCondLst>
                            <p:childTnLst>
                              <p:par>
                                <p:cTn id="180" presetID="9" presetClass="exit" fill="hold" grpId="1" nodeType="afterEffect">
                                  <p:stCondLst>
                                    <p:cond delay="0"/>
                                  </p:stCondLst>
                                  <p:iterate>
                                    <p:tmAbs val="0"/>
                                  </p:iterate>
                                  <p:childTnLst>
                                    <p:animEffect transition="out" filter="dissolve">
                                      <p:cBhvr>
                                        <p:cTn id="181" dur="500" fill="hold"/>
                                        <p:tgtEl>
                                          <p:spTgt spid="410"/>
                                        </p:tgtEl>
                                      </p:cBhvr>
                                    </p:animEffect>
                                    <p:set>
                                      <p:cBhvr>
                                        <p:cTn id="182" fill="hold">
                                          <p:stCondLst>
                                            <p:cond delay="499"/>
                                          </p:stCondLst>
                                        </p:cTn>
                                        <p:tgtEl>
                                          <p:spTgt spid="4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 grpId="0" animBg="1" advAuto="0"/>
      <p:bldP spid="406" grpId="1" animBg="1" advAuto="0"/>
      <p:bldP spid="409" grpId="0" animBg="1" advAuto="0"/>
      <p:bldP spid="410" grpId="0" animBg="1" advAuto="0"/>
      <p:bldP spid="410" grpId="1" animBg="1" advAuto="0"/>
      <p:bldP spid="412" grpId="0" animBg="1" advAuto="0"/>
      <p:bldP spid="412" grpId="1" animBg="1" advAuto="0"/>
      <p:bldP spid="413" grpId="0" animBg="1" advAuto="0"/>
      <p:bldP spid="413" grpId="1" animBg="1" advAuto="0"/>
      <p:bldP spid="419" grpId="0" animBg="1" advAuto="0"/>
      <p:bldP spid="420" grpId="0" animBg="1" advAuto="0"/>
      <p:bldP spid="421" grpId="0" animBg="1" advAuto="0"/>
      <p:bldP spid="427" grpId="0" animBg="1" advAuto="0"/>
      <p:bldP spid="428" grpId="0" animBg="1" advAuto="0"/>
      <p:bldP spid="429" grpId="0" animBg="1" advAuto="0"/>
      <p:bldP spid="435" grpId="0" animBg="1" advAuto="0"/>
      <p:bldP spid="436" grpId="0" animBg="1" advAuto="0"/>
      <p:bldP spid="437" grpId="0" animBg="1" advAuto="0"/>
      <p:bldP spid="440" grpId="0" animBg="1" advAuto="0"/>
      <p:bldP spid="441" grpId="0" animBg="1" advAuto="0"/>
      <p:bldP spid="442" grpId="0" animBg="1" advAuto="0"/>
      <p:bldP spid="442" grpId="1" animBg="1" advAuto="0"/>
      <p:bldP spid="443" grpId="0" animBg="1" advAuto="0"/>
      <p:bldP spid="444" grpId="0" animBg="1" advAuto="0"/>
      <p:bldP spid="445" grpId="0" animBg="1" advAuto="0"/>
      <p:bldP spid="451" grpId="0" animBg="1" advAuto="0"/>
      <p:bldP spid="452" grpId="0" animBg="1" advAuto="0"/>
      <p:bldP spid="453" grpId="0" animBg="1" advAuto="0"/>
      <p:bldP spid="454" grpId="0" animBg="1" advAuto="0"/>
      <p:bldP spid="460" grpId="0" animBg="1" advAuto="0"/>
      <p:bldP spid="461" grpId="0" animBg="1" advAuto="0"/>
      <p:bldP spid="462" grpId="0" animBg="1" advAuto="0"/>
      <p:bldP spid="463" grpId="0" animBg="1" advAuto="0"/>
      <p:bldP spid="463" grpId="1" animBg="1" advAuto="0"/>
      <p:bldP spid="466" grpId="0" animBg="1" advAuto="0"/>
      <p:bldP spid="467" grpId="0" animBg="1" advAuto="0"/>
      <p:bldP spid="470" grpId="0" animBg="1" advAuto="0"/>
      <p:bldP spid="470" grpId="1" animBg="1" advAuto="0"/>
      <p:bldP spid="471" grpId="0" animBg="1" advAuto="0"/>
      <p:bldP spid="472" grpId="0" animBg="1" advAuto="0"/>
      <p:bldP spid="475" grpId="0" animBg="1" advAuto="0"/>
      <p:bldP spid="475"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Removing from a Linked List"/>
          <p:cNvSpPr txBox="1">
            <a:spLocks noGrp="1"/>
          </p:cNvSpPr>
          <p:nvPr>
            <p:ph type="title"/>
          </p:nvPr>
        </p:nvSpPr>
        <p:spPr>
          <a:prstGeom prst="rect">
            <a:avLst/>
          </a:prstGeom>
        </p:spPr>
        <p:txBody>
          <a:bodyPr/>
          <a:lstStyle/>
          <a:p>
            <a:r>
              <a:t>Removing from a Linked List</a:t>
            </a:r>
          </a:p>
        </p:txBody>
      </p:sp>
      <p:sp>
        <p:nvSpPr>
          <p:cNvPr id="478" name="Removing a node from a linked chain…"/>
          <p:cNvSpPr txBox="1">
            <a:spLocks noGrp="1"/>
          </p:cNvSpPr>
          <p:nvPr>
            <p:ph type="body" sz="half" idx="1"/>
          </p:nvPr>
        </p:nvSpPr>
        <p:spPr>
          <a:xfrm>
            <a:off x="126999" y="1562099"/>
            <a:ext cx="8089902" cy="3975102"/>
          </a:xfrm>
          <a:prstGeom prst="rect">
            <a:avLst/>
          </a:prstGeom>
        </p:spPr>
        <p:txBody>
          <a:bodyPr/>
          <a:lstStyle/>
          <a:p>
            <a:pPr>
              <a:spcBef>
                <a:spcPts val="400"/>
              </a:spcBef>
              <a:buBlip>
                <a:blip r:embed="rId2"/>
              </a:buBlip>
            </a:pPr>
            <a:r>
              <a:t>Removing a node from a linked chain</a:t>
            </a:r>
          </a:p>
          <a:p>
            <a:pPr lvl="1">
              <a:spcBef>
                <a:spcPts val="400"/>
              </a:spcBef>
              <a:buBlip>
                <a:blip r:embed="rId2"/>
              </a:buBlip>
            </a:pPr>
            <a:r>
              <a:t>Removing the first entry</a:t>
            </a:r>
          </a:p>
          <a:p>
            <a:pPr lvl="2">
              <a:spcBef>
                <a:spcPts val="400"/>
              </a:spcBef>
              <a:buBlip>
                <a:blip r:embed="rId2"/>
              </a:buBlip>
            </a:pPr>
            <a:r>
              <a:t>Check if list is now empty</a:t>
            </a:r>
          </a:p>
          <a:p>
            <a:pPr lvl="3">
              <a:spcBef>
                <a:spcPts val="400"/>
              </a:spcBef>
              <a:buBlip>
                <a:blip r:embed="rId2"/>
              </a:buBlip>
            </a:pPr>
            <a:r>
              <a:t>Set tail to </a:t>
            </a:r>
            <a:r>
              <a:rPr b="1">
                <a:latin typeface="Courier New"/>
                <a:ea typeface="Courier New"/>
                <a:cs typeface="Courier New"/>
                <a:sym typeface="Courier New"/>
              </a:rPr>
              <a:t>nullptr</a:t>
            </a:r>
          </a:p>
          <a:p>
            <a:pPr lvl="1">
              <a:spcBef>
                <a:spcPts val="400"/>
              </a:spcBef>
              <a:buBlip>
                <a:blip r:embed="rId2"/>
              </a:buBlip>
            </a:pPr>
            <a:r>
              <a:t>Removing any other entry</a:t>
            </a:r>
          </a:p>
          <a:p>
            <a:pPr lvl="2">
              <a:spcBef>
                <a:spcPts val="400"/>
              </a:spcBef>
              <a:buBlip>
                <a:blip r:embed="rId2"/>
              </a:buBlip>
            </a:pPr>
            <a:r>
              <a:t>Check if node in last position was removed</a:t>
            </a:r>
          </a:p>
          <a:p>
            <a:pPr lvl="2">
              <a:spcBef>
                <a:spcPts val="400"/>
              </a:spcBef>
              <a:buBlip>
                <a:blip r:embed="rId2"/>
              </a:buBlip>
            </a:pPr>
            <a:r>
              <a:t>Reset tail to current last node</a:t>
            </a:r>
          </a:p>
        </p:txBody>
      </p:sp>
      <p:sp>
        <p:nvSpPr>
          <p:cNvPr id="479" name="Rectangle"/>
          <p:cNvSpPr/>
          <p:nvPr/>
        </p:nvSpPr>
        <p:spPr>
          <a:xfrm>
            <a:off x="8585200" y="1193799"/>
            <a:ext cx="7670801" cy="7327901"/>
          </a:xfrm>
          <a:prstGeom prst="rect">
            <a:avLst/>
          </a:prstGeom>
          <a:solidFill>
            <a:srgbClr val="E5E6E1"/>
          </a:solidFill>
          <a:ln w="25400">
            <a:solidFill>
              <a:srgbClr val="941100"/>
            </a:solidFill>
            <a:miter lim="400000"/>
          </a:ln>
          <a:effectLst>
            <a:outerShdw blurRad="254000" dir="1980000" rotWithShape="0">
              <a:srgbClr val="000000"/>
            </a:outerShdw>
          </a:effectLst>
        </p:spPr>
        <p:txBody>
          <a:bodyPr lIns="50800" tIns="50800" rIns="50800" bIns="50800" anchor="ctr"/>
          <a:lstStyle/>
          <a:p>
            <a:pPr>
              <a:defRPr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grpSp>
        <p:nvGrpSpPr>
          <p:cNvPr id="485" name="Group"/>
          <p:cNvGrpSpPr/>
          <p:nvPr/>
        </p:nvGrpSpPr>
        <p:grpSpPr>
          <a:xfrm>
            <a:off x="6019799" y="6337300"/>
            <a:ext cx="1728797" cy="1219201"/>
            <a:chOff x="0" y="0"/>
            <a:chExt cx="1728795" cy="1219200"/>
          </a:xfrm>
        </p:grpSpPr>
        <p:grpSp>
          <p:nvGrpSpPr>
            <p:cNvPr id="482" name="Group"/>
            <p:cNvGrpSpPr/>
            <p:nvPr/>
          </p:nvGrpSpPr>
          <p:grpSpPr>
            <a:xfrm>
              <a:off x="63500" y="0"/>
              <a:ext cx="1524001" cy="736601"/>
              <a:chOff x="0" y="0"/>
              <a:chExt cx="1524000" cy="736600"/>
            </a:xfrm>
          </p:grpSpPr>
          <p:sp>
            <p:nvSpPr>
              <p:cNvPr id="480" name="Rectangle"/>
              <p:cNvSpPr/>
              <p:nvPr/>
            </p:nvSpPr>
            <p:spPr>
              <a:xfrm>
                <a:off x="0" y="0"/>
                <a:ext cx="774701" cy="7366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481" name="Rectangle"/>
              <p:cNvSpPr/>
              <p:nvPr/>
            </p:nvSpPr>
            <p:spPr>
              <a:xfrm>
                <a:off x="749300" y="0"/>
                <a:ext cx="774701" cy="7366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483" name="item"/>
            <p:cNvSpPr/>
            <p:nvPr/>
          </p:nvSpPr>
          <p:spPr>
            <a:xfrm>
              <a:off x="0" y="6985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484" name="next"/>
            <p:cNvSpPr/>
            <p:nvPr/>
          </p:nvSpPr>
          <p:spPr>
            <a:xfrm>
              <a:off x="719948" y="6731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486" name="Apples"/>
          <p:cNvSpPr/>
          <p:nvPr/>
        </p:nvSpPr>
        <p:spPr>
          <a:xfrm>
            <a:off x="1956134" y="5219700"/>
            <a:ext cx="1371601"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latin typeface="Gill Sans"/>
                <a:ea typeface="Gill Sans"/>
                <a:cs typeface="Gill Sans"/>
                <a:sym typeface="Gill Sans"/>
              </a:defRPr>
            </a:lvl1pPr>
          </a:lstStyle>
          <a:p>
            <a:r>
              <a:t>Apples</a:t>
            </a:r>
          </a:p>
        </p:txBody>
      </p:sp>
      <p:sp>
        <p:nvSpPr>
          <p:cNvPr id="487" name="Line"/>
          <p:cNvSpPr/>
          <p:nvPr/>
        </p:nvSpPr>
        <p:spPr>
          <a:xfrm>
            <a:off x="6489699" y="5778500"/>
            <a:ext cx="1" cy="904373"/>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493" name="Group"/>
          <p:cNvGrpSpPr/>
          <p:nvPr/>
        </p:nvGrpSpPr>
        <p:grpSpPr>
          <a:xfrm>
            <a:off x="3733799" y="6311900"/>
            <a:ext cx="1779597" cy="1193801"/>
            <a:chOff x="0" y="0"/>
            <a:chExt cx="1779595" cy="1193800"/>
          </a:xfrm>
        </p:grpSpPr>
        <p:grpSp>
          <p:nvGrpSpPr>
            <p:cNvPr id="490" name="Group"/>
            <p:cNvGrpSpPr/>
            <p:nvPr/>
          </p:nvGrpSpPr>
          <p:grpSpPr>
            <a:xfrm>
              <a:off x="114300" y="0"/>
              <a:ext cx="1524001" cy="736601"/>
              <a:chOff x="0" y="0"/>
              <a:chExt cx="1524000" cy="736600"/>
            </a:xfrm>
          </p:grpSpPr>
          <p:sp>
            <p:nvSpPr>
              <p:cNvPr id="488" name="Rectangle"/>
              <p:cNvSpPr/>
              <p:nvPr/>
            </p:nvSpPr>
            <p:spPr>
              <a:xfrm>
                <a:off x="0" y="0"/>
                <a:ext cx="774701" cy="7366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489" name="Rectangle"/>
              <p:cNvSpPr/>
              <p:nvPr/>
            </p:nvSpPr>
            <p:spPr>
              <a:xfrm>
                <a:off x="749300" y="0"/>
                <a:ext cx="774701" cy="7366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491" name="item"/>
            <p:cNvSpPr/>
            <p:nvPr/>
          </p:nvSpPr>
          <p:spPr>
            <a:xfrm>
              <a:off x="0" y="6731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492" name="next"/>
            <p:cNvSpPr/>
            <p:nvPr/>
          </p:nvSpPr>
          <p:spPr>
            <a:xfrm>
              <a:off x="770748" y="6731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494" name="Oranges"/>
          <p:cNvSpPr/>
          <p:nvPr/>
        </p:nvSpPr>
        <p:spPr>
          <a:xfrm>
            <a:off x="3789511" y="5219700"/>
            <a:ext cx="1685479"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latin typeface="Gill Sans"/>
                <a:ea typeface="Gill Sans"/>
                <a:cs typeface="Gill Sans"/>
                <a:sym typeface="Gill Sans"/>
              </a:defRPr>
            </a:lvl1pPr>
          </a:lstStyle>
          <a:p>
            <a:r>
              <a:t>Oranges</a:t>
            </a:r>
          </a:p>
        </p:txBody>
      </p:sp>
      <p:sp>
        <p:nvSpPr>
          <p:cNvPr id="495" name="Line"/>
          <p:cNvSpPr/>
          <p:nvPr/>
        </p:nvSpPr>
        <p:spPr>
          <a:xfrm>
            <a:off x="4216399" y="5740400"/>
            <a:ext cx="1" cy="904373"/>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501" name="Group"/>
          <p:cNvGrpSpPr/>
          <p:nvPr/>
        </p:nvGrpSpPr>
        <p:grpSpPr>
          <a:xfrm>
            <a:off x="1752599" y="6362700"/>
            <a:ext cx="1804997" cy="1193801"/>
            <a:chOff x="0" y="0"/>
            <a:chExt cx="1804995" cy="1193800"/>
          </a:xfrm>
        </p:grpSpPr>
        <p:grpSp>
          <p:nvGrpSpPr>
            <p:cNvPr id="498" name="Group"/>
            <p:cNvGrpSpPr/>
            <p:nvPr/>
          </p:nvGrpSpPr>
          <p:grpSpPr>
            <a:xfrm>
              <a:off x="139700" y="0"/>
              <a:ext cx="1524001" cy="736601"/>
              <a:chOff x="0" y="0"/>
              <a:chExt cx="1524000" cy="736600"/>
            </a:xfrm>
          </p:grpSpPr>
          <p:sp>
            <p:nvSpPr>
              <p:cNvPr id="496" name="Rectangle"/>
              <p:cNvSpPr/>
              <p:nvPr/>
            </p:nvSpPr>
            <p:spPr>
              <a:xfrm>
                <a:off x="0" y="0"/>
                <a:ext cx="774701" cy="7366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497" name="Rectangle"/>
              <p:cNvSpPr/>
              <p:nvPr/>
            </p:nvSpPr>
            <p:spPr>
              <a:xfrm>
                <a:off x="749300" y="0"/>
                <a:ext cx="774701" cy="7366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499" name="item"/>
            <p:cNvSpPr/>
            <p:nvPr/>
          </p:nvSpPr>
          <p:spPr>
            <a:xfrm>
              <a:off x="0" y="6477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500" name="next"/>
            <p:cNvSpPr/>
            <p:nvPr/>
          </p:nvSpPr>
          <p:spPr>
            <a:xfrm>
              <a:off x="796148" y="6731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502" name="Pears"/>
          <p:cNvSpPr/>
          <p:nvPr/>
        </p:nvSpPr>
        <p:spPr>
          <a:xfrm>
            <a:off x="6125405" y="5219700"/>
            <a:ext cx="1107059"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latin typeface="Gill Sans"/>
                <a:ea typeface="Gill Sans"/>
                <a:cs typeface="Gill Sans"/>
                <a:sym typeface="Gill Sans"/>
              </a:defRPr>
            </a:lvl1pPr>
          </a:lstStyle>
          <a:p>
            <a:r>
              <a:t>Pears</a:t>
            </a:r>
          </a:p>
        </p:txBody>
      </p:sp>
      <p:sp>
        <p:nvSpPr>
          <p:cNvPr id="503" name="Line"/>
          <p:cNvSpPr/>
          <p:nvPr/>
        </p:nvSpPr>
        <p:spPr>
          <a:xfrm>
            <a:off x="2273299" y="5791200"/>
            <a:ext cx="1" cy="929773"/>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4" name="Line"/>
          <p:cNvSpPr/>
          <p:nvPr/>
        </p:nvSpPr>
        <p:spPr>
          <a:xfrm flipH="1" flipV="1">
            <a:off x="3009899" y="6705600"/>
            <a:ext cx="844088" cy="1599"/>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507" name="Group"/>
          <p:cNvGrpSpPr/>
          <p:nvPr/>
        </p:nvGrpSpPr>
        <p:grpSpPr>
          <a:xfrm>
            <a:off x="78973" y="7416800"/>
            <a:ext cx="1295401" cy="1219201"/>
            <a:chOff x="0" y="0"/>
            <a:chExt cx="1295400" cy="1219200"/>
          </a:xfrm>
        </p:grpSpPr>
        <p:sp>
          <p:nvSpPr>
            <p:cNvPr id="505" name="headPtr"/>
            <p:cNvSpPr/>
            <p:nvPr/>
          </p:nvSpPr>
          <p:spPr>
            <a:xfrm>
              <a:off x="0" y="698500"/>
              <a:ext cx="12954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headPtr</a:t>
              </a:r>
            </a:p>
          </p:txBody>
        </p:sp>
        <p:sp>
          <p:nvSpPr>
            <p:cNvPr id="506" name="Rectangle"/>
            <p:cNvSpPr/>
            <p:nvPr/>
          </p:nvSpPr>
          <p:spPr>
            <a:xfrm>
              <a:off x="1177" y="0"/>
              <a:ext cx="774701" cy="736601"/>
            </a:xfrm>
            <a:prstGeom prst="rect">
              <a:avLst/>
            </a:prstGeom>
            <a:solidFill>
              <a:srgbClr val="FFFB00"/>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508" name="/"/>
          <p:cNvSpPr/>
          <p:nvPr/>
        </p:nvSpPr>
        <p:spPr>
          <a:xfrm>
            <a:off x="241299" y="7518400"/>
            <a:ext cx="404877" cy="7112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941100"/>
                </a:solidFill>
                <a:effectLst>
                  <a:outerShdw blurRad="38100" dist="12700" dir="5400000" rotWithShape="0">
                    <a:srgbClr val="000000">
                      <a:alpha val="50000"/>
                    </a:srgbClr>
                  </a:outerShdw>
                </a:effectLst>
              </a:defRPr>
            </a:lvl1pPr>
          </a:lstStyle>
          <a:p>
            <a:r>
              <a:t>/</a:t>
            </a:r>
          </a:p>
        </p:txBody>
      </p:sp>
      <p:sp>
        <p:nvSpPr>
          <p:cNvPr id="509" name="Line"/>
          <p:cNvSpPr/>
          <p:nvPr/>
        </p:nvSpPr>
        <p:spPr>
          <a:xfrm flipH="1">
            <a:off x="5016499" y="6692370"/>
            <a:ext cx="1050530" cy="13235"/>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10" name="Line"/>
          <p:cNvSpPr/>
          <p:nvPr/>
        </p:nvSpPr>
        <p:spPr>
          <a:xfrm>
            <a:off x="419099" y="7087916"/>
            <a:ext cx="1460501" cy="762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grpSp>
        <p:nvGrpSpPr>
          <p:cNvPr id="513" name="Group"/>
          <p:cNvGrpSpPr/>
          <p:nvPr/>
        </p:nvGrpSpPr>
        <p:grpSpPr>
          <a:xfrm>
            <a:off x="7470373" y="7416800"/>
            <a:ext cx="1106079" cy="1257301"/>
            <a:chOff x="0" y="0"/>
            <a:chExt cx="1106077" cy="1257300"/>
          </a:xfrm>
        </p:grpSpPr>
        <p:sp>
          <p:nvSpPr>
            <p:cNvPr id="511" name="tailPtr"/>
            <p:cNvSpPr/>
            <p:nvPr/>
          </p:nvSpPr>
          <p:spPr>
            <a:xfrm>
              <a:off x="0" y="736600"/>
              <a:ext cx="10795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defRPr sz="2400">
                  <a:solidFill>
                    <a:srgbClr val="000000"/>
                  </a:solidFill>
                </a:defRPr>
              </a:lvl1pPr>
            </a:lstStyle>
            <a:p>
              <a:r>
                <a:t>tailPtr</a:t>
              </a:r>
            </a:p>
          </p:txBody>
        </p:sp>
        <p:sp>
          <p:nvSpPr>
            <p:cNvPr id="512" name="Rectangle"/>
            <p:cNvSpPr/>
            <p:nvPr/>
          </p:nvSpPr>
          <p:spPr>
            <a:xfrm>
              <a:off x="331377" y="0"/>
              <a:ext cx="774701" cy="736601"/>
            </a:xfrm>
            <a:prstGeom prst="rect">
              <a:avLst/>
            </a:prstGeom>
            <a:solidFill>
              <a:srgbClr val="FFFB00"/>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514" name="/"/>
          <p:cNvSpPr/>
          <p:nvPr/>
        </p:nvSpPr>
        <p:spPr>
          <a:xfrm>
            <a:off x="7035800" y="6413500"/>
            <a:ext cx="404877" cy="7112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FFFB00"/>
                </a:solidFill>
                <a:effectLst>
                  <a:outerShdw blurRad="38100" dist="12700" dir="5400000" rotWithShape="0">
                    <a:srgbClr val="000000">
                      <a:alpha val="50000"/>
                    </a:srgbClr>
                  </a:outerShdw>
                </a:effectLst>
              </a:defRPr>
            </a:lvl1pPr>
          </a:lstStyle>
          <a:p>
            <a:r>
              <a:t>/</a:t>
            </a:r>
          </a:p>
        </p:txBody>
      </p:sp>
      <p:sp>
        <p:nvSpPr>
          <p:cNvPr id="515" name="/"/>
          <p:cNvSpPr/>
          <p:nvPr/>
        </p:nvSpPr>
        <p:spPr>
          <a:xfrm>
            <a:off x="8013700" y="7442200"/>
            <a:ext cx="404877" cy="7112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941100"/>
                </a:solidFill>
                <a:effectLst>
                  <a:outerShdw blurRad="38100" dist="12700" dir="5400000" rotWithShape="0">
                    <a:srgbClr val="000000">
                      <a:alpha val="50000"/>
                    </a:srgbClr>
                  </a:outerShdw>
                </a:effectLst>
              </a:defRPr>
            </a:lvl1pPr>
          </a:lstStyle>
          <a:p>
            <a:r>
              <a:t>/</a:t>
            </a:r>
          </a:p>
        </p:txBody>
      </p:sp>
      <p:sp>
        <p:nvSpPr>
          <p:cNvPr id="516" name="Line"/>
          <p:cNvSpPr/>
          <p:nvPr/>
        </p:nvSpPr>
        <p:spPr>
          <a:xfrm flipH="1">
            <a:off x="6527799" y="7126016"/>
            <a:ext cx="1460501" cy="762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517" name="Line"/>
          <p:cNvSpPr/>
          <p:nvPr/>
        </p:nvSpPr>
        <p:spPr>
          <a:xfrm>
            <a:off x="406399" y="6972322"/>
            <a:ext cx="3556001" cy="901701"/>
          </a:xfrm>
          <a:custGeom>
            <a:avLst/>
            <a:gdLst/>
            <a:ahLst/>
            <a:cxnLst>
              <a:cxn ang="0">
                <a:pos x="wd2" y="hd2"/>
              </a:cxn>
              <a:cxn ang="5400000">
                <a:pos x="wd2" y="hd2"/>
              </a:cxn>
              <a:cxn ang="10800000">
                <a:pos x="wd2" y="hd2"/>
              </a:cxn>
              <a:cxn ang="16200000">
                <a:pos x="wd2" y="hd2"/>
              </a:cxn>
            </a:cxnLst>
            <a:rect l="0" t="0" r="r" b="b"/>
            <a:pathLst>
              <a:path w="21600" h="21412" extrusionOk="0">
                <a:moveTo>
                  <a:pt x="21600" y="0"/>
                </a:moveTo>
                <a:cubicBezTo>
                  <a:pt x="21600" y="0"/>
                  <a:pt x="17180" y="21600"/>
                  <a:pt x="12873" y="21411"/>
                </a:cubicBezTo>
                <a:cubicBezTo>
                  <a:pt x="9480" y="21262"/>
                  <a:pt x="0" y="20720"/>
                  <a:pt x="0" y="20720"/>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518" name="Line"/>
          <p:cNvSpPr/>
          <p:nvPr/>
        </p:nvSpPr>
        <p:spPr>
          <a:xfrm>
            <a:off x="406399" y="6972300"/>
            <a:ext cx="5892801" cy="901701"/>
          </a:xfrm>
          <a:custGeom>
            <a:avLst/>
            <a:gdLst/>
            <a:ahLst/>
            <a:cxnLst>
              <a:cxn ang="0">
                <a:pos x="wd2" y="hd2"/>
              </a:cxn>
              <a:cxn ang="5400000">
                <a:pos x="wd2" y="hd2"/>
              </a:cxn>
              <a:cxn ang="10800000">
                <a:pos x="wd2" y="hd2"/>
              </a:cxn>
              <a:cxn ang="16200000">
                <a:pos x="wd2" y="hd2"/>
              </a:cxn>
            </a:cxnLst>
            <a:rect l="0" t="0" r="r" b="b"/>
            <a:pathLst>
              <a:path w="21600" h="21412" extrusionOk="0">
                <a:moveTo>
                  <a:pt x="21600" y="0"/>
                </a:moveTo>
                <a:cubicBezTo>
                  <a:pt x="21600" y="0"/>
                  <a:pt x="17180" y="21600"/>
                  <a:pt x="12873" y="21411"/>
                </a:cubicBezTo>
                <a:cubicBezTo>
                  <a:pt x="9480" y="21262"/>
                  <a:pt x="0" y="20720"/>
                  <a:pt x="0" y="20720"/>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519" name="/"/>
          <p:cNvSpPr/>
          <p:nvPr/>
        </p:nvSpPr>
        <p:spPr>
          <a:xfrm>
            <a:off x="7035800" y="6413500"/>
            <a:ext cx="404877" cy="711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FFFB00"/>
                </a:solidFill>
                <a:effectLst>
                  <a:outerShdw blurRad="38100" dist="12700" dir="5400000" rotWithShape="0">
                    <a:srgbClr val="000000">
                      <a:alpha val="50000"/>
                    </a:srgbClr>
                  </a:outerShdw>
                </a:effectLst>
              </a:defRPr>
            </a:lvl1pPr>
          </a:lstStyle>
          <a:p>
            <a:r>
              <a:t>/</a:t>
            </a:r>
          </a:p>
        </p:txBody>
      </p:sp>
      <p:sp>
        <p:nvSpPr>
          <p:cNvPr id="520" name="template&lt;class ItemType&gt;…"/>
          <p:cNvSpPr/>
          <p:nvPr/>
        </p:nvSpPr>
        <p:spPr>
          <a:xfrm>
            <a:off x="8622279" y="1250949"/>
            <a:ext cx="7594602" cy="6940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solidFill>
                  <a:srgbClr val="0433FF"/>
                </a:solidFill>
              </a:rPr>
              <a:t>template</a:t>
            </a:r>
            <a:r>
              <a:rPr sz="1400" dirty="0"/>
              <a:t>&lt;</a:t>
            </a:r>
            <a:r>
              <a:rPr sz="1400" dirty="0">
                <a:solidFill>
                  <a:srgbClr val="0433FF"/>
                </a:solidFill>
              </a:rPr>
              <a:t>class</a:t>
            </a:r>
            <a:r>
              <a:rPr sz="1400" dirty="0"/>
              <a:t> ItemType&gt;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solidFill>
                  <a:srgbClr val="0433FF"/>
                </a:solidFill>
              </a:rPr>
              <a:t>bool</a:t>
            </a:r>
            <a:r>
              <a:rPr sz="1400" dirty="0"/>
              <a:t> LinkedList&lt;ItemType&gt;::remove(</a:t>
            </a:r>
            <a:r>
              <a:rPr sz="1400" dirty="0">
                <a:solidFill>
                  <a:srgbClr val="0433FF"/>
                </a:solidFill>
              </a:rPr>
              <a:t>int</a:t>
            </a:r>
            <a:r>
              <a:rPr sz="1400" dirty="0"/>
              <a:t> position)</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bool</a:t>
            </a:r>
            <a:r>
              <a:rPr sz="1400" dirty="0"/>
              <a:t> </a:t>
            </a:r>
            <a:r>
              <a:rPr sz="1400" dirty="0" err="1"/>
              <a:t>ableToDelete</a:t>
            </a:r>
            <a:r>
              <a:rPr sz="1400" dirty="0"/>
              <a:t> = (position &gt;= 1)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&amp;&amp; (position &lt;= </a:t>
            </a:r>
            <a:r>
              <a:rPr sz="1400" dirty="0" err="1"/>
              <a:t>itemCount</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if</a:t>
            </a:r>
            <a:r>
              <a:rPr sz="1400" dirty="0"/>
              <a:t> (</a:t>
            </a:r>
            <a:r>
              <a:rPr sz="1400" dirty="0" err="1"/>
              <a:t>ableToDelete</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Node&lt;ItemType&gt;* </a:t>
            </a:r>
            <a:r>
              <a:rPr sz="1400" dirty="0" err="1"/>
              <a:t>curPtr</a:t>
            </a:r>
            <a:r>
              <a:rPr sz="1400" dirty="0"/>
              <a:t> = </a:t>
            </a:r>
            <a:r>
              <a:rPr sz="1400" dirty="0" err="1">
                <a:solidFill>
                  <a:srgbClr val="0433FF"/>
                </a:solidFill>
              </a:rPr>
              <a:t>nullptr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if</a:t>
            </a:r>
            <a:r>
              <a:rPr sz="1400" dirty="0"/>
              <a:t> (position == 1)</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curPtr</a:t>
            </a:r>
            <a:r>
              <a:rPr sz="1400" dirty="0"/>
              <a:t> = </a:t>
            </a:r>
            <a:r>
              <a:rPr sz="1400" dirty="0" err="1"/>
              <a:t>headPtr</a:t>
            </a:r>
            <a:r>
              <a:rPr sz="1400" dirty="0"/>
              <a:t>; </a:t>
            </a:r>
            <a:r>
              <a:rPr sz="1400" dirty="0">
                <a:solidFill>
                  <a:srgbClr val="008F00"/>
                </a:solidFill>
              </a:rPr>
              <a:t>// save pointer to node</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headPtr</a:t>
            </a:r>
            <a:r>
              <a:rPr sz="1400" dirty="0"/>
              <a:t> = </a:t>
            </a:r>
            <a:r>
              <a:rPr sz="1400" dirty="0" err="1"/>
              <a:t>headPtr</a:t>
            </a:r>
            <a:r>
              <a:rPr sz="1400" dirty="0"/>
              <a:t>-&gt;</a:t>
            </a:r>
            <a:r>
              <a:rPr sz="1400" dirty="0" err="1"/>
              <a:t>getNext</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if</a:t>
            </a:r>
            <a:r>
              <a:rPr sz="1400" dirty="0"/>
              <a:t> (</a:t>
            </a:r>
            <a:r>
              <a:rPr sz="1400" dirty="0" err="1"/>
              <a:t>itemCount</a:t>
            </a:r>
            <a:r>
              <a:rPr sz="1400" dirty="0"/>
              <a:t> == 1) </a:t>
            </a:r>
            <a:r>
              <a:rPr sz="1400" dirty="0" err="1"/>
              <a:t>tailPtr</a:t>
            </a:r>
            <a:r>
              <a:rPr sz="1400" dirty="0"/>
              <a:t> = </a:t>
            </a:r>
            <a:r>
              <a:rPr sz="1400" dirty="0" err="1">
                <a:solidFill>
                  <a:srgbClr val="2035FB"/>
                </a:solidFill>
              </a:rPr>
              <a:t>nullptr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9051"/>
                </a:solidFill>
                <a:latin typeface="Menlo Regular"/>
                <a:ea typeface="Menlo Regular"/>
                <a:cs typeface="Menlo Regular"/>
                <a:sym typeface="Menlo Regular"/>
              </a:defRPr>
            </a:pPr>
            <a:r>
              <a:rPr sz="1400" dirty="0"/>
              <a:t>      // Return deleted node to system</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curPtr</a:t>
            </a:r>
            <a:r>
              <a:rPr sz="1400" dirty="0"/>
              <a:t>-&gt;</a:t>
            </a:r>
            <a:r>
              <a:rPr sz="1400" dirty="0" err="1"/>
              <a:t>setNext</a:t>
            </a:r>
            <a:r>
              <a:rPr sz="1400" dirty="0"/>
              <a:t>(</a:t>
            </a:r>
            <a:r>
              <a:rPr sz="1400" dirty="0" err="1">
                <a:solidFill>
                  <a:srgbClr val="0433FF"/>
                </a:solidFill>
              </a:rPr>
              <a:t>nullptr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delete</a:t>
            </a:r>
            <a:r>
              <a:rPr sz="1400" dirty="0"/>
              <a:t> </a:t>
            </a:r>
            <a:r>
              <a:rPr sz="1400" dirty="0" err="1"/>
              <a:t>curPtr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curPtr</a:t>
            </a:r>
            <a:r>
              <a:rPr sz="1400" dirty="0"/>
              <a:t> = </a:t>
            </a:r>
            <a:r>
              <a:rPr sz="1400" dirty="0" err="1">
                <a:solidFill>
                  <a:srgbClr val="0433FF"/>
                </a:solidFill>
              </a:rPr>
              <a:t>nullptr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8F00"/>
                </a:solidFill>
                <a:latin typeface="Menlo Regular"/>
                <a:ea typeface="Menlo Regular"/>
                <a:cs typeface="Menlo Regular"/>
                <a:sym typeface="Menlo Regular"/>
              </a:defRPr>
            </a:pPr>
            <a:r>
              <a:rPr sz="1400" dirty="0">
                <a:solidFill>
                  <a:srgbClr val="000000"/>
                </a:solidFill>
              </a:rPr>
              <a:t>      </a:t>
            </a:r>
            <a:r>
              <a:rPr sz="1400" dirty="0" err="1">
                <a:solidFill>
                  <a:srgbClr val="000000"/>
                </a:solidFill>
              </a:rPr>
              <a:t>itemCount</a:t>
            </a:r>
            <a:r>
              <a:rPr sz="1400" dirty="0">
                <a:solidFill>
                  <a:srgbClr val="000000"/>
                </a:solidFill>
              </a:rPr>
              <a:t>--;  </a:t>
            </a:r>
            <a:r>
              <a:rPr sz="1400" dirty="0"/>
              <a:t>// Decrease count of entries</a:t>
            </a:r>
            <a:endParaRPr sz="1400" dirty="0">
              <a:solidFill>
                <a:srgbClr val="000000"/>
              </a:solidFill>
            </a:endParaRPr>
          </a:p>
          <a:p>
            <a:pPr algn="l" defTabSz="457200">
              <a:lnSpc>
                <a:spcPct val="90000"/>
              </a:lnSpc>
              <a:tabLst>
                <a:tab pos="241300" algn="l"/>
              </a:tabLst>
              <a:defRPr sz="1600" b="1">
                <a:solidFill>
                  <a:srgbClr val="008F00"/>
                </a:solidFill>
                <a:latin typeface="Menlo Regular"/>
                <a:ea typeface="Menlo Regular"/>
                <a:cs typeface="Menlo Regular"/>
                <a:sym typeface="Menlo Regular"/>
              </a:defRPr>
            </a:pPr>
            <a:r>
              <a:rPr sz="1400" dirty="0">
                <a:solidFill>
                  <a:srgbClr val="000000"/>
                </a:solidFill>
              </a:rPr>
              <a:t>   }  </a:t>
            </a:r>
            <a:r>
              <a:rPr sz="1400" dirty="0"/>
              <a:t>// end if</a:t>
            </a:r>
            <a:endParaRPr sz="1400" dirty="0">
              <a:solidFill>
                <a:srgbClr val="000000"/>
              </a:solidFill>
            </a:endParaRP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return</a:t>
            </a:r>
            <a:r>
              <a:rPr sz="1400" dirty="0"/>
              <a:t> </a:t>
            </a:r>
            <a:r>
              <a:rPr sz="1400" dirty="0" err="1"/>
              <a:t>ableToDelete</a:t>
            </a:r>
            <a:r>
              <a:rPr sz="1400" dirty="0"/>
              <a:t>;</a:t>
            </a:r>
          </a:p>
          <a:p>
            <a:pPr algn="l" defTabSz="457200">
              <a:lnSpc>
                <a:spcPct val="90000"/>
              </a:lnSpc>
              <a:tabLst>
                <a:tab pos="241300" algn="l"/>
              </a:tabLst>
              <a:defRPr sz="1600" b="1">
                <a:solidFill>
                  <a:srgbClr val="008F00"/>
                </a:solidFill>
                <a:latin typeface="Menlo Regular"/>
                <a:ea typeface="Menlo Regular"/>
                <a:cs typeface="Menlo Regular"/>
                <a:sym typeface="Menlo Regular"/>
              </a:defRPr>
            </a:pPr>
            <a:r>
              <a:rPr sz="1400" dirty="0">
                <a:solidFill>
                  <a:srgbClr val="000000"/>
                </a:solidFill>
              </a:rPr>
              <a:t>}  </a:t>
            </a:r>
            <a:r>
              <a:rPr sz="1400" dirty="0"/>
              <a:t>// end remove</a:t>
            </a:r>
          </a:p>
        </p:txBody>
      </p:sp>
      <p:grpSp>
        <p:nvGrpSpPr>
          <p:cNvPr id="523" name="Group"/>
          <p:cNvGrpSpPr/>
          <p:nvPr/>
        </p:nvGrpSpPr>
        <p:grpSpPr>
          <a:xfrm>
            <a:off x="11632799" y="7556502"/>
            <a:ext cx="4216802" cy="458788"/>
            <a:chOff x="0" y="0"/>
            <a:chExt cx="4216800" cy="458787"/>
          </a:xfrm>
        </p:grpSpPr>
        <p:sp>
          <p:nvSpPr>
            <p:cNvPr id="521" name="Rectangle"/>
            <p:cNvSpPr/>
            <p:nvPr/>
          </p:nvSpPr>
          <p:spPr>
            <a:xfrm>
              <a:off x="0" y="14287"/>
              <a:ext cx="4216401" cy="444501"/>
            </a:xfrm>
            <a:prstGeom prst="rect">
              <a:avLst/>
            </a:prstGeom>
            <a:solidFill>
              <a:schemeClr val="accent1">
                <a:hueOff val="-313507"/>
                <a:satOff val="34334"/>
                <a:lumOff val="-8266"/>
                <a:alpha val="62000"/>
              </a:schemeClr>
            </a:solidFill>
            <a:ln w="25400" cap="flat">
              <a:solidFill>
                <a:srgbClr val="000000"/>
              </a:solidFill>
              <a:prstDash val="solid"/>
              <a:miter lim="400000"/>
            </a:ln>
            <a:effectLst/>
          </p:spPr>
          <p:txBody>
            <a:bodyPr wrap="square" lIns="50800" tIns="50800" rIns="50800" bIns="50800" numCol="1" anchor="ctr">
              <a:noAutofit/>
            </a:bodyPr>
            <a:lstStyle/>
            <a:p>
              <a:pPr defTabSz="584200">
                <a:defRPr sz="4800">
                  <a:solidFill>
                    <a:srgbClr val="FFFFFF"/>
                  </a:solidFill>
                </a:defRPr>
              </a:pPr>
              <a:endParaRPr/>
            </a:p>
          </p:txBody>
        </p:sp>
        <p:sp>
          <p:nvSpPr>
            <p:cNvPr id="522" name="groceryList.remove(1);"/>
            <p:cNvSpPr/>
            <p:nvPr/>
          </p:nvSpPr>
          <p:spPr>
            <a:xfrm>
              <a:off x="63900" y="0"/>
              <a:ext cx="4152901" cy="444501"/>
            </a:xfrm>
            <a:prstGeom prst="rect">
              <a:avLst/>
            </a:prstGeom>
            <a:noFill/>
            <a:ln w="12700" cap="flat">
              <a:noFill/>
              <a:miter lim="400000"/>
            </a:ln>
            <a:effectLst>
              <a:outerShdw blurRad="101600" dist="254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defTabSz="457200">
                <a:tabLst>
                  <a:tab pos="355600" algn="l"/>
                </a:tabLst>
                <a:defRPr sz="2400" b="1">
                  <a:solidFill>
                    <a:srgbClr val="FFFFFF"/>
                  </a:solidFill>
                  <a:latin typeface="Courier New"/>
                  <a:ea typeface="Courier New"/>
                  <a:cs typeface="Courier New"/>
                  <a:sym typeface="Courier New"/>
                </a:defRPr>
              </a:lvl1pPr>
            </a:lstStyle>
            <a:p>
              <a:r>
                <a:rPr dirty="0" err="1"/>
                <a:t>groceryList.remove</a:t>
              </a:r>
              <a:r>
                <a:rPr dirty="0"/>
                <a:t>(1);</a:t>
              </a:r>
            </a:p>
          </p:txBody>
        </p:sp>
      </p:grpSp>
      <p:sp>
        <p:nvSpPr>
          <p:cNvPr id="524" name="else…"/>
          <p:cNvSpPr/>
          <p:nvPr/>
        </p:nvSpPr>
        <p:spPr>
          <a:xfrm>
            <a:off x="8890000" y="4008408"/>
            <a:ext cx="4413068" cy="20415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solidFill>
                  <a:srgbClr val="0433FF"/>
                </a:solidFill>
              </a:rPr>
              <a:t>    else</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solidFill>
                  <a:srgbClr val="0433FF"/>
                </a:solidFill>
              </a:rPr>
              <a:t>    </a:t>
            </a:r>
            <a:r>
              <a:rPr sz="1400" dirty="0"/>
              <a:t>{</a:t>
            </a:r>
          </a:p>
          <a:p>
            <a:pPr algn="l" defTabSz="457200">
              <a:lnSpc>
                <a:spcPct val="90000"/>
              </a:lnSpc>
              <a:tabLst>
                <a:tab pos="241300" algn="l"/>
              </a:tabLst>
              <a:defRPr sz="1600" b="1">
                <a:solidFill>
                  <a:srgbClr val="008F00"/>
                </a:solidFill>
                <a:latin typeface="Menlo Regular"/>
                <a:ea typeface="Menlo Regular"/>
                <a:cs typeface="Menlo Regular"/>
                <a:sym typeface="Menlo Regular"/>
              </a:defRPr>
            </a:pPr>
            <a:r>
              <a:rPr sz="1400" dirty="0">
                <a:solidFill>
                  <a:srgbClr val="000000"/>
                </a:solidFill>
              </a:rPr>
              <a:t>         </a:t>
            </a:r>
            <a:r>
              <a:rPr sz="1400" dirty="0"/>
              <a:t>// Find node that is before the one to delete</a:t>
            </a:r>
            <a:endParaRPr sz="1400" dirty="0">
              <a:solidFill>
                <a:srgbClr val="000000"/>
              </a:solidFill>
            </a:endParaRP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Node&lt;ItemType&gt;* </a:t>
            </a:r>
            <a:r>
              <a:rPr sz="1400" dirty="0" err="1"/>
              <a:t>prevPtr</a:t>
            </a:r>
            <a:r>
              <a:rPr sz="1400" dirty="0"/>
              <a:t> = </a:t>
            </a:r>
            <a:r>
              <a:rPr sz="1400" dirty="0" err="1"/>
              <a:t>getNodeAt</a:t>
            </a:r>
            <a:r>
              <a:rPr sz="1400" dirty="0"/>
              <a:t>(position - 1);</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8F00"/>
                </a:solidFill>
                <a:latin typeface="Menlo Regular"/>
                <a:ea typeface="Menlo Regular"/>
                <a:cs typeface="Menlo Regular"/>
                <a:sym typeface="Menlo Regular"/>
              </a:defRPr>
            </a:pPr>
            <a:r>
              <a:rPr sz="1400" dirty="0">
                <a:solidFill>
                  <a:srgbClr val="000000"/>
                </a:solidFill>
              </a:rPr>
              <a:t>         </a:t>
            </a:r>
            <a:r>
              <a:rPr sz="1400" dirty="0"/>
              <a:t>// Point to node to delete</a:t>
            </a:r>
            <a:endParaRPr sz="1400" dirty="0">
              <a:solidFill>
                <a:srgbClr val="000000"/>
              </a:solidFill>
            </a:endParaRP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curPtr</a:t>
            </a:r>
            <a:r>
              <a:rPr sz="1400" dirty="0"/>
              <a:t> = </a:t>
            </a:r>
            <a:r>
              <a:rPr sz="1400" dirty="0" err="1"/>
              <a:t>prevPtr</a:t>
            </a:r>
            <a:r>
              <a:rPr sz="1400" dirty="0"/>
              <a:t>-&gt;</a:t>
            </a:r>
            <a:r>
              <a:rPr sz="1400" dirty="0" err="1"/>
              <a:t>getNext</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prevPtr</a:t>
            </a:r>
            <a:r>
              <a:rPr sz="1400" dirty="0"/>
              <a:t>-&gt;</a:t>
            </a:r>
            <a:r>
              <a:rPr sz="1400" dirty="0" err="1"/>
              <a:t>setNext</a:t>
            </a:r>
            <a:r>
              <a:rPr sz="1400" dirty="0"/>
              <a:t>(</a:t>
            </a:r>
            <a:r>
              <a:rPr sz="1400" dirty="0" err="1"/>
              <a:t>curPtr</a:t>
            </a:r>
            <a:r>
              <a:rPr sz="1400" dirty="0"/>
              <a:t>-&gt;</a:t>
            </a:r>
            <a:r>
              <a:rPr sz="1400" dirty="0" err="1"/>
              <a:t>getNext</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if</a:t>
            </a:r>
            <a:r>
              <a:rPr sz="1400" dirty="0"/>
              <a:t> (position == </a:t>
            </a:r>
            <a:r>
              <a:rPr sz="1400" dirty="0" err="1"/>
              <a:t>itemCount</a:t>
            </a:r>
            <a:r>
              <a:rPr sz="1400" dirty="0"/>
              <a:t>) </a:t>
            </a:r>
            <a:r>
              <a:rPr sz="1400" dirty="0" err="1"/>
              <a:t>tailPtr</a:t>
            </a:r>
            <a:r>
              <a:rPr sz="1400" dirty="0"/>
              <a:t> = </a:t>
            </a:r>
            <a:r>
              <a:rPr sz="1400" dirty="0" err="1"/>
              <a:t>prevPtr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  </a:t>
            </a:r>
            <a:r>
              <a:rPr sz="1400" dirty="0">
                <a:solidFill>
                  <a:srgbClr val="008F00"/>
                </a:solidFill>
              </a:rPr>
              <a:t>// end if</a:t>
            </a:r>
          </a:p>
        </p:txBody>
      </p:sp>
      <p:grpSp>
        <p:nvGrpSpPr>
          <p:cNvPr id="527" name="Group"/>
          <p:cNvGrpSpPr/>
          <p:nvPr/>
        </p:nvGrpSpPr>
        <p:grpSpPr>
          <a:xfrm>
            <a:off x="-381001" y="4927600"/>
            <a:ext cx="2324101" cy="1028701"/>
            <a:chOff x="0" y="0"/>
            <a:chExt cx="2324100" cy="1028700"/>
          </a:xfrm>
        </p:grpSpPr>
        <p:sp>
          <p:nvSpPr>
            <p:cNvPr id="525" name="curPtr"/>
            <p:cNvSpPr/>
            <p:nvPr/>
          </p:nvSpPr>
          <p:spPr>
            <a:xfrm>
              <a:off x="0" y="0"/>
              <a:ext cx="23241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curPtr</a:t>
              </a:r>
            </a:p>
          </p:txBody>
        </p:sp>
        <p:sp>
          <p:nvSpPr>
            <p:cNvPr id="526" name="Rectangle"/>
            <p:cNvSpPr/>
            <p:nvPr/>
          </p:nvSpPr>
          <p:spPr>
            <a:xfrm>
              <a:off x="712377" y="431800"/>
              <a:ext cx="774701" cy="596901"/>
            </a:xfrm>
            <a:prstGeom prst="rect">
              <a:avLst/>
            </a:prstGeom>
            <a:solidFill>
              <a:srgbClr val="9437FF"/>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528" name="Line"/>
          <p:cNvSpPr/>
          <p:nvPr/>
        </p:nvSpPr>
        <p:spPr>
          <a:xfrm flipH="1" flipV="1">
            <a:off x="655254" y="5533043"/>
            <a:ext cx="1289235" cy="898648"/>
          </a:xfrm>
          <a:prstGeom prst="line">
            <a:avLst/>
          </a:prstGeom>
          <a:ln w="76200">
            <a:solidFill>
              <a:srgbClr val="941100"/>
            </a:solidFill>
            <a:miter lim="400000"/>
            <a:headEnd type="stealth"/>
          </a:ln>
          <a:effectLst>
            <a:outerShdw blurRad="177800" dir="3060000" rotWithShape="0">
              <a:srgbClr val="FFFFFF"/>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29" name="/"/>
          <p:cNvSpPr/>
          <p:nvPr/>
        </p:nvSpPr>
        <p:spPr>
          <a:xfrm>
            <a:off x="533399" y="5334000"/>
            <a:ext cx="404877" cy="7112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941100"/>
                </a:solidFill>
                <a:effectLst>
                  <a:outerShdw blurRad="38100" dist="12700" dir="5400000" rotWithShape="0">
                    <a:srgbClr val="000000">
                      <a:alpha val="50000"/>
                    </a:srgbClr>
                  </a:outerShdw>
                </a:effectLst>
              </a:defRPr>
            </a:lvl1pPr>
          </a:lstStyle>
          <a:p>
            <a:r>
              <a:t>/</a:t>
            </a:r>
          </a:p>
        </p:txBody>
      </p:sp>
      <p:grpSp>
        <p:nvGrpSpPr>
          <p:cNvPr id="532" name="Group"/>
          <p:cNvGrpSpPr/>
          <p:nvPr/>
        </p:nvGrpSpPr>
        <p:grpSpPr>
          <a:xfrm>
            <a:off x="-368301" y="4940300"/>
            <a:ext cx="2324101" cy="1028701"/>
            <a:chOff x="0" y="0"/>
            <a:chExt cx="2324100" cy="1028700"/>
          </a:xfrm>
        </p:grpSpPr>
        <p:sp>
          <p:nvSpPr>
            <p:cNvPr id="530" name="curPtr"/>
            <p:cNvSpPr/>
            <p:nvPr/>
          </p:nvSpPr>
          <p:spPr>
            <a:xfrm>
              <a:off x="0" y="0"/>
              <a:ext cx="23241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curPtr</a:t>
              </a:r>
            </a:p>
          </p:txBody>
        </p:sp>
        <p:sp>
          <p:nvSpPr>
            <p:cNvPr id="531" name="Rectangle"/>
            <p:cNvSpPr/>
            <p:nvPr/>
          </p:nvSpPr>
          <p:spPr>
            <a:xfrm>
              <a:off x="712377" y="431800"/>
              <a:ext cx="774701" cy="596901"/>
            </a:xfrm>
            <a:prstGeom prst="rect">
              <a:avLst/>
            </a:prstGeom>
            <a:solidFill>
              <a:srgbClr val="9437FF"/>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533" name="Line"/>
          <p:cNvSpPr/>
          <p:nvPr/>
        </p:nvSpPr>
        <p:spPr>
          <a:xfrm flipH="1" flipV="1">
            <a:off x="829534" y="5722077"/>
            <a:ext cx="3015854" cy="863138"/>
          </a:xfrm>
          <a:prstGeom prst="line">
            <a:avLst/>
          </a:prstGeom>
          <a:ln w="76200">
            <a:solidFill>
              <a:srgbClr val="941100"/>
            </a:solidFill>
            <a:miter lim="400000"/>
            <a:headEnd type="stealth"/>
          </a:ln>
          <a:effectLst>
            <a:outerShdw blurRad="177800" dir="3060000" rotWithShape="0">
              <a:srgbClr val="FFFFFF"/>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34" name="/"/>
          <p:cNvSpPr/>
          <p:nvPr/>
        </p:nvSpPr>
        <p:spPr>
          <a:xfrm>
            <a:off x="546099" y="5346700"/>
            <a:ext cx="404877" cy="7112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941100"/>
                </a:solidFill>
                <a:effectLst>
                  <a:outerShdw blurRad="38100" dist="12700" dir="5400000" rotWithShape="0">
                    <a:srgbClr val="000000">
                      <a:alpha val="50000"/>
                    </a:srgbClr>
                  </a:outerShdw>
                </a:effectLst>
              </a:defRPr>
            </a:lvl1pPr>
          </a:lstStyle>
          <a:p>
            <a:r>
              <a:t>/</a:t>
            </a:r>
          </a:p>
        </p:txBody>
      </p:sp>
      <p:grpSp>
        <p:nvGrpSpPr>
          <p:cNvPr id="537" name="Group"/>
          <p:cNvGrpSpPr/>
          <p:nvPr/>
        </p:nvGrpSpPr>
        <p:grpSpPr>
          <a:xfrm>
            <a:off x="-469901" y="4927600"/>
            <a:ext cx="2324101" cy="1028701"/>
            <a:chOff x="0" y="0"/>
            <a:chExt cx="2324100" cy="1028700"/>
          </a:xfrm>
        </p:grpSpPr>
        <p:sp>
          <p:nvSpPr>
            <p:cNvPr id="535" name="curPtr"/>
            <p:cNvSpPr/>
            <p:nvPr/>
          </p:nvSpPr>
          <p:spPr>
            <a:xfrm>
              <a:off x="0" y="0"/>
              <a:ext cx="23241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curPtr</a:t>
              </a:r>
            </a:p>
          </p:txBody>
        </p:sp>
        <p:sp>
          <p:nvSpPr>
            <p:cNvPr id="536" name="Rectangle"/>
            <p:cNvSpPr/>
            <p:nvPr/>
          </p:nvSpPr>
          <p:spPr>
            <a:xfrm>
              <a:off x="712377" y="431800"/>
              <a:ext cx="774701" cy="596901"/>
            </a:xfrm>
            <a:prstGeom prst="rect">
              <a:avLst/>
            </a:prstGeom>
            <a:solidFill>
              <a:srgbClr val="9437FF"/>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538" name="Line"/>
          <p:cNvSpPr/>
          <p:nvPr/>
        </p:nvSpPr>
        <p:spPr>
          <a:xfrm flipH="1" flipV="1">
            <a:off x="705632" y="5574628"/>
            <a:ext cx="5379057" cy="1034863"/>
          </a:xfrm>
          <a:prstGeom prst="line">
            <a:avLst/>
          </a:prstGeom>
          <a:ln w="76200">
            <a:solidFill>
              <a:srgbClr val="941100"/>
            </a:solidFill>
            <a:miter lim="400000"/>
            <a:headEnd type="stealth"/>
          </a:ln>
          <a:effectLst>
            <a:outerShdw blurRad="177800" dir="3060000" rotWithShape="0">
              <a:srgbClr val="FFFFFF"/>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39" name="/"/>
          <p:cNvSpPr/>
          <p:nvPr/>
        </p:nvSpPr>
        <p:spPr>
          <a:xfrm>
            <a:off x="444499" y="5334000"/>
            <a:ext cx="404877" cy="7112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4400">
                <a:solidFill>
                  <a:srgbClr val="941100"/>
                </a:solidFill>
                <a:effectLst>
                  <a:outerShdw blurRad="38100" dist="12700" dir="5400000" rotWithShape="0">
                    <a:srgbClr val="000000">
                      <a:alpha val="50000"/>
                    </a:srgbClr>
                  </a:outerShdw>
                </a:effectLst>
              </a:defRPr>
            </a:lvl1pPr>
          </a:lstStyle>
          <a:p>
            <a:r>
              <a:t>/</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477"/>
                                        </p:tgtEl>
                                        <p:attrNameLst>
                                          <p:attrName>style.visibility</p:attrName>
                                        </p:attrNameLst>
                                      </p:cBhvr>
                                      <p:to>
                                        <p:strVal val="visible"/>
                                      </p:to>
                                    </p:set>
                                    <p:animEffect transition="in" filter="fade">
                                      <p:cBhvr>
                                        <p:cTn id="7" dur="1000"/>
                                        <p:tgtEl>
                                          <p:spTgt spid="477"/>
                                        </p:tgtEl>
                                      </p:cBhvr>
                                    </p:animEffect>
                                  </p:childTnLst>
                                </p:cTn>
                              </p:par>
                            </p:childTnLst>
                          </p:cTn>
                        </p:par>
                        <p:par>
                          <p:cTn id="8" fill="hold">
                            <p:stCondLst>
                              <p:cond delay="1000"/>
                            </p:stCondLst>
                            <p:childTnLst>
                              <p:par>
                                <p:cTn id="9" presetID="10" presetClass="entr" fill="hold" grpId="0" nodeType="afterEffect">
                                  <p:stCondLst>
                                    <p:cond delay="400"/>
                                  </p:stCondLst>
                                  <p:iterate>
                                    <p:tmAbs val="0"/>
                                  </p:iterate>
                                  <p:childTnLst>
                                    <p:set>
                                      <p:cBhvr>
                                        <p:cTn id="10" fill="hold"/>
                                        <p:tgtEl>
                                          <p:spTgt spid="478">
                                            <p:bg/>
                                          </p:spTgt>
                                        </p:tgtEl>
                                        <p:attrNameLst>
                                          <p:attrName>style.visibility</p:attrName>
                                        </p:attrNameLst>
                                      </p:cBhvr>
                                      <p:to>
                                        <p:strVal val="visible"/>
                                      </p:to>
                                    </p:set>
                                    <p:animEffect transition="in" filter="fade">
                                      <p:cBhvr>
                                        <p:cTn id="11" dur="500"/>
                                        <p:tgtEl>
                                          <p:spTgt spid="478">
                                            <p:bg/>
                                          </p:spTgt>
                                        </p:tgtEl>
                                      </p:cBhvr>
                                    </p:animEffect>
                                  </p:childTnLst>
                                </p:cTn>
                              </p:par>
                              <p:par>
                                <p:cTn id="12" presetID="10" presetClass="entr" presetSubtype="0" fill="hold" grpId="0" nodeType="withEffect">
                                  <p:stCondLst>
                                    <p:cond delay="400"/>
                                  </p:stCondLst>
                                  <p:iterate>
                                    <p:tmAbs val="0"/>
                                  </p:iterate>
                                  <p:childTnLst>
                                    <p:set>
                                      <p:cBhvr>
                                        <p:cTn id="13" fill="hold"/>
                                        <p:tgtEl>
                                          <p:spTgt spid="478">
                                            <p:txEl>
                                              <p:pRg st="0" end="0"/>
                                            </p:txEl>
                                          </p:spTgt>
                                        </p:tgtEl>
                                        <p:attrNameLst>
                                          <p:attrName>style.visibility</p:attrName>
                                        </p:attrNameLst>
                                      </p:cBhvr>
                                      <p:to>
                                        <p:strVal val="visible"/>
                                      </p:to>
                                    </p:set>
                                    <p:animEffect transition="in" filter="fade">
                                      <p:cBhvr>
                                        <p:cTn id="14" dur="500"/>
                                        <p:tgtEl>
                                          <p:spTgt spid="478">
                                            <p:txEl>
                                              <p:pRg st="0" end="0"/>
                                            </p:txEl>
                                          </p:spTgt>
                                        </p:tgtEl>
                                      </p:cBhvr>
                                    </p:animEffect>
                                  </p:childTnLst>
                                </p:cTn>
                              </p:par>
                            </p:childTnLst>
                          </p:cTn>
                        </p:par>
                        <p:par>
                          <p:cTn id="15" fill="hold">
                            <p:stCondLst>
                              <p:cond delay="1900"/>
                            </p:stCondLst>
                            <p:childTnLst>
                              <p:par>
                                <p:cTn id="16" presetID="10" presetClass="entr" fill="hold" grpId="0" nodeType="afterEffect">
                                  <p:stCondLst>
                                    <p:cond delay="0"/>
                                  </p:stCondLst>
                                  <p:iterate>
                                    <p:tmAbs val="0"/>
                                  </p:iterate>
                                  <p:childTnLst>
                                    <p:set>
                                      <p:cBhvr>
                                        <p:cTn id="17" fill="hold"/>
                                        <p:tgtEl>
                                          <p:spTgt spid="478">
                                            <p:txEl>
                                              <p:pRg st="1" end="1"/>
                                            </p:txEl>
                                          </p:spTgt>
                                        </p:tgtEl>
                                        <p:attrNameLst>
                                          <p:attrName>style.visibility</p:attrName>
                                        </p:attrNameLst>
                                      </p:cBhvr>
                                      <p:to>
                                        <p:strVal val="visible"/>
                                      </p:to>
                                    </p:set>
                                    <p:animEffect transition="in" filter="fade">
                                      <p:cBhvr>
                                        <p:cTn id="18" dur="500"/>
                                        <p:tgtEl>
                                          <p:spTgt spid="478">
                                            <p:txEl>
                                              <p:pRg st="1" end="1"/>
                                            </p:txEl>
                                          </p:spTgt>
                                        </p:tgtEl>
                                      </p:cBhvr>
                                    </p:animEffect>
                                  </p:childTnLst>
                                </p:cTn>
                              </p:par>
                            </p:childTnLst>
                          </p:cTn>
                        </p:par>
                        <p:par>
                          <p:cTn id="19" fill="hold">
                            <p:stCondLst>
                              <p:cond delay="2400"/>
                            </p:stCondLst>
                            <p:childTnLst>
                              <p:par>
                                <p:cTn id="20" presetID="10" presetClass="entr" fill="hold" grpId="0" nodeType="afterEffect">
                                  <p:stCondLst>
                                    <p:cond delay="0"/>
                                  </p:stCondLst>
                                  <p:iterate>
                                    <p:tmAbs val="0"/>
                                  </p:iterate>
                                  <p:childTnLst>
                                    <p:set>
                                      <p:cBhvr>
                                        <p:cTn id="21" fill="hold"/>
                                        <p:tgtEl>
                                          <p:spTgt spid="478">
                                            <p:txEl>
                                              <p:pRg st="2" end="2"/>
                                            </p:txEl>
                                          </p:spTgt>
                                        </p:tgtEl>
                                        <p:attrNameLst>
                                          <p:attrName>style.visibility</p:attrName>
                                        </p:attrNameLst>
                                      </p:cBhvr>
                                      <p:to>
                                        <p:strVal val="visible"/>
                                      </p:to>
                                    </p:set>
                                    <p:animEffect transition="in" filter="fade">
                                      <p:cBhvr>
                                        <p:cTn id="22" dur="500"/>
                                        <p:tgtEl>
                                          <p:spTgt spid="478">
                                            <p:txEl>
                                              <p:pRg st="2" end="2"/>
                                            </p:txEl>
                                          </p:spTgt>
                                        </p:tgtEl>
                                      </p:cBhvr>
                                    </p:animEffect>
                                  </p:childTnLst>
                                </p:cTn>
                              </p:par>
                            </p:childTnLst>
                          </p:cTn>
                        </p:par>
                        <p:par>
                          <p:cTn id="23" fill="hold">
                            <p:stCondLst>
                              <p:cond delay="2900"/>
                            </p:stCondLst>
                            <p:childTnLst>
                              <p:par>
                                <p:cTn id="24" presetID="10" presetClass="entr" fill="hold" grpId="0" nodeType="afterEffect">
                                  <p:stCondLst>
                                    <p:cond delay="0"/>
                                  </p:stCondLst>
                                  <p:iterate>
                                    <p:tmAbs val="0"/>
                                  </p:iterate>
                                  <p:childTnLst>
                                    <p:set>
                                      <p:cBhvr>
                                        <p:cTn id="25" fill="hold"/>
                                        <p:tgtEl>
                                          <p:spTgt spid="478">
                                            <p:txEl>
                                              <p:pRg st="3" end="3"/>
                                            </p:txEl>
                                          </p:spTgt>
                                        </p:tgtEl>
                                        <p:attrNameLst>
                                          <p:attrName>style.visibility</p:attrName>
                                        </p:attrNameLst>
                                      </p:cBhvr>
                                      <p:to>
                                        <p:strVal val="visible"/>
                                      </p:to>
                                    </p:set>
                                    <p:animEffect transition="in" filter="fade">
                                      <p:cBhvr>
                                        <p:cTn id="26" dur="500"/>
                                        <p:tgtEl>
                                          <p:spTgt spid="478">
                                            <p:txEl>
                                              <p:pRg st="3" end="3"/>
                                            </p:txEl>
                                          </p:spTgt>
                                        </p:tgtEl>
                                      </p:cBhvr>
                                    </p:animEffect>
                                  </p:childTnLst>
                                </p:cTn>
                              </p:par>
                            </p:childTnLst>
                          </p:cTn>
                        </p:par>
                        <p:par>
                          <p:cTn id="27" fill="hold">
                            <p:stCondLst>
                              <p:cond delay="3400"/>
                            </p:stCondLst>
                            <p:childTnLst>
                              <p:par>
                                <p:cTn id="28" presetID="10" presetClass="entr" fill="hold" grpId="0" nodeType="afterEffect">
                                  <p:stCondLst>
                                    <p:cond delay="0"/>
                                  </p:stCondLst>
                                  <p:iterate>
                                    <p:tmAbs val="0"/>
                                  </p:iterate>
                                  <p:childTnLst>
                                    <p:set>
                                      <p:cBhvr>
                                        <p:cTn id="29" fill="hold"/>
                                        <p:tgtEl>
                                          <p:spTgt spid="507"/>
                                        </p:tgtEl>
                                        <p:attrNameLst>
                                          <p:attrName>style.visibility</p:attrName>
                                        </p:attrNameLst>
                                      </p:cBhvr>
                                      <p:to>
                                        <p:strVal val="visible"/>
                                      </p:to>
                                    </p:set>
                                    <p:animEffect transition="in" filter="fade">
                                      <p:cBhvr>
                                        <p:cTn id="30" dur="500"/>
                                        <p:tgtEl>
                                          <p:spTgt spid="507"/>
                                        </p:tgtEl>
                                      </p:cBhvr>
                                    </p:animEffect>
                                  </p:childTnLst>
                                </p:cTn>
                              </p:par>
                            </p:childTnLst>
                          </p:cTn>
                        </p:par>
                        <p:par>
                          <p:cTn id="31" fill="hold">
                            <p:stCondLst>
                              <p:cond delay="3900"/>
                            </p:stCondLst>
                            <p:childTnLst>
                              <p:par>
                                <p:cTn id="32" presetID="10" presetClass="entr" fill="hold" grpId="0" nodeType="afterEffect">
                                  <p:stCondLst>
                                    <p:cond delay="0"/>
                                  </p:stCondLst>
                                  <p:iterate>
                                    <p:tmAbs val="0"/>
                                  </p:iterate>
                                  <p:childTnLst>
                                    <p:set>
                                      <p:cBhvr>
                                        <p:cTn id="33" fill="hold"/>
                                        <p:tgtEl>
                                          <p:spTgt spid="513"/>
                                        </p:tgtEl>
                                        <p:attrNameLst>
                                          <p:attrName>style.visibility</p:attrName>
                                        </p:attrNameLst>
                                      </p:cBhvr>
                                      <p:to>
                                        <p:strVal val="visible"/>
                                      </p:to>
                                    </p:set>
                                    <p:animEffect transition="in" filter="fade">
                                      <p:cBhvr>
                                        <p:cTn id="34" dur="500"/>
                                        <p:tgtEl>
                                          <p:spTgt spid="513"/>
                                        </p:tgtEl>
                                      </p:cBhvr>
                                    </p:animEffect>
                                  </p:childTnLst>
                                </p:cTn>
                              </p:par>
                            </p:childTnLst>
                          </p:cTn>
                        </p:par>
                        <p:par>
                          <p:cTn id="35" fill="hold">
                            <p:stCondLst>
                              <p:cond delay="4400"/>
                            </p:stCondLst>
                            <p:childTnLst>
                              <p:par>
                                <p:cTn id="36" presetID="22" presetClass="entr" presetSubtype="1" fill="hold" grpId="0" nodeType="afterEffect">
                                  <p:stCondLst>
                                    <p:cond delay="0"/>
                                  </p:stCondLst>
                                  <p:iterate>
                                    <p:tmAbs val="0"/>
                                  </p:iterate>
                                  <p:childTnLst>
                                    <p:set>
                                      <p:cBhvr>
                                        <p:cTn id="37" fill="hold"/>
                                        <p:tgtEl>
                                          <p:spTgt spid="486"/>
                                        </p:tgtEl>
                                        <p:attrNameLst>
                                          <p:attrName>style.visibility</p:attrName>
                                        </p:attrNameLst>
                                      </p:cBhvr>
                                      <p:to>
                                        <p:strVal val="visible"/>
                                      </p:to>
                                    </p:set>
                                    <p:animEffect transition="in" filter="wipe(up)">
                                      <p:cBhvr>
                                        <p:cTn id="38" dur="500"/>
                                        <p:tgtEl>
                                          <p:spTgt spid="486"/>
                                        </p:tgtEl>
                                      </p:cBhvr>
                                    </p:animEffect>
                                  </p:childTnLst>
                                </p:cTn>
                              </p:par>
                            </p:childTnLst>
                          </p:cTn>
                        </p:par>
                        <p:par>
                          <p:cTn id="39" fill="hold">
                            <p:stCondLst>
                              <p:cond delay="4900"/>
                            </p:stCondLst>
                            <p:childTnLst>
                              <p:par>
                                <p:cTn id="40" presetID="23" presetClass="entr" presetSubtype="16" fill="hold" grpId="0" nodeType="afterEffect">
                                  <p:stCondLst>
                                    <p:cond delay="0"/>
                                  </p:stCondLst>
                                  <p:iterate>
                                    <p:tmAbs val="0"/>
                                  </p:iterate>
                                  <p:childTnLst>
                                    <p:set>
                                      <p:cBhvr>
                                        <p:cTn id="41" fill="hold"/>
                                        <p:tgtEl>
                                          <p:spTgt spid="501"/>
                                        </p:tgtEl>
                                        <p:attrNameLst>
                                          <p:attrName>style.visibility</p:attrName>
                                        </p:attrNameLst>
                                      </p:cBhvr>
                                      <p:to>
                                        <p:strVal val="visible"/>
                                      </p:to>
                                    </p:set>
                                    <p:anim calcmode="lin" valueType="num">
                                      <p:cBhvr>
                                        <p:cTn id="42" dur="500" fill="hold"/>
                                        <p:tgtEl>
                                          <p:spTgt spid="501"/>
                                        </p:tgtEl>
                                        <p:attrNameLst>
                                          <p:attrName>ppt_w</p:attrName>
                                        </p:attrNameLst>
                                      </p:cBhvr>
                                      <p:tavLst>
                                        <p:tav tm="0">
                                          <p:val>
                                            <p:fltVal val="0"/>
                                          </p:val>
                                        </p:tav>
                                        <p:tav tm="100000">
                                          <p:val>
                                            <p:strVal val="#ppt_w"/>
                                          </p:val>
                                        </p:tav>
                                      </p:tavLst>
                                    </p:anim>
                                    <p:anim calcmode="lin" valueType="num">
                                      <p:cBhvr>
                                        <p:cTn id="43" dur="500" fill="hold"/>
                                        <p:tgtEl>
                                          <p:spTgt spid="501"/>
                                        </p:tgtEl>
                                        <p:attrNameLst>
                                          <p:attrName>ppt_h</p:attrName>
                                        </p:attrNameLst>
                                      </p:cBhvr>
                                      <p:tavLst>
                                        <p:tav tm="0">
                                          <p:val>
                                            <p:fltVal val="0"/>
                                          </p:val>
                                        </p:tav>
                                        <p:tav tm="100000">
                                          <p:val>
                                            <p:strVal val="#ppt_h"/>
                                          </p:val>
                                        </p:tav>
                                      </p:tavLst>
                                    </p:anim>
                                  </p:childTnLst>
                                </p:cTn>
                              </p:par>
                            </p:childTnLst>
                          </p:cTn>
                        </p:par>
                        <p:par>
                          <p:cTn id="44" fill="hold">
                            <p:stCondLst>
                              <p:cond delay="5400"/>
                            </p:stCondLst>
                            <p:childTnLst>
                              <p:par>
                                <p:cTn id="45" presetID="22" presetClass="entr" presetSubtype="4" fill="hold" grpId="0" nodeType="afterEffect">
                                  <p:stCondLst>
                                    <p:cond delay="0"/>
                                  </p:stCondLst>
                                  <p:iterate>
                                    <p:tmAbs val="0"/>
                                  </p:iterate>
                                  <p:childTnLst>
                                    <p:set>
                                      <p:cBhvr>
                                        <p:cTn id="46" fill="hold"/>
                                        <p:tgtEl>
                                          <p:spTgt spid="487"/>
                                        </p:tgtEl>
                                        <p:attrNameLst>
                                          <p:attrName>style.visibility</p:attrName>
                                        </p:attrNameLst>
                                      </p:cBhvr>
                                      <p:to>
                                        <p:strVal val="visible"/>
                                      </p:to>
                                    </p:set>
                                    <p:animEffect transition="in" filter="wipe(down)">
                                      <p:cBhvr>
                                        <p:cTn id="47" dur="500"/>
                                        <p:tgtEl>
                                          <p:spTgt spid="487"/>
                                        </p:tgtEl>
                                      </p:cBhvr>
                                    </p:animEffect>
                                  </p:childTnLst>
                                </p:cTn>
                              </p:par>
                            </p:childTnLst>
                          </p:cTn>
                        </p:par>
                        <p:par>
                          <p:cTn id="48" fill="hold">
                            <p:stCondLst>
                              <p:cond delay="5900"/>
                            </p:stCondLst>
                            <p:childTnLst>
                              <p:par>
                                <p:cTn id="49" presetID="22" presetClass="entr" presetSubtype="4" fill="hold" grpId="0" nodeType="afterEffect">
                                  <p:stCondLst>
                                    <p:cond delay="0"/>
                                  </p:stCondLst>
                                  <p:iterate>
                                    <p:tmAbs val="0"/>
                                  </p:iterate>
                                  <p:childTnLst>
                                    <p:set>
                                      <p:cBhvr>
                                        <p:cTn id="50" fill="hold"/>
                                        <p:tgtEl>
                                          <p:spTgt spid="503"/>
                                        </p:tgtEl>
                                        <p:attrNameLst>
                                          <p:attrName>style.visibility</p:attrName>
                                        </p:attrNameLst>
                                      </p:cBhvr>
                                      <p:to>
                                        <p:strVal val="visible"/>
                                      </p:to>
                                    </p:set>
                                    <p:animEffect transition="in" filter="wipe(down)">
                                      <p:cBhvr>
                                        <p:cTn id="51" dur="500"/>
                                        <p:tgtEl>
                                          <p:spTgt spid="503"/>
                                        </p:tgtEl>
                                      </p:cBhvr>
                                    </p:animEffect>
                                  </p:childTnLst>
                                </p:cTn>
                              </p:par>
                            </p:childTnLst>
                          </p:cTn>
                        </p:par>
                        <p:par>
                          <p:cTn id="52" fill="hold">
                            <p:stCondLst>
                              <p:cond delay="6400"/>
                            </p:stCondLst>
                            <p:childTnLst>
                              <p:par>
                                <p:cTn id="53" presetID="22" presetClass="entr" presetSubtype="8" fill="hold" grpId="0" nodeType="afterEffect">
                                  <p:stCondLst>
                                    <p:cond delay="0"/>
                                  </p:stCondLst>
                                  <p:iterate>
                                    <p:tmAbs val="0"/>
                                  </p:iterate>
                                  <p:childTnLst>
                                    <p:set>
                                      <p:cBhvr>
                                        <p:cTn id="54" fill="hold"/>
                                        <p:tgtEl>
                                          <p:spTgt spid="510"/>
                                        </p:tgtEl>
                                        <p:attrNameLst>
                                          <p:attrName>style.visibility</p:attrName>
                                        </p:attrNameLst>
                                      </p:cBhvr>
                                      <p:to>
                                        <p:strVal val="visible"/>
                                      </p:to>
                                    </p:set>
                                    <p:animEffect transition="in" filter="wipe(left)">
                                      <p:cBhvr>
                                        <p:cTn id="55" dur="500"/>
                                        <p:tgtEl>
                                          <p:spTgt spid="510"/>
                                        </p:tgtEl>
                                      </p:cBhvr>
                                    </p:animEffect>
                                  </p:childTnLst>
                                </p:cTn>
                              </p:par>
                            </p:childTnLst>
                          </p:cTn>
                        </p:par>
                        <p:par>
                          <p:cTn id="56" fill="hold">
                            <p:stCondLst>
                              <p:cond delay="6900"/>
                            </p:stCondLst>
                            <p:childTnLst>
                              <p:par>
                                <p:cTn id="57" presetID="22" presetClass="entr" presetSubtype="1" fill="hold" grpId="0" nodeType="afterEffect">
                                  <p:stCondLst>
                                    <p:cond delay="0"/>
                                  </p:stCondLst>
                                  <p:iterate>
                                    <p:tmAbs val="0"/>
                                  </p:iterate>
                                  <p:childTnLst>
                                    <p:set>
                                      <p:cBhvr>
                                        <p:cTn id="58" fill="hold"/>
                                        <p:tgtEl>
                                          <p:spTgt spid="494"/>
                                        </p:tgtEl>
                                        <p:attrNameLst>
                                          <p:attrName>style.visibility</p:attrName>
                                        </p:attrNameLst>
                                      </p:cBhvr>
                                      <p:to>
                                        <p:strVal val="visible"/>
                                      </p:to>
                                    </p:set>
                                    <p:animEffect transition="in" filter="wipe(up)">
                                      <p:cBhvr>
                                        <p:cTn id="59" dur="500"/>
                                        <p:tgtEl>
                                          <p:spTgt spid="494"/>
                                        </p:tgtEl>
                                      </p:cBhvr>
                                    </p:animEffect>
                                  </p:childTnLst>
                                </p:cTn>
                              </p:par>
                            </p:childTnLst>
                          </p:cTn>
                        </p:par>
                        <p:par>
                          <p:cTn id="60" fill="hold">
                            <p:stCondLst>
                              <p:cond delay="7400"/>
                            </p:stCondLst>
                            <p:childTnLst>
                              <p:par>
                                <p:cTn id="61" presetID="23" presetClass="entr" presetSubtype="16" fill="hold" grpId="0" nodeType="afterEffect">
                                  <p:stCondLst>
                                    <p:cond delay="0"/>
                                  </p:stCondLst>
                                  <p:iterate>
                                    <p:tmAbs val="0"/>
                                  </p:iterate>
                                  <p:childTnLst>
                                    <p:set>
                                      <p:cBhvr>
                                        <p:cTn id="62" fill="hold"/>
                                        <p:tgtEl>
                                          <p:spTgt spid="493"/>
                                        </p:tgtEl>
                                        <p:attrNameLst>
                                          <p:attrName>style.visibility</p:attrName>
                                        </p:attrNameLst>
                                      </p:cBhvr>
                                      <p:to>
                                        <p:strVal val="visible"/>
                                      </p:to>
                                    </p:set>
                                    <p:anim calcmode="lin" valueType="num">
                                      <p:cBhvr>
                                        <p:cTn id="63" dur="500" fill="hold"/>
                                        <p:tgtEl>
                                          <p:spTgt spid="493"/>
                                        </p:tgtEl>
                                        <p:attrNameLst>
                                          <p:attrName>ppt_w</p:attrName>
                                        </p:attrNameLst>
                                      </p:cBhvr>
                                      <p:tavLst>
                                        <p:tav tm="0">
                                          <p:val>
                                            <p:fltVal val="0"/>
                                          </p:val>
                                        </p:tav>
                                        <p:tav tm="100000">
                                          <p:val>
                                            <p:strVal val="#ppt_w"/>
                                          </p:val>
                                        </p:tav>
                                      </p:tavLst>
                                    </p:anim>
                                    <p:anim calcmode="lin" valueType="num">
                                      <p:cBhvr>
                                        <p:cTn id="64" dur="500" fill="hold"/>
                                        <p:tgtEl>
                                          <p:spTgt spid="493"/>
                                        </p:tgtEl>
                                        <p:attrNameLst>
                                          <p:attrName>ppt_h</p:attrName>
                                        </p:attrNameLst>
                                      </p:cBhvr>
                                      <p:tavLst>
                                        <p:tav tm="0">
                                          <p:val>
                                            <p:fltVal val="0"/>
                                          </p:val>
                                        </p:tav>
                                        <p:tav tm="100000">
                                          <p:val>
                                            <p:strVal val="#ppt_h"/>
                                          </p:val>
                                        </p:tav>
                                      </p:tavLst>
                                    </p:anim>
                                  </p:childTnLst>
                                </p:cTn>
                              </p:par>
                            </p:childTnLst>
                          </p:cTn>
                        </p:par>
                        <p:par>
                          <p:cTn id="65" fill="hold">
                            <p:stCondLst>
                              <p:cond delay="7900"/>
                            </p:stCondLst>
                            <p:childTnLst>
                              <p:par>
                                <p:cTn id="66" presetID="22" presetClass="entr" presetSubtype="4" fill="hold" grpId="0" nodeType="afterEffect">
                                  <p:stCondLst>
                                    <p:cond delay="0"/>
                                  </p:stCondLst>
                                  <p:iterate>
                                    <p:tmAbs val="0"/>
                                  </p:iterate>
                                  <p:childTnLst>
                                    <p:set>
                                      <p:cBhvr>
                                        <p:cTn id="67" fill="hold"/>
                                        <p:tgtEl>
                                          <p:spTgt spid="495"/>
                                        </p:tgtEl>
                                        <p:attrNameLst>
                                          <p:attrName>style.visibility</p:attrName>
                                        </p:attrNameLst>
                                      </p:cBhvr>
                                      <p:to>
                                        <p:strVal val="visible"/>
                                      </p:to>
                                    </p:set>
                                    <p:animEffect transition="in" filter="wipe(down)">
                                      <p:cBhvr>
                                        <p:cTn id="68" dur="500"/>
                                        <p:tgtEl>
                                          <p:spTgt spid="495"/>
                                        </p:tgtEl>
                                      </p:cBhvr>
                                    </p:animEffect>
                                  </p:childTnLst>
                                </p:cTn>
                              </p:par>
                            </p:childTnLst>
                          </p:cTn>
                        </p:par>
                        <p:par>
                          <p:cTn id="69" fill="hold">
                            <p:stCondLst>
                              <p:cond delay="8400"/>
                            </p:stCondLst>
                            <p:childTnLst>
                              <p:par>
                                <p:cTn id="70" presetID="22" presetClass="entr" presetSubtype="8" fill="hold" grpId="0" nodeType="afterEffect">
                                  <p:stCondLst>
                                    <p:cond delay="0"/>
                                  </p:stCondLst>
                                  <p:iterate>
                                    <p:tmAbs val="0"/>
                                  </p:iterate>
                                  <p:childTnLst>
                                    <p:set>
                                      <p:cBhvr>
                                        <p:cTn id="71" fill="hold"/>
                                        <p:tgtEl>
                                          <p:spTgt spid="504"/>
                                        </p:tgtEl>
                                        <p:attrNameLst>
                                          <p:attrName>style.visibility</p:attrName>
                                        </p:attrNameLst>
                                      </p:cBhvr>
                                      <p:to>
                                        <p:strVal val="visible"/>
                                      </p:to>
                                    </p:set>
                                    <p:animEffect transition="in" filter="wipe(left)">
                                      <p:cBhvr>
                                        <p:cTn id="72" dur="500"/>
                                        <p:tgtEl>
                                          <p:spTgt spid="504"/>
                                        </p:tgtEl>
                                      </p:cBhvr>
                                    </p:animEffect>
                                  </p:childTnLst>
                                </p:cTn>
                              </p:par>
                            </p:childTnLst>
                          </p:cTn>
                        </p:par>
                        <p:par>
                          <p:cTn id="73" fill="hold">
                            <p:stCondLst>
                              <p:cond delay="8900"/>
                            </p:stCondLst>
                            <p:childTnLst>
                              <p:par>
                                <p:cTn id="74" presetID="22" presetClass="entr" presetSubtype="1" fill="hold" grpId="0" nodeType="afterEffect">
                                  <p:stCondLst>
                                    <p:cond delay="0"/>
                                  </p:stCondLst>
                                  <p:iterate>
                                    <p:tmAbs val="0"/>
                                  </p:iterate>
                                  <p:childTnLst>
                                    <p:set>
                                      <p:cBhvr>
                                        <p:cTn id="75" fill="hold"/>
                                        <p:tgtEl>
                                          <p:spTgt spid="502"/>
                                        </p:tgtEl>
                                        <p:attrNameLst>
                                          <p:attrName>style.visibility</p:attrName>
                                        </p:attrNameLst>
                                      </p:cBhvr>
                                      <p:to>
                                        <p:strVal val="visible"/>
                                      </p:to>
                                    </p:set>
                                    <p:animEffect transition="in" filter="wipe(up)">
                                      <p:cBhvr>
                                        <p:cTn id="76" dur="500"/>
                                        <p:tgtEl>
                                          <p:spTgt spid="502"/>
                                        </p:tgtEl>
                                      </p:cBhvr>
                                    </p:animEffect>
                                  </p:childTnLst>
                                </p:cTn>
                              </p:par>
                            </p:childTnLst>
                          </p:cTn>
                        </p:par>
                        <p:par>
                          <p:cTn id="77" fill="hold">
                            <p:stCondLst>
                              <p:cond delay="9400"/>
                            </p:stCondLst>
                            <p:childTnLst>
                              <p:par>
                                <p:cTn id="78" presetID="23" presetClass="entr" presetSubtype="16" fill="hold" grpId="0" nodeType="afterEffect">
                                  <p:stCondLst>
                                    <p:cond delay="0"/>
                                  </p:stCondLst>
                                  <p:iterate>
                                    <p:tmAbs val="0"/>
                                  </p:iterate>
                                  <p:childTnLst>
                                    <p:set>
                                      <p:cBhvr>
                                        <p:cTn id="79" fill="hold"/>
                                        <p:tgtEl>
                                          <p:spTgt spid="485"/>
                                        </p:tgtEl>
                                        <p:attrNameLst>
                                          <p:attrName>style.visibility</p:attrName>
                                        </p:attrNameLst>
                                      </p:cBhvr>
                                      <p:to>
                                        <p:strVal val="visible"/>
                                      </p:to>
                                    </p:set>
                                    <p:anim calcmode="lin" valueType="num">
                                      <p:cBhvr>
                                        <p:cTn id="80" dur="500" fill="hold"/>
                                        <p:tgtEl>
                                          <p:spTgt spid="485"/>
                                        </p:tgtEl>
                                        <p:attrNameLst>
                                          <p:attrName>ppt_w</p:attrName>
                                        </p:attrNameLst>
                                      </p:cBhvr>
                                      <p:tavLst>
                                        <p:tav tm="0">
                                          <p:val>
                                            <p:fltVal val="0"/>
                                          </p:val>
                                        </p:tav>
                                        <p:tav tm="100000">
                                          <p:val>
                                            <p:strVal val="#ppt_w"/>
                                          </p:val>
                                        </p:tav>
                                      </p:tavLst>
                                    </p:anim>
                                    <p:anim calcmode="lin" valueType="num">
                                      <p:cBhvr>
                                        <p:cTn id="81" dur="500" fill="hold"/>
                                        <p:tgtEl>
                                          <p:spTgt spid="485"/>
                                        </p:tgtEl>
                                        <p:attrNameLst>
                                          <p:attrName>ppt_h</p:attrName>
                                        </p:attrNameLst>
                                      </p:cBhvr>
                                      <p:tavLst>
                                        <p:tav tm="0">
                                          <p:val>
                                            <p:fltVal val="0"/>
                                          </p:val>
                                        </p:tav>
                                        <p:tav tm="100000">
                                          <p:val>
                                            <p:strVal val="#ppt_h"/>
                                          </p:val>
                                        </p:tav>
                                      </p:tavLst>
                                    </p:anim>
                                  </p:childTnLst>
                                </p:cTn>
                              </p:par>
                            </p:childTnLst>
                          </p:cTn>
                        </p:par>
                        <p:par>
                          <p:cTn id="82" fill="hold">
                            <p:stCondLst>
                              <p:cond delay="9900"/>
                            </p:stCondLst>
                            <p:childTnLst>
                              <p:par>
                                <p:cTn id="83" presetID="10" presetClass="entr" fill="hold" grpId="0" nodeType="afterEffect">
                                  <p:stCondLst>
                                    <p:cond delay="0"/>
                                  </p:stCondLst>
                                  <p:iterate>
                                    <p:tmAbs val="0"/>
                                  </p:iterate>
                                  <p:childTnLst>
                                    <p:set>
                                      <p:cBhvr>
                                        <p:cTn id="84" fill="hold"/>
                                        <p:tgtEl>
                                          <p:spTgt spid="514"/>
                                        </p:tgtEl>
                                        <p:attrNameLst>
                                          <p:attrName>style.visibility</p:attrName>
                                        </p:attrNameLst>
                                      </p:cBhvr>
                                      <p:to>
                                        <p:strVal val="visible"/>
                                      </p:to>
                                    </p:set>
                                    <p:animEffect transition="in" filter="fade">
                                      <p:cBhvr>
                                        <p:cTn id="85" dur="500"/>
                                        <p:tgtEl>
                                          <p:spTgt spid="514"/>
                                        </p:tgtEl>
                                      </p:cBhvr>
                                    </p:animEffect>
                                  </p:childTnLst>
                                </p:cTn>
                              </p:par>
                            </p:childTnLst>
                          </p:cTn>
                        </p:par>
                        <p:par>
                          <p:cTn id="86" fill="hold">
                            <p:stCondLst>
                              <p:cond delay="10400"/>
                            </p:stCondLst>
                            <p:childTnLst>
                              <p:par>
                                <p:cTn id="87" presetID="10" presetClass="entr" fill="hold" grpId="0" nodeType="afterEffect">
                                  <p:stCondLst>
                                    <p:cond delay="0"/>
                                  </p:stCondLst>
                                  <p:iterate>
                                    <p:tmAbs val="0"/>
                                  </p:iterate>
                                  <p:childTnLst>
                                    <p:set>
                                      <p:cBhvr>
                                        <p:cTn id="88" fill="hold"/>
                                        <p:tgtEl>
                                          <p:spTgt spid="519"/>
                                        </p:tgtEl>
                                        <p:attrNameLst>
                                          <p:attrName>style.visibility</p:attrName>
                                        </p:attrNameLst>
                                      </p:cBhvr>
                                      <p:to>
                                        <p:strVal val="visible"/>
                                      </p:to>
                                    </p:set>
                                    <p:animEffect transition="in" filter="fade">
                                      <p:cBhvr>
                                        <p:cTn id="89" dur="500"/>
                                        <p:tgtEl>
                                          <p:spTgt spid="519"/>
                                        </p:tgtEl>
                                      </p:cBhvr>
                                    </p:animEffect>
                                  </p:childTnLst>
                                </p:cTn>
                              </p:par>
                            </p:childTnLst>
                          </p:cTn>
                        </p:par>
                        <p:par>
                          <p:cTn id="90" fill="hold">
                            <p:stCondLst>
                              <p:cond delay="10900"/>
                            </p:stCondLst>
                            <p:childTnLst>
                              <p:par>
                                <p:cTn id="91" presetID="22" presetClass="entr" presetSubtype="8" fill="hold" grpId="0" nodeType="afterEffect">
                                  <p:stCondLst>
                                    <p:cond delay="0"/>
                                  </p:stCondLst>
                                  <p:iterate>
                                    <p:tmAbs val="0"/>
                                  </p:iterate>
                                  <p:childTnLst>
                                    <p:set>
                                      <p:cBhvr>
                                        <p:cTn id="92" fill="hold"/>
                                        <p:tgtEl>
                                          <p:spTgt spid="509"/>
                                        </p:tgtEl>
                                        <p:attrNameLst>
                                          <p:attrName>style.visibility</p:attrName>
                                        </p:attrNameLst>
                                      </p:cBhvr>
                                      <p:to>
                                        <p:strVal val="visible"/>
                                      </p:to>
                                    </p:set>
                                    <p:animEffect transition="in" filter="wipe(left)">
                                      <p:cBhvr>
                                        <p:cTn id="93" dur="500"/>
                                        <p:tgtEl>
                                          <p:spTgt spid="509"/>
                                        </p:tgtEl>
                                      </p:cBhvr>
                                    </p:animEffect>
                                  </p:childTnLst>
                                </p:cTn>
                              </p:par>
                            </p:childTnLst>
                          </p:cTn>
                        </p:par>
                        <p:par>
                          <p:cTn id="94" fill="hold">
                            <p:stCondLst>
                              <p:cond delay="11400"/>
                            </p:stCondLst>
                            <p:childTnLst>
                              <p:par>
                                <p:cTn id="95" presetID="22" presetClass="entr" presetSubtype="2" fill="hold" grpId="0" nodeType="afterEffect">
                                  <p:stCondLst>
                                    <p:cond delay="0"/>
                                  </p:stCondLst>
                                  <p:iterate>
                                    <p:tmAbs val="0"/>
                                  </p:iterate>
                                  <p:childTnLst>
                                    <p:set>
                                      <p:cBhvr>
                                        <p:cTn id="96" fill="hold"/>
                                        <p:tgtEl>
                                          <p:spTgt spid="516"/>
                                        </p:tgtEl>
                                        <p:attrNameLst>
                                          <p:attrName>style.visibility</p:attrName>
                                        </p:attrNameLst>
                                      </p:cBhvr>
                                      <p:to>
                                        <p:strVal val="visible"/>
                                      </p:to>
                                    </p:set>
                                    <p:animEffect transition="in" filter="wipe(right)">
                                      <p:cBhvr>
                                        <p:cTn id="97" dur="500"/>
                                        <p:tgtEl>
                                          <p:spTgt spid="516"/>
                                        </p:tgtEl>
                                      </p:cBhvr>
                                    </p:animEffect>
                                  </p:childTnLst>
                                </p:cTn>
                              </p:par>
                            </p:childTnLst>
                          </p:cTn>
                        </p:par>
                        <p:par>
                          <p:cTn id="98" fill="hold">
                            <p:stCondLst>
                              <p:cond delay="11900"/>
                            </p:stCondLst>
                            <p:childTnLst>
                              <p:par>
                                <p:cTn id="99" presetID="1" presetClass="entr" presetSubtype="0" fill="hold" grpId="0" nodeType="afterEffect">
                                  <p:stCondLst>
                                    <p:cond delay="0"/>
                                  </p:stCondLst>
                                  <p:iterate type="lt">
                                    <p:tmAbs val="100"/>
                                  </p:iterate>
                                  <p:childTnLst>
                                    <p:set>
                                      <p:cBhvr>
                                        <p:cTn id="100" fill="hold"/>
                                        <p:tgtEl>
                                          <p:spTgt spid="520">
                                            <p:bg/>
                                          </p:spTgt>
                                        </p:tgtEl>
                                        <p:attrNameLst>
                                          <p:attrName>style.visibility</p:attrName>
                                        </p:attrNameLst>
                                      </p:cBhvr>
                                      <p:to>
                                        <p:strVal val="visible"/>
                                      </p:to>
                                    </p:set>
                                  </p:childTnLst>
                                </p:cTn>
                              </p:par>
                              <p:par>
                                <p:cTn id="101" presetID="1" presetClass="entr" presetSubtype="0" fill="hold" grpId="0" nodeType="withEffect">
                                  <p:stCondLst>
                                    <p:cond delay="0"/>
                                  </p:stCondLst>
                                  <p:iterate type="lt">
                                    <p:tmAbs val="100"/>
                                  </p:iterate>
                                  <p:childTnLst>
                                    <p:set>
                                      <p:cBhvr>
                                        <p:cTn id="102" fill="hold"/>
                                        <p:tgtEl>
                                          <p:spTgt spid="520">
                                            <p:txEl>
                                              <p:pRg st="0" end="0"/>
                                            </p:txEl>
                                          </p:spTgt>
                                        </p:tgtEl>
                                        <p:attrNameLst>
                                          <p:attrName>style.visibility</p:attrName>
                                        </p:attrNameLst>
                                      </p:cBhvr>
                                      <p:to>
                                        <p:strVal val="visible"/>
                                      </p:to>
                                    </p:set>
                                  </p:childTnLst>
                                </p:cTn>
                              </p:par>
                            </p:childTnLst>
                          </p:cTn>
                        </p:par>
                        <p:par>
                          <p:cTn id="103" fill="hold">
                            <p:stCondLst>
                              <p:cond delay="11900"/>
                            </p:stCondLst>
                            <p:childTnLst>
                              <p:par>
                                <p:cTn id="104" presetID="1" presetClass="entr" presetSubtype="0" fill="hold" grpId="0" nodeType="afterEffect">
                                  <p:stCondLst>
                                    <p:cond delay="0"/>
                                  </p:stCondLst>
                                  <p:iterate type="lt">
                                    <p:tmAbs val="100"/>
                                  </p:iterate>
                                  <p:childTnLst>
                                    <p:set>
                                      <p:cBhvr>
                                        <p:cTn id="105" fill="hold"/>
                                        <p:tgtEl>
                                          <p:spTgt spid="520">
                                            <p:txEl>
                                              <p:pRg st="1" end="1"/>
                                            </p:txEl>
                                          </p:spTgt>
                                        </p:tgtEl>
                                        <p:attrNameLst>
                                          <p:attrName>style.visibility</p:attrName>
                                        </p:attrNameLst>
                                      </p:cBhvr>
                                      <p:to>
                                        <p:strVal val="visible"/>
                                      </p:to>
                                    </p:set>
                                  </p:childTnLst>
                                </p:cTn>
                              </p:par>
                            </p:childTnLst>
                          </p:cTn>
                        </p:par>
                        <p:par>
                          <p:cTn id="106" fill="hold">
                            <p:stCondLst>
                              <p:cond delay="11900"/>
                            </p:stCondLst>
                            <p:childTnLst>
                              <p:par>
                                <p:cTn id="107" presetID="1" presetClass="entr" presetSubtype="0" fill="hold" grpId="0" nodeType="afterEffect">
                                  <p:stCondLst>
                                    <p:cond delay="0"/>
                                  </p:stCondLst>
                                  <p:iterate type="lt">
                                    <p:tmAbs val="100"/>
                                  </p:iterate>
                                  <p:childTnLst>
                                    <p:set>
                                      <p:cBhvr>
                                        <p:cTn id="108" fill="hold"/>
                                        <p:tgtEl>
                                          <p:spTgt spid="520">
                                            <p:txEl>
                                              <p:pRg st="2" end="2"/>
                                            </p:txEl>
                                          </p:spTgt>
                                        </p:tgtEl>
                                        <p:attrNameLst>
                                          <p:attrName>style.visibility</p:attrName>
                                        </p:attrNameLst>
                                      </p:cBhvr>
                                      <p:to>
                                        <p:strVal val="visible"/>
                                      </p:to>
                                    </p:set>
                                  </p:childTnLst>
                                </p:cTn>
                              </p:par>
                            </p:childTnLst>
                          </p:cTn>
                        </p:par>
                        <p:par>
                          <p:cTn id="109" fill="hold">
                            <p:stCondLst>
                              <p:cond delay="11900"/>
                            </p:stCondLst>
                            <p:childTnLst>
                              <p:par>
                                <p:cTn id="110" presetID="1" presetClass="entr" presetSubtype="0" fill="hold" grpId="0" nodeType="afterEffect">
                                  <p:stCondLst>
                                    <p:cond delay="0"/>
                                  </p:stCondLst>
                                  <p:iterate type="lt">
                                    <p:tmAbs val="100"/>
                                  </p:iterate>
                                  <p:childTnLst>
                                    <p:set>
                                      <p:cBhvr>
                                        <p:cTn id="111" fill="hold"/>
                                        <p:tgtEl>
                                          <p:spTgt spid="520">
                                            <p:txEl>
                                              <p:pRg st="3" end="3"/>
                                            </p:txEl>
                                          </p:spTgt>
                                        </p:tgtEl>
                                        <p:attrNameLst>
                                          <p:attrName>style.visibility</p:attrName>
                                        </p:attrNameLst>
                                      </p:cBhvr>
                                      <p:to>
                                        <p:strVal val="visible"/>
                                      </p:to>
                                    </p:set>
                                  </p:childTnLst>
                                </p:cTn>
                              </p:par>
                            </p:childTnLst>
                          </p:cTn>
                        </p:par>
                        <p:par>
                          <p:cTn id="112" fill="hold">
                            <p:stCondLst>
                              <p:cond delay="11900"/>
                            </p:stCondLst>
                            <p:childTnLst>
                              <p:par>
                                <p:cTn id="113" presetID="1" presetClass="entr" presetSubtype="0" fill="hold" grpId="0" nodeType="afterEffect">
                                  <p:stCondLst>
                                    <p:cond delay="0"/>
                                  </p:stCondLst>
                                  <p:iterate type="lt">
                                    <p:tmAbs val="100"/>
                                  </p:iterate>
                                  <p:childTnLst>
                                    <p:set>
                                      <p:cBhvr>
                                        <p:cTn id="114" fill="hold"/>
                                        <p:tgtEl>
                                          <p:spTgt spid="520">
                                            <p:txEl>
                                              <p:pRg st="4" end="4"/>
                                            </p:txEl>
                                          </p:spTgt>
                                        </p:tgtEl>
                                        <p:attrNameLst>
                                          <p:attrName>style.visibility</p:attrName>
                                        </p:attrNameLst>
                                      </p:cBhvr>
                                      <p:to>
                                        <p:strVal val="visible"/>
                                      </p:to>
                                    </p:set>
                                  </p:childTnLst>
                                </p:cTn>
                              </p:par>
                            </p:childTnLst>
                          </p:cTn>
                        </p:par>
                        <p:par>
                          <p:cTn id="115" fill="hold">
                            <p:stCondLst>
                              <p:cond delay="11900"/>
                            </p:stCondLst>
                            <p:childTnLst>
                              <p:par>
                                <p:cTn id="116" presetID="1" presetClass="entr" presetSubtype="0" fill="hold" grpId="0" nodeType="afterEffect">
                                  <p:stCondLst>
                                    <p:cond delay="0"/>
                                  </p:stCondLst>
                                  <p:iterate type="lt">
                                    <p:tmAbs val="100"/>
                                  </p:iterate>
                                  <p:childTnLst>
                                    <p:set>
                                      <p:cBhvr>
                                        <p:cTn id="117" fill="hold"/>
                                        <p:tgtEl>
                                          <p:spTgt spid="520">
                                            <p:txEl>
                                              <p:pRg st="5" end="5"/>
                                            </p:txEl>
                                          </p:spTgt>
                                        </p:tgtEl>
                                        <p:attrNameLst>
                                          <p:attrName>style.visibility</p:attrName>
                                        </p:attrNameLst>
                                      </p:cBhvr>
                                      <p:to>
                                        <p:strVal val="visible"/>
                                      </p:to>
                                    </p:set>
                                  </p:childTnLst>
                                </p:cTn>
                              </p:par>
                            </p:childTnLst>
                          </p:cTn>
                        </p:par>
                        <p:par>
                          <p:cTn id="118" fill="hold">
                            <p:stCondLst>
                              <p:cond delay="11900"/>
                            </p:stCondLst>
                            <p:childTnLst>
                              <p:par>
                                <p:cTn id="119" presetID="1" presetClass="entr" presetSubtype="0" fill="hold" grpId="0" nodeType="afterEffect">
                                  <p:stCondLst>
                                    <p:cond delay="0"/>
                                  </p:stCondLst>
                                  <p:iterate type="lt">
                                    <p:tmAbs val="100"/>
                                  </p:iterate>
                                  <p:childTnLst>
                                    <p:set>
                                      <p:cBhvr>
                                        <p:cTn id="120" fill="hold"/>
                                        <p:tgtEl>
                                          <p:spTgt spid="520">
                                            <p:txEl>
                                              <p:pRg st="6" end="6"/>
                                            </p:txEl>
                                          </p:spTgt>
                                        </p:tgtEl>
                                        <p:attrNameLst>
                                          <p:attrName>style.visibility</p:attrName>
                                        </p:attrNameLst>
                                      </p:cBhvr>
                                      <p:to>
                                        <p:strVal val="visible"/>
                                      </p:to>
                                    </p:set>
                                  </p:childTnLst>
                                </p:cTn>
                              </p:par>
                            </p:childTnLst>
                          </p:cTn>
                        </p:par>
                        <p:par>
                          <p:cTn id="121" fill="hold">
                            <p:stCondLst>
                              <p:cond delay="11900"/>
                            </p:stCondLst>
                            <p:childTnLst>
                              <p:par>
                                <p:cTn id="122" presetID="1" presetClass="entr" presetSubtype="0" fill="hold" grpId="0" nodeType="afterEffect">
                                  <p:stCondLst>
                                    <p:cond delay="0"/>
                                  </p:stCondLst>
                                  <p:iterate type="lt">
                                    <p:tmAbs val="100"/>
                                  </p:iterate>
                                  <p:childTnLst>
                                    <p:set>
                                      <p:cBhvr>
                                        <p:cTn id="123" fill="hold"/>
                                        <p:tgtEl>
                                          <p:spTgt spid="520">
                                            <p:txEl>
                                              <p:pRg st="7" end="7"/>
                                            </p:txEl>
                                          </p:spTgt>
                                        </p:tgtEl>
                                        <p:attrNameLst>
                                          <p:attrName>style.visibility</p:attrName>
                                        </p:attrNameLst>
                                      </p:cBhvr>
                                      <p:to>
                                        <p:strVal val="visible"/>
                                      </p:to>
                                    </p:set>
                                  </p:childTnLst>
                                </p:cTn>
                              </p:par>
                            </p:childTnLst>
                          </p:cTn>
                        </p:par>
                        <p:par>
                          <p:cTn id="124" fill="hold">
                            <p:stCondLst>
                              <p:cond delay="11900"/>
                            </p:stCondLst>
                            <p:childTnLst>
                              <p:par>
                                <p:cTn id="125" presetID="1" presetClass="entr" presetSubtype="0" fill="hold" grpId="0" nodeType="afterEffect">
                                  <p:stCondLst>
                                    <p:cond delay="0"/>
                                  </p:stCondLst>
                                  <p:iterate type="lt">
                                    <p:tmAbs val="100"/>
                                  </p:iterate>
                                  <p:childTnLst>
                                    <p:set>
                                      <p:cBhvr>
                                        <p:cTn id="126" fill="hold"/>
                                        <p:tgtEl>
                                          <p:spTgt spid="520">
                                            <p:txEl>
                                              <p:pRg st="8" end="8"/>
                                            </p:txEl>
                                          </p:spTgt>
                                        </p:tgtEl>
                                        <p:attrNameLst>
                                          <p:attrName>style.visibility</p:attrName>
                                        </p:attrNameLst>
                                      </p:cBhvr>
                                      <p:to>
                                        <p:strVal val="visible"/>
                                      </p:to>
                                    </p:set>
                                  </p:childTnLst>
                                </p:cTn>
                              </p:par>
                            </p:childTnLst>
                          </p:cTn>
                        </p:par>
                        <p:par>
                          <p:cTn id="127" fill="hold">
                            <p:stCondLst>
                              <p:cond delay="11900"/>
                            </p:stCondLst>
                            <p:childTnLst>
                              <p:par>
                                <p:cTn id="128" presetID="1" presetClass="entr" presetSubtype="0" fill="hold" grpId="0" nodeType="afterEffect">
                                  <p:stCondLst>
                                    <p:cond delay="0"/>
                                  </p:stCondLst>
                                  <p:iterate type="lt">
                                    <p:tmAbs val="100"/>
                                  </p:iterate>
                                  <p:childTnLst>
                                    <p:set>
                                      <p:cBhvr>
                                        <p:cTn id="129" fill="hold"/>
                                        <p:tgtEl>
                                          <p:spTgt spid="520">
                                            <p:txEl>
                                              <p:pRg st="9" end="9"/>
                                            </p:txEl>
                                          </p:spTgt>
                                        </p:tgtEl>
                                        <p:attrNameLst>
                                          <p:attrName>style.visibility</p:attrName>
                                        </p:attrNameLst>
                                      </p:cBhvr>
                                      <p:to>
                                        <p:strVal val="visible"/>
                                      </p:to>
                                    </p:set>
                                  </p:childTnLst>
                                </p:cTn>
                              </p:par>
                            </p:childTnLst>
                          </p:cTn>
                        </p:par>
                        <p:par>
                          <p:cTn id="130" fill="hold">
                            <p:stCondLst>
                              <p:cond delay="11900"/>
                            </p:stCondLst>
                            <p:childTnLst>
                              <p:par>
                                <p:cTn id="131" presetID="1" presetClass="entr" presetSubtype="0" fill="hold" grpId="0" nodeType="afterEffect">
                                  <p:stCondLst>
                                    <p:cond delay="0"/>
                                  </p:stCondLst>
                                  <p:iterate type="lt">
                                    <p:tmAbs val="100"/>
                                  </p:iterate>
                                  <p:childTnLst>
                                    <p:set>
                                      <p:cBhvr>
                                        <p:cTn id="132" fill="hold"/>
                                        <p:tgtEl>
                                          <p:spTgt spid="520">
                                            <p:txEl>
                                              <p:pRg st="10" end="10"/>
                                            </p:txEl>
                                          </p:spTgt>
                                        </p:tgtEl>
                                        <p:attrNameLst>
                                          <p:attrName>style.visibility</p:attrName>
                                        </p:attrNameLst>
                                      </p:cBhvr>
                                      <p:to>
                                        <p:strVal val="visible"/>
                                      </p:to>
                                    </p:set>
                                  </p:childTnLst>
                                </p:cTn>
                              </p:par>
                            </p:childTnLst>
                          </p:cTn>
                        </p:par>
                        <p:par>
                          <p:cTn id="133" fill="hold">
                            <p:stCondLst>
                              <p:cond delay="11900"/>
                            </p:stCondLst>
                            <p:childTnLst>
                              <p:par>
                                <p:cTn id="134" presetID="1" presetClass="entr" presetSubtype="0" fill="hold" grpId="0" nodeType="afterEffect">
                                  <p:stCondLst>
                                    <p:cond delay="0"/>
                                  </p:stCondLst>
                                  <p:iterate type="lt">
                                    <p:tmAbs val="100"/>
                                  </p:iterate>
                                  <p:childTnLst>
                                    <p:set>
                                      <p:cBhvr>
                                        <p:cTn id="135" fill="hold"/>
                                        <p:tgtEl>
                                          <p:spTgt spid="520">
                                            <p:txEl>
                                              <p:pRg st="11" end="11"/>
                                            </p:txEl>
                                          </p:spTgt>
                                        </p:tgtEl>
                                        <p:attrNameLst>
                                          <p:attrName>style.visibility</p:attrName>
                                        </p:attrNameLst>
                                      </p:cBhvr>
                                      <p:to>
                                        <p:strVal val="visible"/>
                                      </p:to>
                                    </p:set>
                                  </p:childTnLst>
                                </p:cTn>
                              </p:par>
                            </p:childTnLst>
                          </p:cTn>
                        </p:par>
                        <p:par>
                          <p:cTn id="136" fill="hold">
                            <p:stCondLst>
                              <p:cond delay="11900"/>
                            </p:stCondLst>
                            <p:childTnLst>
                              <p:par>
                                <p:cTn id="137" presetID="1" presetClass="entr" presetSubtype="0" fill="hold" grpId="0" nodeType="afterEffect">
                                  <p:stCondLst>
                                    <p:cond delay="0"/>
                                  </p:stCondLst>
                                  <p:iterate type="lt">
                                    <p:tmAbs val="100"/>
                                  </p:iterate>
                                  <p:childTnLst>
                                    <p:set>
                                      <p:cBhvr>
                                        <p:cTn id="138" fill="hold"/>
                                        <p:tgtEl>
                                          <p:spTgt spid="520">
                                            <p:txEl>
                                              <p:pRg st="12" end="12"/>
                                            </p:txEl>
                                          </p:spTgt>
                                        </p:tgtEl>
                                        <p:attrNameLst>
                                          <p:attrName>style.visibility</p:attrName>
                                        </p:attrNameLst>
                                      </p:cBhvr>
                                      <p:to>
                                        <p:strVal val="visible"/>
                                      </p:to>
                                    </p:set>
                                  </p:childTnLst>
                                </p:cTn>
                              </p:par>
                            </p:childTnLst>
                          </p:cTn>
                        </p:par>
                        <p:par>
                          <p:cTn id="139" fill="hold">
                            <p:stCondLst>
                              <p:cond delay="11900"/>
                            </p:stCondLst>
                            <p:childTnLst>
                              <p:par>
                                <p:cTn id="140" presetID="1" presetClass="entr" presetSubtype="0" fill="hold" grpId="0" nodeType="afterEffect">
                                  <p:stCondLst>
                                    <p:cond delay="0"/>
                                  </p:stCondLst>
                                  <p:iterate type="lt">
                                    <p:tmAbs val="100"/>
                                  </p:iterate>
                                  <p:childTnLst>
                                    <p:set>
                                      <p:cBhvr>
                                        <p:cTn id="141" fill="hold"/>
                                        <p:tgtEl>
                                          <p:spTgt spid="520">
                                            <p:txEl>
                                              <p:pRg st="13" end="13"/>
                                            </p:txEl>
                                          </p:spTgt>
                                        </p:tgtEl>
                                        <p:attrNameLst>
                                          <p:attrName>style.visibility</p:attrName>
                                        </p:attrNameLst>
                                      </p:cBhvr>
                                      <p:to>
                                        <p:strVal val="visible"/>
                                      </p:to>
                                    </p:set>
                                  </p:childTnLst>
                                </p:cTn>
                              </p:par>
                            </p:childTnLst>
                          </p:cTn>
                        </p:par>
                        <p:par>
                          <p:cTn id="142" fill="hold">
                            <p:stCondLst>
                              <p:cond delay="11900"/>
                            </p:stCondLst>
                            <p:childTnLst>
                              <p:par>
                                <p:cTn id="143" presetID="10" presetClass="entr" fill="hold" grpId="0" nodeType="afterEffect">
                                  <p:stCondLst>
                                    <p:cond delay="0"/>
                                  </p:stCondLst>
                                  <p:iterate>
                                    <p:tmAbs val="0"/>
                                  </p:iterate>
                                  <p:childTnLst>
                                    <p:set>
                                      <p:cBhvr>
                                        <p:cTn id="144" fill="hold"/>
                                        <p:tgtEl>
                                          <p:spTgt spid="523"/>
                                        </p:tgtEl>
                                        <p:attrNameLst>
                                          <p:attrName>style.visibility</p:attrName>
                                        </p:attrNameLst>
                                      </p:cBhvr>
                                      <p:to>
                                        <p:strVal val="visible"/>
                                      </p:to>
                                    </p:set>
                                    <p:animEffect transition="in" filter="fade">
                                      <p:cBhvr>
                                        <p:cTn id="145" dur="500"/>
                                        <p:tgtEl>
                                          <p:spTgt spid="523"/>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iterate>
                                    <p:tmAbs val="0"/>
                                  </p:iterate>
                                  <p:childTnLst>
                                    <p:set>
                                      <p:cBhvr>
                                        <p:cTn id="149" fill="hold"/>
                                        <p:tgtEl>
                                          <p:spTgt spid="528"/>
                                        </p:tgtEl>
                                        <p:attrNameLst>
                                          <p:attrName>style.visibility</p:attrName>
                                        </p:attrNameLst>
                                      </p:cBhvr>
                                      <p:to>
                                        <p:strVal val="visible"/>
                                      </p:to>
                                    </p:set>
                                    <p:animEffect transition="in" filter="wipe(left)">
                                      <p:cBhvr>
                                        <p:cTn id="150" dur="500"/>
                                        <p:tgtEl>
                                          <p:spTgt spid="528"/>
                                        </p:tgtEl>
                                      </p:cBhvr>
                                    </p:animEffect>
                                  </p:childTnLst>
                                </p:cTn>
                              </p:par>
                            </p:childTnLst>
                          </p:cTn>
                        </p:par>
                        <p:par>
                          <p:cTn id="151" fill="hold">
                            <p:stCondLst>
                              <p:cond delay="500"/>
                            </p:stCondLst>
                            <p:childTnLst>
                              <p:par>
                                <p:cTn id="152" presetID="22" presetClass="entr" presetSubtype="8" fill="hold" grpId="0" nodeType="afterEffect">
                                  <p:stCondLst>
                                    <p:cond delay="0"/>
                                  </p:stCondLst>
                                  <p:iterate>
                                    <p:tmAbs val="0"/>
                                  </p:iterate>
                                  <p:childTnLst>
                                    <p:set>
                                      <p:cBhvr>
                                        <p:cTn id="153" fill="hold"/>
                                        <p:tgtEl>
                                          <p:spTgt spid="527"/>
                                        </p:tgtEl>
                                        <p:attrNameLst>
                                          <p:attrName>style.visibility</p:attrName>
                                        </p:attrNameLst>
                                      </p:cBhvr>
                                      <p:to>
                                        <p:strVal val="visible"/>
                                      </p:to>
                                    </p:set>
                                    <p:animEffect transition="in" filter="wipe(left)">
                                      <p:cBhvr>
                                        <p:cTn id="154" dur="500"/>
                                        <p:tgtEl>
                                          <p:spTgt spid="527"/>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iterate>
                                    <p:tmAbs val="0"/>
                                  </p:iterate>
                                  <p:childTnLst>
                                    <p:set>
                                      <p:cBhvr>
                                        <p:cTn id="158" fill="hold"/>
                                        <p:tgtEl>
                                          <p:spTgt spid="517"/>
                                        </p:tgtEl>
                                        <p:attrNameLst>
                                          <p:attrName>style.visibility</p:attrName>
                                        </p:attrNameLst>
                                      </p:cBhvr>
                                      <p:to>
                                        <p:strVal val="visible"/>
                                      </p:to>
                                    </p:set>
                                    <p:animEffect transition="in" filter="wipe(left)">
                                      <p:cBhvr>
                                        <p:cTn id="159" dur="500"/>
                                        <p:tgtEl>
                                          <p:spTgt spid="517"/>
                                        </p:tgtEl>
                                      </p:cBhvr>
                                    </p:animEffect>
                                  </p:childTnLst>
                                </p:cTn>
                              </p:par>
                            </p:childTnLst>
                          </p:cTn>
                        </p:par>
                        <p:par>
                          <p:cTn id="160" fill="hold">
                            <p:stCondLst>
                              <p:cond delay="500"/>
                            </p:stCondLst>
                            <p:childTnLst>
                              <p:par>
                                <p:cTn id="161" presetID="22" presetClass="exit" presetSubtype="8" fill="hold" grpId="1" nodeType="afterEffect">
                                  <p:stCondLst>
                                    <p:cond delay="0"/>
                                  </p:stCondLst>
                                  <p:iterate>
                                    <p:tmAbs val="0"/>
                                  </p:iterate>
                                  <p:childTnLst>
                                    <p:animEffect transition="out" filter="wipe(left)">
                                      <p:cBhvr>
                                        <p:cTn id="162" dur="500" fill="hold"/>
                                        <p:tgtEl>
                                          <p:spTgt spid="510"/>
                                        </p:tgtEl>
                                      </p:cBhvr>
                                    </p:animEffect>
                                    <p:set>
                                      <p:cBhvr>
                                        <p:cTn id="163" fill="hold">
                                          <p:stCondLst>
                                            <p:cond delay="499"/>
                                          </p:stCondLst>
                                        </p:cTn>
                                        <p:tgtEl>
                                          <p:spTgt spid="510"/>
                                        </p:tgtEl>
                                        <p:attrNameLst>
                                          <p:attrName>style.visibility</p:attrName>
                                        </p:attrNameLst>
                                      </p:cBhvr>
                                      <p:to>
                                        <p:strVal val="hidden"/>
                                      </p:to>
                                    </p:set>
                                  </p:childTnLst>
                                </p:cTn>
                              </p:par>
                            </p:childTnLst>
                          </p:cTn>
                        </p:par>
                        <p:par>
                          <p:cTn id="164" fill="hold">
                            <p:stCondLst>
                              <p:cond delay="1000"/>
                            </p:stCondLst>
                            <p:childTnLst>
                              <p:par>
                                <p:cTn id="165" presetID="1" presetClass="entr" presetSubtype="0" fill="hold" grpId="0" nodeType="afterEffect">
                                  <p:stCondLst>
                                    <p:cond delay="0"/>
                                  </p:stCondLst>
                                  <p:iterate type="lt">
                                    <p:tmAbs val="100"/>
                                  </p:iterate>
                                  <p:childTnLst>
                                    <p:set>
                                      <p:cBhvr>
                                        <p:cTn id="166" fill="hold"/>
                                        <p:tgtEl>
                                          <p:spTgt spid="520">
                                            <p:txEl>
                                              <p:pRg st="14" end="14"/>
                                            </p:txEl>
                                          </p:spTgt>
                                        </p:tgtEl>
                                        <p:attrNameLst>
                                          <p:attrName>style.visibility</p:attrName>
                                        </p:attrNameLst>
                                      </p:cBhvr>
                                      <p:to>
                                        <p:strVal val="visible"/>
                                      </p:to>
                                    </p:set>
                                  </p:childTnLst>
                                </p:cTn>
                              </p:par>
                            </p:childTnLst>
                          </p:cTn>
                        </p:par>
                        <p:par>
                          <p:cTn id="167" fill="hold">
                            <p:stCondLst>
                              <p:cond delay="1000"/>
                            </p:stCondLst>
                            <p:childTnLst>
                              <p:par>
                                <p:cTn id="168" presetID="1" presetClass="entr" presetSubtype="0" fill="hold" grpId="0" nodeType="afterEffect">
                                  <p:stCondLst>
                                    <p:cond delay="0"/>
                                  </p:stCondLst>
                                  <p:iterate type="lt">
                                    <p:tmAbs val="100"/>
                                  </p:iterate>
                                  <p:childTnLst>
                                    <p:set>
                                      <p:cBhvr>
                                        <p:cTn id="169" fill="hold"/>
                                        <p:tgtEl>
                                          <p:spTgt spid="520">
                                            <p:txEl>
                                              <p:pRg st="15" end="15"/>
                                            </p:txEl>
                                          </p:spTgt>
                                        </p:tgtEl>
                                        <p:attrNameLst>
                                          <p:attrName>style.visibility</p:attrName>
                                        </p:attrNameLst>
                                      </p:cBhvr>
                                      <p:to>
                                        <p:strVal val="visible"/>
                                      </p:to>
                                    </p:set>
                                  </p:childTnLst>
                                </p:cTn>
                              </p:par>
                            </p:childTnLst>
                          </p:cTn>
                        </p:par>
                        <p:par>
                          <p:cTn id="170" fill="hold">
                            <p:stCondLst>
                              <p:cond delay="1000"/>
                            </p:stCondLst>
                            <p:childTnLst>
                              <p:par>
                                <p:cTn id="171" presetID="1" presetClass="entr" presetSubtype="0" fill="hold" grpId="0" nodeType="afterEffect">
                                  <p:stCondLst>
                                    <p:cond delay="0"/>
                                  </p:stCondLst>
                                  <p:iterate type="lt">
                                    <p:tmAbs val="100"/>
                                  </p:iterate>
                                  <p:childTnLst>
                                    <p:set>
                                      <p:cBhvr>
                                        <p:cTn id="172" fill="hold"/>
                                        <p:tgtEl>
                                          <p:spTgt spid="520">
                                            <p:txEl>
                                              <p:pRg st="16" end="16"/>
                                            </p:txEl>
                                          </p:spTgt>
                                        </p:tgtEl>
                                        <p:attrNameLst>
                                          <p:attrName>style.visibility</p:attrName>
                                        </p:attrNameLst>
                                      </p:cBhvr>
                                      <p:to>
                                        <p:strVal val="visible"/>
                                      </p:to>
                                    </p:set>
                                  </p:childTnLst>
                                </p:cTn>
                              </p:par>
                            </p:childTnLst>
                          </p:cTn>
                        </p:par>
                        <p:par>
                          <p:cTn id="173" fill="hold">
                            <p:stCondLst>
                              <p:cond delay="1000"/>
                            </p:stCondLst>
                            <p:childTnLst>
                              <p:par>
                                <p:cTn id="174" presetID="1" presetClass="entr" presetSubtype="0" fill="hold" grpId="0" nodeType="afterEffect">
                                  <p:stCondLst>
                                    <p:cond delay="0"/>
                                  </p:stCondLst>
                                  <p:iterate type="lt">
                                    <p:tmAbs val="100"/>
                                  </p:iterate>
                                  <p:childTnLst>
                                    <p:set>
                                      <p:cBhvr>
                                        <p:cTn id="175" fill="hold"/>
                                        <p:tgtEl>
                                          <p:spTgt spid="520">
                                            <p:txEl>
                                              <p:pRg st="17" end="17"/>
                                            </p:txEl>
                                          </p:spTgt>
                                        </p:tgtEl>
                                        <p:attrNameLst>
                                          <p:attrName>style.visibility</p:attrName>
                                        </p:attrNameLst>
                                      </p:cBhvr>
                                      <p:to>
                                        <p:strVal val="visible"/>
                                      </p:to>
                                    </p:set>
                                  </p:childTnLst>
                                </p:cTn>
                              </p:par>
                            </p:childTnLst>
                          </p:cTn>
                        </p:par>
                        <p:par>
                          <p:cTn id="176" fill="hold">
                            <p:stCondLst>
                              <p:cond delay="1000"/>
                            </p:stCondLst>
                            <p:childTnLst>
                              <p:par>
                                <p:cTn id="177" presetID="1" presetClass="entr" presetSubtype="0" fill="hold" grpId="0" nodeType="afterEffect">
                                  <p:stCondLst>
                                    <p:cond delay="0"/>
                                  </p:stCondLst>
                                  <p:iterate type="lt">
                                    <p:tmAbs val="100"/>
                                  </p:iterate>
                                  <p:childTnLst>
                                    <p:set>
                                      <p:cBhvr>
                                        <p:cTn id="178" fill="hold"/>
                                        <p:tgtEl>
                                          <p:spTgt spid="520">
                                            <p:txEl>
                                              <p:pRg st="18" end="18"/>
                                            </p:txEl>
                                          </p:spTgt>
                                        </p:tgtEl>
                                        <p:attrNameLst>
                                          <p:attrName>style.visibility</p:attrName>
                                        </p:attrNameLst>
                                      </p:cBhvr>
                                      <p:to>
                                        <p:strVal val="visible"/>
                                      </p:to>
                                    </p:set>
                                  </p:childTnLst>
                                </p:cTn>
                              </p:par>
                            </p:childTnLst>
                          </p:cTn>
                        </p:par>
                        <p:par>
                          <p:cTn id="179" fill="hold">
                            <p:stCondLst>
                              <p:cond delay="1000"/>
                            </p:stCondLst>
                            <p:childTnLst>
                              <p:par>
                                <p:cTn id="180" presetID="1" presetClass="entr" presetSubtype="0" fill="hold" grpId="0" nodeType="afterEffect">
                                  <p:stCondLst>
                                    <p:cond delay="0"/>
                                  </p:stCondLst>
                                  <p:iterate type="lt">
                                    <p:tmAbs val="100"/>
                                  </p:iterate>
                                  <p:childTnLst>
                                    <p:set>
                                      <p:cBhvr>
                                        <p:cTn id="181" fill="hold"/>
                                        <p:tgtEl>
                                          <p:spTgt spid="520">
                                            <p:txEl>
                                              <p:pRg st="19" end="19"/>
                                            </p:txEl>
                                          </p:spTgt>
                                        </p:tgtEl>
                                        <p:attrNameLst>
                                          <p:attrName>style.visibility</p:attrName>
                                        </p:attrNameLst>
                                      </p:cBhvr>
                                      <p:to>
                                        <p:strVal val="visible"/>
                                      </p:to>
                                    </p:set>
                                  </p:childTnLst>
                                </p:cTn>
                              </p:par>
                            </p:childTnLst>
                          </p:cTn>
                        </p:par>
                        <p:par>
                          <p:cTn id="182" fill="hold">
                            <p:stCondLst>
                              <p:cond delay="1000"/>
                            </p:stCondLst>
                            <p:childTnLst>
                              <p:par>
                                <p:cTn id="183" presetID="1" presetClass="entr" presetSubtype="0" fill="hold" grpId="0" nodeType="afterEffect">
                                  <p:stCondLst>
                                    <p:cond delay="0"/>
                                  </p:stCondLst>
                                  <p:iterate type="lt">
                                    <p:tmAbs val="100"/>
                                  </p:iterate>
                                  <p:childTnLst>
                                    <p:set>
                                      <p:cBhvr>
                                        <p:cTn id="184" fill="hold"/>
                                        <p:tgtEl>
                                          <p:spTgt spid="520">
                                            <p:txEl>
                                              <p:pRg st="20" end="20"/>
                                            </p:txEl>
                                          </p:spTgt>
                                        </p:tgtEl>
                                        <p:attrNameLst>
                                          <p:attrName>style.visibility</p:attrName>
                                        </p:attrNameLst>
                                      </p:cBhvr>
                                      <p:to>
                                        <p:strVal val="visible"/>
                                      </p:to>
                                    </p:set>
                                  </p:childTnLst>
                                </p:cTn>
                              </p:par>
                            </p:childTnLst>
                          </p:cTn>
                        </p:par>
                        <p:par>
                          <p:cTn id="185" fill="hold">
                            <p:stCondLst>
                              <p:cond delay="1000"/>
                            </p:stCondLst>
                            <p:childTnLst>
                              <p:par>
                                <p:cTn id="186" presetID="1" presetClass="entr" presetSubtype="0" fill="hold" grpId="0" nodeType="afterEffect">
                                  <p:stCondLst>
                                    <p:cond delay="0"/>
                                  </p:stCondLst>
                                  <p:iterate type="lt">
                                    <p:tmAbs val="100"/>
                                  </p:iterate>
                                  <p:childTnLst>
                                    <p:set>
                                      <p:cBhvr>
                                        <p:cTn id="187" fill="hold"/>
                                        <p:tgtEl>
                                          <p:spTgt spid="520">
                                            <p:txEl>
                                              <p:pRg st="21" end="21"/>
                                            </p:txEl>
                                          </p:spTgt>
                                        </p:tgtEl>
                                        <p:attrNameLst>
                                          <p:attrName>style.visibility</p:attrName>
                                        </p:attrNameLst>
                                      </p:cBhvr>
                                      <p:to>
                                        <p:strVal val="visible"/>
                                      </p:to>
                                    </p:set>
                                  </p:childTnLst>
                                </p:cTn>
                              </p:par>
                            </p:childTnLst>
                          </p:cTn>
                        </p:par>
                        <p:par>
                          <p:cTn id="188" fill="hold">
                            <p:stCondLst>
                              <p:cond delay="1000"/>
                            </p:stCondLst>
                            <p:childTnLst>
                              <p:par>
                                <p:cTn id="189" presetID="1" presetClass="entr" presetSubtype="0" fill="hold" grpId="0" nodeType="afterEffect">
                                  <p:stCondLst>
                                    <p:cond delay="0"/>
                                  </p:stCondLst>
                                  <p:iterate type="lt">
                                    <p:tmAbs val="100"/>
                                  </p:iterate>
                                  <p:childTnLst>
                                    <p:set>
                                      <p:cBhvr>
                                        <p:cTn id="190" fill="hold"/>
                                        <p:tgtEl>
                                          <p:spTgt spid="520">
                                            <p:txEl>
                                              <p:pRg st="22" end="22"/>
                                            </p:txEl>
                                          </p:spTgt>
                                        </p:tgtEl>
                                        <p:attrNameLst>
                                          <p:attrName>style.visibility</p:attrName>
                                        </p:attrNameLst>
                                      </p:cBhvr>
                                      <p:to>
                                        <p:strVal val="visible"/>
                                      </p:to>
                                    </p:set>
                                  </p:childTnLst>
                                </p:cTn>
                              </p:par>
                            </p:childTnLst>
                          </p:cTn>
                        </p:par>
                        <p:par>
                          <p:cTn id="191" fill="hold">
                            <p:stCondLst>
                              <p:cond delay="1000"/>
                            </p:stCondLst>
                            <p:childTnLst>
                              <p:par>
                                <p:cTn id="192" presetID="1" presetClass="entr" presetSubtype="0" fill="hold" grpId="0" nodeType="afterEffect">
                                  <p:stCondLst>
                                    <p:cond delay="0"/>
                                  </p:stCondLst>
                                  <p:iterate type="lt">
                                    <p:tmAbs val="100"/>
                                  </p:iterate>
                                  <p:childTnLst>
                                    <p:set>
                                      <p:cBhvr>
                                        <p:cTn id="193" fill="hold"/>
                                        <p:tgtEl>
                                          <p:spTgt spid="520">
                                            <p:txEl>
                                              <p:pRg st="23" end="23"/>
                                            </p:txEl>
                                          </p:spTgt>
                                        </p:tgtEl>
                                        <p:attrNameLst>
                                          <p:attrName>style.visibility</p:attrName>
                                        </p:attrNameLst>
                                      </p:cBhvr>
                                      <p:to>
                                        <p:strVal val="visible"/>
                                      </p:to>
                                    </p:set>
                                  </p:childTnLst>
                                </p:cTn>
                              </p:par>
                            </p:childTnLst>
                          </p:cTn>
                        </p:par>
                        <p:par>
                          <p:cTn id="194" fill="hold">
                            <p:stCondLst>
                              <p:cond delay="1000"/>
                            </p:stCondLst>
                            <p:childTnLst>
                              <p:par>
                                <p:cTn id="195" presetID="1" presetClass="entr" presetSubtype="0" fill="hold" grpId="0" nodeType="afterEffect">
                                  <p:stCondLst>
                                    <p:cond delay="0"/>
                                  </p:stCondLst>
                                  <p:iterate type="lt">
                                    <p:tmAbs val="100"/>
                                  </p:iterate>
                                  <p:childTnLst>
                                    <p:set>
                                      <p:cBhvr>
                                        <p:cTn id="196" fill="hold"/>
                                        <p:tgtEl>
                                          <p:spTgt spid="520">
                                            <p:txEl>
                                              <p:pRg st="24" end="24"/>
                                            </p:txEl>
                                          </p:spTgt>
                                        </p:tgtEl>
                                        <p:attrNameLst>
                                          <p:attrName>style.visibility</p:attrName>
                                        </p:attrNameLst>
                                      </p:cBhvr>
                                      <p:to>
                                        <p:strVal val="visible"/>
                                      </p:to>
                                    </p:set>
                                  </p:childTnLst>
                                </p:cTn>
                              </p:par>
                            </p:childTnLst>
                          </p:cTn>
                        </p:par>
                        <p:par>
                          <p:cTn id="197" fill="hold">
                            <p:stCondLst>
                              <p:cond delay="1000"/>
                            </p:stCondLst>
                            <p:childTnLst>
                              <p:par>
                                <p:cTn id="198" presetID="1" presetClass="entr" presetSubtype="0" fill="hold" grpId="0" nodeType="afterEffect">
                                  <p:stCondLst>
                                    <p:cond delay="0"/>
                                  </p:stCondLst>
                                  <p:iterate type="lt">
                                    <p:tmAbs val="100"/>
                                  </p:iterate>
                                  <p:childTnLst>
                                    <p:set>
                                      <p:cBhvr>
                                        <p:cTn id="199" fill="hold"/>
                                        <p:tgtEl>
                                          <p:spTgt spid="520">
                                            <p:txEl>
                                              <p:pRg st="25" end="25"/>
                                            </p:txEl>
                                          </p:spTgt>
                                        </p:tgtEl>
                                        <p:attrNameLst>
                                          <p:attrName>style.visibility</p:attrName>
                                        </p:attrNameLst>
                                      </p:cBhvr>
                                      <p:to>
                                        <p:strVal val="visible"/>
                                      </p:to>
                                    </p:set>
                                  </p:childTnLst>
                                </p:cTn>
                              </p:par>
                            </p:childTnLst>
                          </p:cTn>
                        </p:par>
                        <p:par>
                          <p:cTn id="200" fill="hold">
                            <p:stCondLst>
                              <p:cond delay="1000"/>
                            </p:stCondLst>
                            <p:childTnLst>
                              <p:par>
                                <p:cTn id="201" presetID="1" presetClass="entr" presetSubtype="0" fill="hold" grpId="0" nodeType="afterEffect">
                                  <p:stCondLst>
                                    <p:cond delay="0"/>
                                  </p:stCondLst>
                                  <p:iterate type="lt">
                                    <p:tmAbs val="100"/>
                                  </p:iterate>
                                  <p:childTnLst>
                                    <p:set>
                                      <p:cBhvr>
                                        <p:cTn id="202" fill="hold"/>
                                        <p:tgtEl>
                                          <p:spTgt spid="520">
                                            <p:txEl>
                                              <p:pRg st="26" end="26"/>
                                            </p:txEl>
                                          </p:spTgt>
                                        </p:tgtEl>
                                        <p:attrNameLst>
                                          <p:attrName>style.visibility</p:attrName>
                                        </p:attrNameLst>
                                      </p:cBhvr>
                                      <p:to>
                                        <p:strVal val="visible"/>
                                      </p:to>
                                    </p:set>
                                  </p:childTnLst>
                                </p:cTn>
                              </p:par>
                            </p:childTnLst>
                          </p:cTn>
                        </p:par>
                        <p:par>
                          <p:cTn id="203" fill="hold">
                            <p:stCondLst>
                              <p:cond delay="1000"/>
                            </p:stCondLst>
                            <p:childTnLst>
                              <p:par>
                                <p:cTn id="204" presetID="1" presetClass="entr" presetSubtype="0" fill="hold" grpId="0" nodeType="afterEffect">
                                  <p:stCondLst>
                                    <p:cond delay="0"/>
                                  </p:stCondLst>
                                  <p:iterate type="lt">
                                    <p:tmAbs val="100"/>
                                  </p:iterate>
                                  <p:childTnLst>
                                    <p:set>
                                      <p:cBhvr>
                                        <p:cTn id="205" fill="hold"/>
                                        <p:tgtEl>
                                          <p:spTgt spid="520">
                                            <p:txEl>
                                              <p:pRg st="27" end="27"/>
                                            </p:txEl>
                                          </p:spTgt>
                                        </p:tgtEl>
                                        <p:attrNameLst>
                                          <p:attrName>style.visibility</p:attrName>
                                        </p:attrNameLst>
                                      </p:cBhvr>
                                      <p:to>
                                        <p:strVal val="visible"/>
                                      </p:to>
                                    </p:set>
                                  </p:childTnLst>
                                </p:cTn>
                              </p:par>
                            </p:childTnLst>
                          </p:cTn>
                        </p:par>
                        <p:par>
                          <p:cTn id="206" fill="hold">
                            <p:stCondLst>
                              <p:cond delay="1000"/>
                            </p:stCondLst>
                            <p:childTnLst>
                              <p:par>
                                <p:cTn id="207" presetID="1" presetClass="entr" presetSubtype="0" fill="hold" grpId="0" nodeType="afterEffect">
                                  <p:stCondLst>
                                    <p:cond delay="0"/>
                                  </p:stCondLst>
                                  <p:iterate type="lt">
                                    <p:tmAbs val="100"/>
                                  </p:iterate>
                                  <p:childTnLst>
                                    <p:set>
                                      <p:cBhvr>
                                        <p:cTn id="208" fill="hold"/>
                                        <p:tgtEl>
                                          <p:spTgt spid="520">
                                            <p:txEl>
                                              <p:pRg st="28" end="28"/>
                                            </p:txEl>
                                          </p:spTgt>
                                        </p:tgtEl>
                                        <p:attrNameLst>
                                          <p:attrName>style.visibility</p:attrName>
                                        </p:attrNameLst>
                                      </p:cBhvr>
                                      <p:to>
                                        <p:strVal val="visible"/>
                                      </p:to>
                                    </p:set>
                                  </p:childTnLst>
                                </p:cTn>
                              </p:par>
                            </p:childTnLst>
                          </p:cTn>
                        </p:par>
                        <p:par>
                          <p:cTn id="209" fill="hold">
                            <p:stCondLst>
                              <p:cond delay="1000"/>
                            </p:stCondLst>
                            <p:childTnLst>
                              <p:par>
                                <p:cTn id="210" presetID="1" presetClass="entr" presetSubtype="0" fill="hold" grpId="0" nodeType="afterEffect">
                                  <p:stCondLst>
                                    <p:cond delay="0"/>
                                  </p:stCondLst>
                                  <p:iterate type="lt">
                                    <p:tmAbs val="100"/>
                                  </p:iterate>
                                  <p:childTnLst>
                                    <p:set>
                                      <p:cBhvr>
                                        <p:cTn id="211" fill="hold"/>
                                        <p:tgtEl>
                                          <p:spTgt spid="520">
                                            <p:txEl>
                                              <p:pRg st="29" end="29"/>
                                            </p:txEl>
                                          </p:spTgt>
                                        </p:tgtEl>
                                        <p:attrNameLst>
                                          <p:attrName>style.visibility</p:attrName>
                                        </p:attrNameLst>
                                      </p:cBhvr>
                                      <p:to>
                                        <p:strVal val="visible"/>
                                      </p:to>
                                    </p:set>
                                  </p:childTnLst>
                                </p:cTn>
                              </p:par>
                            </p:childTnLst>
                          </p:cTn>
                        </p:par>
                        <p:par>
                          <p:cTn id="212" fill="hold">
                            <p:stCondLst>
                              <p:cond delay="1000"/>
                            </p:stCondLst>
                            <p:childTnLst>
                              <p:par>
                                <p:cTn id="213" presetID="1" presetClass="entr" presetSubtype="0" fill="hold" grpId="0" nodeType="afterEffect">
                                  <p:stCondLst>
                                    <p:cond delay="0"/>
                                  </p:stCondLst>
                                  <p:iterate type="lt">
                                    <p:tmAbs val="100"/>
                                  </p:iterate>
                                  <p:childTnLst>
                                    <p:set>
                                      <p:cBhvr>
                                        <p:cTn id="214" fill="hold"/>
                                        <p:tgtEl>
                                          <p:spTgt spid="520">
                                            <p:txEl>
                                              <p:pRg st="30" end="30"/>
                                            </p:txEl>
                                          </p:spTgt>
                                        </p:tgtEl>
                                        <p:attrNameLst>
                                          <p:attrName>style.visibility</p:attrName>
                                        </p:attrNameLst>
                                      </p:cBhvr>
                                      <p:to>
                                        <p:strVal val="visible"/>
                                      </p:to>
                                    </p:set>
                                  </p:childTnLst>
                                </p:cTn>
                              </p:par>
                            </p:childTnLst>
                          </p:cTn>
                        </p:par>
                        <p:par>
                          <p:cTn id="215" fill="hold">
                            <p:stCondLst>
                              <p:cond delay="1000"/>
                            </p:stCondLst>
                            <p:childTnLst>
                              <p:par>
                                <p:cTn id="216" presetID="1" presetClass="entr" presetSubtype="0" fill="hold" grpId="0" nodeType="afterEffect">
                                  <p:stCondLst>
                                    <p:cond delay="0"/>
                                  </p:stCondLst>
                                  <p:iterate type="lt">
                                    <p:tmAbs val="100"/>
                                  </p:iterate>
                                  <p:childTnLst>
                                    <p:set>
                                      <p:cBhvr>
                                        <p:cTn id="217" fill="hold"/>
                                        <p:tgtEl>
                                          <p:spTgt spid="520">
                                            <p:txEl>
                                              <p:pRg st="31" end="31"/>
                                            </p:txEl>
                                          </p:spTgt>
                                        </p:tgtEl>
                                        <p:attrNameLst>
                                          <p:attrName>style.visibility</p:attrName>
                                        </p:attrNameLst>
                                      </p:cBhvr>
                                      <p:to>
                                        <p:strVal val="visible"/>
                                      </p:to>
                                    </p:set>
                                  </p:childTnLst>
                                </p:cTn>
                              </p:par>
                            </p:childTnLst>
                          </p:cTn>
                        </p:par>
                        <p:par>
                          <p:cTn id="218" fill="hold">
                            <p:stCondLst>
                              <p:cond delay="1000"/>
                            </p:stCondLst>
                            <p:childTnLst>
                              <p:par>
                                <p:cTn id="219" presetID="1" presetClass="entr" presetSubtype="0" fill="hold" grpId="0" nodeType="afterEffect">
                                  <p:stCondLst>
                                    <p:cond delay="0"/>
                                  </p:stCondLst>
                                  <p:iterate type="lt">
                                    <p:tmAbs val="100"/>
                                  </p:iterate>
                                  <p:childTnLst>
                                    <p:set>
                                      <p:cBhvr>
                                        <p:cTn id="220" fill="hold"/>
                                        <p:tgtEl>
                                          <p:spTgt spid="520">
                                            <p:txEl>
                                              <p:pRg st="32" end="32"/>
                                            </p:txEl>
                                          </p:spTgt>
                                        </p:tgtEl>
                                        <p:attrNameLst>
                                          <p:attrName>style.visibility</p:attrName>
                                        </p:attrNameLst>
                                      </p:cBhvr>
                                      <p:to>
                                        <p:strVal val="visible"/>
                                      </p:to>
                                    </p:set>
                                  </p:childTnLst>
                                </p:cTn>
                              </p:par>
                            </p:childTnLst>
                          </p:cTn>
                        </p:par>
                        <p:par>
                          <p:cTn id="221" fill="hold">
                            <p:stCondLst>
                              <p:cond delay="1000"/>
                            </p:stCondLst>
                            <p:childTnLst>
                              <p:par>
                                <p:cTn id="222" presetID="1" presetClass="entr" presetSubtype="0" fill="hold" grpId="0" nodeType="afterEffect">
                                  <p:stCondLst>
                                    <p:cond delay="0"/>
                                  </p:stCondLst>
                                  <p:iterate type="lt">
                                    <p:tmAbs val="100"/>
                                  </p:iterate>
                                  <p:childTnLst>
                                    <p:set>
                                      <p:cBhvr>
                                        <p:cTn id="223" fill="hold"/>
                                        <p:tgtEl>
                                          <p:spTgt spid="520">
                                            <p:txEl>
                                              <p:pRg st="33" end="33"/>
                                            </p:txEl>
                                          </p:spTgt>
                                        </p:tgtEl>
                                        <p:attrNameLst>
                                          <p:attrName>style.visibility</p:attrName>
                                        </p:attrNameLst>
                                      </p:cBhvr>
                                      <p:to>
                                        <p:strVal val="visible"/>
                                      </p:to>
                                    </p:set>
                                  </p:childTnLst>
                                </p:cTn>
                              </p:par>
                            </p:childTnLst>
                          </p:cTn>
                        </p:par>
                        <p:par>
                          <p:cTn id="224" fill="hold">
                            <p:stCondLst>
                              <p:cond delay="1000"/>
                            </p:stCondLst>
                            <p:childTnLst>
                              <p:par>
                                <p:cTn id="225" presetID="1" presetClass="entr" presetSubtype="0" fill="hold" grpId="0" nodeType="afterEffect">
                                  <p:stCondLst>
                                    <p:cond delay="0"/>
                                  </p:stCondLst>
                                  <p:iterate type="lt">
                                    <p:tmAbs val="100"/>
                                  </p:iterate>
                                  <p:childTnLst>
                                    <p:set>
                                      <p:cBhvr>
                                        <p:cTn id="226" fill="hold"/>
                                        <p:tgtEl>
                                          <p:spTgt spid="520">
                                            <p:txEl>
                                              <p:pRg st="34" end="34"/>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9" presetClass="exit" fill="hold" grpId="1" nodeType="clickEffect">
                                  <p:stCondLst>
                                    <p:cond delay="0"/>
                                  </p:stCondLst>
                                  <p:iterate>
                                    <p:tmAbs val="0"/>
                                  </p:iterate>
                                  <p:childTnLst>
                                    <p:animEffect transition="out" filter="dissolve">
                                      <p:cBhvr>
                                        <p:cTn id="230" dur="500" fill="hold"/>
                                        <p:tgtEl>
                                          <p:spTgt spid="486"/>
                                        </p:tgtEl>
                                      </p:cBhvr>
                                    </p:animEffect>
                                    <p:set>
                                      <p:cBhvr>
                                        <p:cTn id="231" fill="hold">
                                          <p:stCondLst>
                                            <p:cond delay="499"/>
                                          </p:stCondLst>
                                        </p:cTn>
                                        <p:tgtEl>
                                          <p:spTgt spid="486"/>
                                        </p:tgtEl>
                                        <p:attrNameLst>
                                          <p:attrName>style.visibility</p:attrName>
                                        </p:attrNameLst>
                                      </p:cBhvr>
                                      <p:to>
                                        <p:strVal val="hidden"/>
                                      </p:to>
                                    </p:set>
                                  </p:childTnLst>
                                </p:cTn>
                              </p:par>
                            </p:childTnLst>
                          </p:cTn>
                        </p:par>
                        <p:par>
                          <p:cTn id="232" fill="hold">
                            <p:stCondLst>
                              <p:cond delay="500"/>
                            </p:stCondLst>
                            <p:childTnLst>
                              <p:par>
                                <p:cTn id="233" presetID="9" presetClass="exit" fill="hold" grpId="1" nodeType="afterEffect">
                                  <p:stCondLst>
                                    <p:cond delay="0"/>
                                  </p:stCondLst>
                                  <p:iterate>
                                    <p:tmAbs val="0"/>
                                  </p:iterate>
                                  <p:childTnLst>
                                    <p:animEffect transition="out" filter="dissolve">
                                      <p:cBhvr>
                                        <p:cTn id="234" dur="500" fill="hold"/>
                                        <p:tgtEl>
                                          <p:spTgt spid="501"/>
                                        </p:tgtEl>
                                      </p:cBhvr>
                                    </p:animEffect>
                                    <p:set>
                                      <p:cBhvr>
                                        <p:cTn id="235" fill="hold">
                                          <p:stCondLst>
                                            <p:cond delay="499"/>
                                          </p:stCondLst>
                                        </p:cTn>
                                        <p:tgtEl>
                                          <p:spTgt spid="501"/>
                                        </p:tgtEl>
                                        <p:attrNameLst>
                                          <p:attrName>style.visibility</p:attrName>
                                        </p:attrNameLst>
                                      </p:cBhvr>
                                      <p:to>
                                        <p:strVal val="hidden"/>
                                      </p:to>
                                    </p:set>
                                  </p:childTnLst>
                                </p:cTn>
                              </p:par>
                            </p:childTnLst>
                          </p:cTn>
                        </p:par>
                        <p:par>
                          <p:cTn id="236" fill="hold">
                            <p:stCondLst>
                              <p:cond delay="1000"/>
                            </p:stCondLst>
                            <p:childTnLst>
                              <p:par>
                                <p:cTn id="237" presetID="9" presetClass="exit" fill="hold" grpId="1" nodeType="afterEffect">
                                  <p:stCondLst>
                                    <p:cond delay="0"/>
                                  </p:stCondLst>
                                  <p:iterate>
                                    <p:tmAbs val="0"/>
                                  </p:iterate>
                                  <p:childTnLst>
                                    <p:animEffect transition="out" filter="dissolve">
                                      <p:cBhvr>
                                        <p:cTn id="238" dur="500" fill="hold"/>
                                        <p:tgtEl>
                                          <p:spTgt spid="503"/>
                                        </p:tgtEl>
                                      </p:cBhvr>
                                    </p:animEffect>
                                    <p:set>
                                      <p:cBhvr>
                                        <p:cTn id="239" fill="hold">
                                          <p:stCondLst>
                                            <p:cond delay="499"/>
                                          </p:stCondLst>
                                        </p:cTn>
                                        <p:tgtEl>
                                          <p:spTgt spid="503"/>
                                        </p:tgtEl>
                                        <p:attrNameLst>
                                          <p:attrName>style.visibility</p:attrName>
                                        </p:attrNameLst>
                                      </p:cBhvr>
                                      <p:to>
                                        <p:strVal val="hidden"/>
                                      </p:to>
                                    </p:set>
                                  </p:childTnLst>
                                </p:cTn>
                              </p:par>
                            </p:childTnLst>
                          </p:cTn>
                        </p:par>
                        <p:par>
                          <p:cTn id="240" fill="hold">
                            <p:stCondLst>
                              <p:cond delay="1500"/>
                            </p:stCondLst>
                            <p:childTnLst>
                              <p:par>
                                <p:cTn id="241" presetID="9" presetClass="exit" fill="hold" grpId="1" nodeType="afterEffect">
                                  <p:stCondLst>
                                    <p:cond delay="0"/>
                                  </p:stCondLst>
                                  <p:iterate>
                                    <p:tmAbs val="0"/>
                                  </p:iterate>
                                  <p:childTnLst>
                                    <p:animEffect transition="out" filter="dissolve">
                                      <p:cBhvr>
                                        <p:cTn id="242" dur="500" fill="hold"/>
                                        <p:tgtEl>
                                          <p:spTgt spid="504"/>
                                        </p:tgtEl>
                                      </p:cBhvr>
                                    </p:animEffect>
                                    <p:set>
                                      <p:cBhvr>
                                        <p:cTn id="243" fill="hold">
                                          <p:stCondLst>
                                            <p:cond delay="499"/>
                                          </p:stCondLst>
                                        </p:cTn>
                                        <p:tgtEl>
                                          <p:spTgt spid="504"/>
                                        </p:tgtEl>
                                        <p:attrNameLst>
                                          <p:attrName>style.visibility</p:attrName>
                                        </p:attrNameLst>
                                      </p:cBhvr>
                                      <p:to>
                                        <p:strVal val="hidden"/>
                                      </p:to>
                                    </p:set>
                                  </p:childTnLst>
                                </p:cTn>
                              </p:par>
                            </p:childTnLst>
                          </p:cTn>
                        </p:par>
                        <p:par>
                          <p:cTn id="244" fill="hold">
                            <p:stCondLst>
                              <p:cond delay="2000"/>
                            </p:stCondLst>
                            <p:childTnLst>
                              <p:par>
                                <p:cTn id="245" presetID="10" presetClass="entr" fill="hold" grpId="0" nodeType="afterEffect">
                                  <p:stCondLst>
                                    <p:cond delay="0"/>
                                  </p:stCondLst>
                                  <p:iterate>
                                    <p:tmAbs val="0"/>
                                  </p:iterate>
                                  <p:childTnLst>
                                    <p:set>
                                      <p:cBhvr>
                                        <p:cTn id="246" fill="hold"/>
                                        <p:tgtEl>
                                          <p:spTgt spid="529"/>
                                        </p:tgtEl>
                                        <p:attrNameLst>
                                          <p:attrName>style.visibility</p:attrName>
                                        </p:attrNameLst>
                                      </p:cBhvr>
                                      <p:to>
                                        <p:strVal val="visible"/>
                                      </p:to>
                                    </p:set>
                                    <p:animEffect transition="in" filter="fade">
                                      <p:cBhvr>
                                        <p:cTn id="247" dur="500"/>
                                        <p:tgtEl>
                                          <p:spTgt spid="529"/>
                                        </p:tgtEl>
                                      </p:cBhvr>
                                    </p:animEffect>
                                  </p:childTnLst>
                                </p:cTn>
                              </p:par>
                            </p:childTnLst>
                          </p:cTn>
                        </p:par>
                        <p:par>
                          <p:cTn id="248" fill="hold">
                            <p:stCondLst>
                              <p:cond delay="2500"/>
                            </p:stCondLst>
                            <p:childTnLst>
                              <p:par>
                                <p:cTn id="249" presetID="9" presetClass="exit" fill="hold" grpId="1" nodeType="afterEffect">
                                  <p:stCondLst>
                                    <p:cond delay="0"/>
                                  </p:stCondLst>
                                  <p:iterate>
                                    <p:tmAbs val="0"/>
                                  </p:iterate>
                                  <p:childTnLst>
                                    <p:animEffect transition="out" filter="dissolve">
                                      <p:cBhvr>
                                        <p:cTn id="250" dur="750" fill="hold"/>
                                        <p:tgtEl>
                                          <p:spTgt spid="528"/>
                                        </p:tgtEl>
                                      </p:cBhvr>
                                    </p:animEffect>
                                    <p:set>
                                      <p:cBhvr>
                                        <p:cTn id="251" fill="hold">
                                          <p:stCondLst>
                                            <p:cond delay="749"/>
                                          </p:stCondLst>
                                        </p:cTn>
                                        <p:tgtEl>
                                          <p:spTgt spid="528"/>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23" presetClass="exit" presetSubtype="32" fill="hold" grpId="1" nodeType="clickEffect">
                                  <p:stCondLst>
                                    <p:cond delay="0"/>
                                  </p:stCondLst>
                                  <p:iterate>
                                    <p:tmAbs val="0"/>
                                  </p:iterate>
                                  <p:childTnLst>
                                    <p:anim calcmode="lin" valueType="num">
                                      <p:cBhvr>
                                        <p:cTn id="255" dur="500" fill="hold"/>
                                        <p:tgtEl>
                                          <p:spTgt spid="527"/>
                                        </p:tgtEl>
                                        <p:attrNameLst>
                                          <p:attrName>ppt_w</p:attrName>
                                        </p:attrNameLst>
                                      </p:cBhvr>
                                      <p:tavLst>
                                        <p:tav tm="0">
                                          <p:val>
                                            <p:strVal val="ppt_w"/>
                                          </p:val>
                                        </p:tav>
                                        <p:tav tm="100000">
                                          <p:val>
                                            <p:fltVal val="0"/>
                                          </p:val>
                                        </p:tav>
                                      </p:tavLst>
                                    </p:anim>
                                    <p:anim calcmode="lin" valueType="num">
                                      <p:cBhvr>
                                        <p:cTn id="256" dur="500" fill="hold"/>
                                        <p:tgtEl>
                                          <p:spTgt spid="527"/>
                                        </p:tgtEl>
                                        <p:attrNameLst>
                                          <p:attrName>ppt_h</p:attrName>
                                        </p:attrNameLst>
                                      </p:cBhvr>
                                      <p:tavLst>
                                        <p:tav tm="0">
                                          <p:val>
                                            <p:strVal val="ppt_h"/>
                                          </p:val>
                                        </p:tav>
                                        <p:tav tm="100000">
                                          <p:val>
                                            <p:fltVal val="0"/>
                                          </p:val>
                                        </p:tav>
                                      </p:tavLst>
                                    </p:anim>
                                    <p:set>
                                      <p:cBhvr>
                                        <p:cTn id="257" fill="hold">
                                          <p:stCondLst>
                                            <p:cond delay="499"/>
                                          </p:stCondLst>
                                        </p:cTn>
                                        <p:tgtEl>
                                          <p:spTgt spid="527"/>
                                        </p:tgtEl>
                                        <p:attrNameLst>
                                          <p:attrName>style.visibility</p:attrName>
                                        </p:attrNameLst>
                                      </p:cBhvr>
                                      <p:to>
                                        <p:strVal val="hidden"/>
                                      </p:to>
                                    </p:set>
                                  </p:childTnLst>
                                </p:cTn>
                              </p:par>
                            </p:childTnLst>
                          </p:cTn>
                        </p:par>
                        <p:par>
                          <p:cTn id="258" fill="hold">
                            <p:stCondLst>
                              <p:cond delay="500"/>
                            </p:stCondLst>
                            <p:childTnLst>
                              <p:par>
                                <p:cTn id="259" presetID="23" presetClass="exit" presetSubtype="32" fill="hold" grpId="1" nodeType="afterEffect">
                                  <p:stCondLst>
                                    <p:cond delay="0"/>
                                  </p:stCondLst>
                                  <p:iterate>
                                    <p:tmAbs val="0"/>
                                  </p:iterate>
                                  <p:childTnLst>
                                    <p:anim calcmode="lin" valueType="num">
                                      <p:cBhvr>
                                        <p:cTn id="260" dur="500" fill="hold"/>
                                        <p:tgtEl>
                                          <p:spTgt spid="529"/>
                                        </p:tgtEl>
                                        <p:attrNameLst>
                                          <p:attrName>ppt_w</p:attrName>
                                        </p:attrNameLst>
                                      </p:cBhvr>
                                      <p:tavLst>
                                        <p:tav tm="0">
                                          <p:val>
                                            <p:strVal val="ppt_w"/>
                                          </p:val>
                                        </p:tav>
                                        <p:tav tm="100000">
                                          <p:val>
                                            <p:fltVal val="0"/>
                                          </p:val>
                                        </p:tav>
                                      </p:tavLst>
                                    </p:anim>
                                    <p:anim calcmode="lin" valueType="num">
                                      <p:cBhvr>
                                        <p:cTn id="261" dur="500" fill="hold"/>
                                        <p:tgtEl>
                                          <p:spTgt spid="529"/>
                                        </p:tgtEl>
                                        <p:attrNameLst>
                                          <p:attrName>ppt_h</p:attrName>
                                        </p:attrNameLst>
                                      </p:cBhvr>
                                      <p:tavLst>
                                        <p:tav tm="0">
                                          <p:val>
                                            <p:strVal val="ppt_h"/>
                                          </p:val>
                                        </p:tav>
                                        <p:tav tm="100000">
                                          <p:val>
                                            <p:fltVal val="0"/>
                                          </p:val>
                                        </p:tav>
                                      </p:tavLst>
                                    </p:anim>
                                    <p:set>
                                      <p:cBhvr>
                                        <p:cTn id="262" fill="hold">
                                          <p:stCondLst>
                                            <p:cond delay="499"/>
                                          </p:stCondLst>
                                        </p:cTn>
                                        <p:tgtEl>
                                          <p:spTgt spid="529"/>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22" presetClass="entr" presetSubtype="8" fill="hold" grpId="0" nodeType="clickEffect">
                                  <p:stCondLst>
                                    <p:cond delay="0"/>
                                  </p:stCondLst>
                                  <p:iterate>
                                    <p:tmAbs val="0"/>
                                  </p:iterate>
                                  <p:childTnLst>
                                    <p:set>
                                      <p:cBhvr>
                                        <p:cTn id="266" fill="hold"/>
                                        <p:tgtEl>
                                          <p:spTgt spid="533"/>
                                        </p:tgtEl>
                                        <p:attrNameLst>
                                          <p:attrName>style.visibility</p:attrName>
                                        </p:attrNameLst>
                                      </p:cBhvr>
                                      <p:to>
                                        <p:strVal val="visible"/>
                                      </p:to>
                                    </p:set>
                                    <p:animEffect transition="in" filter="wipe(left)">
                                      <p:cBhvr>
                                        <p:cTn id="267" dur="500"/>
                                        <p:tgtEl>
                                          <p:spTgt spid="533"/>
                                        </p:tgtEl>
                                      </p:cBhvr>
                                    </p:animEffect>
                                  </p:childTnLst>
                                </p:cTn>
                              </p:par>
                            </p:childTnLst>
                          </p:cTn>
                        </p:par>
                        <p:par>
                          <p:cTn id="268" fill="hold">
                            <p:stCondLst>
                              <p:cond delay="500"/>
                            </p:stCondLst>
                            <p:childTnLst>
                              <p:par>
                                <p:cTn id="269" presetID="22" presetClass="entr" presetSubtype="8" fill="hold" grpId="0" nodeType="afterEffect">
                                  <p:stCondLst>
                                    <p:cond delay="0"/>
                                  </p:stCondLst>
                                  <p:iterate>
                                    <p:tmAbs val="0"/>
                                  </p:iterate>
                                  <p:childTnLst>
                                    <p:set>
                                      <p:cBhvr>
                                        <p:cTn id="270" fill="hold"/>
                                        <p:tgtEl>
                                          <p:spTgt spid="532"/>
                                        </p:tgtEl>
                                        <p:attrNameLst>
                                          <p:attrName>style.visibility</p:attrName>
                                        </p:attrNameLst>
                                      </p:cBhvr>
                                      <p:to>
                                        <p:strVal val="visible"/>
                                      </p:to>
                                    </p:set>
                                    <p:animEffect transition="in" filter="wipe(left)">
                                      <p:cBhvr>
                                        <p:cTn id="271" dur="500"/>
                                        <p:tgtEl>
                                          <p:spTgt spid="532"/>
                                        </p:tgtEl>
                                      </p:cBhvr>
                                    </p:animEffect>
                                  </p:childTnLst>
                                </p:cTn>
                              </p:par>
                            </p:childTnLst>
                          </p:cTn>
                        </p:par>
                        <p:par>
                          <p:cTn id="272" fill="hold">
                            <p:stCondLst>
                              <p:cond delay="1000"/>
                            </p:stCondLst>
                            <p:childTnLst>
                              <p:par>
                                <p:cTn id="273" presetID="22" presetClass="entr" presetSubtype="8" fill="hold" grpId="0" nodeType="afterEffect">
                                  <p:stCondLst>
                                    <p:cond delay="0"/>
                                  </p:stCondLst>
                                  <p:iterate>
                                    <p:tmAbs val="0"/>
                                  </p:iterate>
                                  <p:childTnLst>
                                    <p:set>
                                      <p:cBhvr>
                                        <p:cTn id="274" fill="hold"/>
                                        <p:tgtEl>
                                          <p:spTgt spid="518"/>
                                        </p:tgtEl>
                                        <p:attrNameLst>
                                          <p:attrName>style.visibility</p:attrName>
                                        </p:attrNameLst>
                                      </p:cBhvr>
                                      <p:to>
                                        <p:strVal val="visible"/>
                                      </p:to>
                                    </p:set>
                                    <p:animEffect transition="in" filter="wipe(left)">
                                      <p:cBhvr>
                                        <p:cTn id="275" dur="500"/>
                                        <p:tgtEl>
                                          <p:spTgt spid="518"/>
                                        </p:tgtEl>
                                      </p:cBhvr>
                                    </p:animEffect>
                                  </p:childTnLst>
                                </p:cTn>
                              </p:par>
                            </p:childTnLst>
                          </p:cTn>
                        </p:par>
                        <p:par>
                          <p:cTn id="276" fill="hold">
                            <p:stCondLst>
                              <p:cond delay="1500"/>
                            </p:stCondLst>
                            <p:childTnLst>
                              <p:par>
                                <p:cTn id="277" presetID="22" presetClass="exit" presetSubtype="8" fill="hold" grpId="1" nodeType="afterEffect">
                                  <p:stCondLst>
                                    <p:cond delay="0"/>
                                  </p:stCondLst>
                                  <p:iterate>
                                    <p:tmAbs val="0"/>
                                  </p:iterate>
                                  <p:childTnLst>
                                    <p:animEffect transition="out" filter="wipe(left)">
                                      <p:cBhvr>
                                        <p:cTn id="278" dur="500" fill="hold"/>
                                        <p:tgtEl>
                                          <p:spTgt spid="517"/>
                                        </p:tgtEl>
                                      </p:cBhvr>
                                    </p:animEffect>
                                    <p:set>
                                      <p:cBhvr>
                                        <p:cTn id="279" fill="hold">
                                          <p:stCondLst>
                                            <p:cond delay="499"/>
                                          </p:stCondLst>
                                        </p:cTn>
                                        <p:tgtEl>
                                          <p:spTgt spid="517"/>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9" presetClass="exit" fill="hold" grpId="1" nodeType="clickEffect">
                                  <p:stCondLst>
                                    <p:cond delay="0"/>
                                  </p:stCondLst>
                                  <p:iterate>
                                    <p:tmAbs val="0"/>
                                  </p:iterate>
                                  <p:childTnLst>
                                    <p:animEffect transition="out" filter="dissolve">
                                      <p:cBhvr>
                                        <p:cTn id="283" dur="500" fill="hold"/>
                                        <p:tgtEl>
                                          <p:spTgt spid="493"/>
                                        </p:tgtEl>
                                      </p:cBhvr>
                                    </p:animEffect>
                                    <p:set>
                                      <p:cBhvr>
                                        <p:cTn id="284" fill="hold">
                                          <p:stCondLst>
                                            <p:cond delay="499"/>
                                          </p:stCondLst>
                                        </p:cTn>
                                        <p:tgtEl>
                                          <p:spTgt spid="493"/>
                                        </p:tgtEl>
                                        <p:attrNameLst>
                                          <p:attrName>style.visibility</p:attrName>
                                        </p:attrNameLst>
                                      </p:cBhvr>
                                      <p:to>
                                        <p:strVal val="hidden"/>
                                      </p:to>
                                    </p:set>
                                  </p:childTnLst>
                                </p:cTn>
                              </p:par>
                            </p:childTnLst>
                          </p:cTn>
                        </p:par>
                        <p:par>
                          <p:cTn id="285" fill="hold">
                            <p:stCondLst>
                              <p:cond delay="500"/>
                            </p:stCondLst>
                            <p:childTnLst>
                              <p:par>
                                <p:cTn id="286" presetID="9" presetClass="exit" fill="hold" grpId="1" nodeType="afterEffect">
                                  <p:stCondLst>
                                    <p:cond delay="0"/>
                                  </p:stCondLst>
                                  <p:iterate>
                                    <p:tmAbs val="0"/>
                                  </p:iterate>
                                  <p:childTnLst>
                                    <p:animEffect transition="out" filter="dissolve">
                                      <p:cBhvr>
                                        <p:cTn id="287" dur="500" fill="hold"/>
                                        <p:tgtEl>
                                          <p:spTgt spid="494"/>
                                        </p:tgtEl>
                                      </p:cBhvr>
                                    </p:animEffect>
                                    <p:set>
                                      <p:cBhvr>
                                        <p:cTn id="288" fill="hold">
                                          <p:stCondLst>
                                            <p:cond delay="499"/>
                                          </p:stCondLst>
                                        </p:cTn>
                                        <p:tgtEl>
                                          <p:spTgt spid="494"/>
                                        </p:tgtEl>
                                        <p:attrNameLst>
                                          <p:attrName>style.visibility</p:attrName>
                                        </p:attrNameLst>
                                      </p:cBhvr>
                                      <p:to>
                                        <p:strVal val="hidden"/>
                                      </p:to>
                                    </p:set>
                                  </p:childTnLst>
                                </p:cTn>
                              </p:par>
                            </p:childTnLst>
                          </p:cTn>
                        </p:par>
                        <p:par>
                          <p:cTn id="289" fill="hold">
                            <p:stCondLst>
                              <p:cond delay="1000"/>
                            </p:stCondLst>
                            <p:childTnLst>
                              <p:par>
                                <p:cTn id="290" presetID="9" presetClass="exit" fill="hold" grpId="1" nodeType="afterEffect">
                                  <p:stCondLst>
                                    <p:cond delay="0"/>
                                  </p:stCondLst>
                                  <p:iterate>
                                    <p:tmAbs val="0"/>
                                  </p:iterate>
                                  <p:childTnLst>
                                    <p:animEffect transition="out" filter="dissolve">
                                      <p:cBhvr>
                                        <p:cTn id="291" dur="500" fill="hold"/>
                                        <p:tgtEl>
                                          <p:spTgt spid="495"/>
                                        </p:tgtEl>
                                      </p:cBhvr>
                                    </p:animEffect>
                                    <p:set>
                                      <p:cBhvr>
                                        <p:cTn id="292" fill="hold">
                                          <p:stCondLst>
                                            <p:cond delay="499"/>
                                          </p:stCondLst>
                                        </p:cTn>
                                        <p:tgtEl>
                                          <p:spTgt spid="495"/>
                                        </p:tgtEl>
                                        <p:attrNameLst>
                                          <p:attrName>style.visibility</p:attrName>
                                        </p:attrNameLst>
                                      </p:cBhvr>
                                      <p:to>
                                        <p:strVal val="hidden"/>
                                      </p:to>
                                    </p:set>
                                  </p:childTnLst>
                                </p:cTn>
                              </p:par>
                            </p:childTnLst>
                          </p:cTn>
                        </p:par>
                        <p:par>
                          <p:cTn id="293" fill="hold">
                            <p:stCondLst>
                              <p:cond delay="1500"/>
                            </p:stCondLst>
                            <p:childTnLst>
                              <p:par>
                                <p:cTn id="294" presetID="9" presetClass="exit" fill="hold" grpId="1" nodeType="afterEffect">
                                  <p:stCondLst>
                                    <p:cond delay="0"/>
                                  </p:stCondLst>
                                  <p:iterate>
                                    <p:tmAbs val="0"/>
                                  </p:iterate>
                                  <p:childTnLst>
                                    <p:animEffect transition="out" filter="dissolve">
                                      <p:cBhvr>
                                        <p:cTn id="295" dur="500" fill="hold"/>
                                        <p:tgtEl>
                                          <p:spTgt spid="509"/>
                                        </p:tgtEl>
                                      </p:cBhvr>
                                    </p:animEffect>
                                    <p:set>
                                      <p:cBhvr>
                                        <p:cTn id="296" fill="hold">
                                          <p:stCondLst>
                                            <p:cond delay="499"/>
                                          </p:stCondLst>
                                        </p:cTn>
                                        <p:tgtEl>
                                          <p:spTgt spid="509"/>
                                        </p:tgtEl>
                                        <p:attrNameLst>
                                          <p:attrName>style.visibility</p:attrName>
                                        </p:attrNameLst>
                                      </p:cBhvr>
                                      <p:to>
                                        <p:strVal val="hidden"/>
                                      </p:to>
                                    </p:set>
                                  </p:childTnLst>
                                </p:cTn>
                              </p:par>
                            </p:childTnLst>
                          </p:cTn>
                        </p:par>
                        <p:par>
                          <p:cTn id="297" fill="hold">
                            <p:stCondLst>
                              <p:cond delay="2000"/>
                            </p:stCondLst>
                            <p:childTnLst>
                              <p:par>
                                <p:cTn id="298" presetID="10" presetClass="entr" fill="hold" grpId="0" nodeType="afterEffect">
                                  <p:stCondLst>
                                    <p:cond delay="0"/>
                                  </p:stCondLst>
                                  <p:iterate>
                                    <p:tmAbs val="0"/>
                                  </p:iterate>
                                  <p:childTnLst>
                                    <p:set>
                                      <p:cBhvr>
                                        <p:cTn id="299" fill="hold"/>
                                        <p:tgtEl>
                                          <p:spTgt spid="534"/>
                                        </p:tgtEl>
                                        <p:attrNameLst>
                                          <p:attrName>style.visibility</p:attrName>
                                        </p:attrNameLst>
                                      </p:cBhvr>
                                      <p:to>
                                        <p:strVal val="visible"/>
                                      </p:to>
                                    </p:set>
                                    <p:animEffect transition="in" filter="fade">
                                      <p:cBhvr>
                                        <p:cTn id="300" dur="500"/>
                                        <p:tgtEl>
                                          <p:spTgt spid="534"/>
                                        </p:tgtEl>
                                      </p:cBhvr>
                                    </p:animEffect>
                                  </p:childTnLst>
                                </p:cTn>
                              </p:par>
                            </p:childTnLst>
                          </p:cTn>
                        </p:par>
                        <p:par>
                          <p:cTn id="301" fill="hold">
                            <p:stCondLst>
                              <p:cond delay="2500"/>
                            </p:stCondLst>
                            <p:childTnLst>
                              <p:par>
                                <p:cTn id="302" presetID="9" presetClass="exit" fill="hold" grpId="1" nodeType="afterEffect">
                                  <p:stCondLst>
                                    <p:cond delay="0"/>
                                  </p:stCondLst>
                                  <p:iterate>
                                    <p:tmAbs val="0"/>
                                  </p:iterate>
                                  <p:childTnLst>
                                    <p:animEffect transition="out" filter="dissolve">
                                      <p:cBhvr>
                                        <p:cTn id="303" dur="750" fill="hold"/>
                                        <p:tgtEl>
                                          <p:spTgt spid="533"/>
                                        </p:tgtEl>
                                      </p:cBhvr>
                                    </p:animEffect>
                                    <p:set>
                                      <p:cBhvr>
                                        <p:cTn id="304" fill="hold">
                                          <p:stCondLst>
                                            <p:cond delay="749"/>
                                          </p:stCondLst>
                                        </p:cTn>
                                        <p:tgtEl>
                                          <p:spTgt spid="533"/>
                                        </p:tgtEl>
                                        <p:attrNameLst>
                                          <p:attrName>style.visibility</p:attrName>
                                        </p:attrNameLst>
                                      </p:cBhvr>
                                      <p:to>
                                        <p:strVal val="hidden"/>
                                      </p:to>
                                    </p:set>
                                  </p:childTnLst>
                                </p:cTn>
                              </p:par>
                            </p:childTnLst>
                          </p:cTn>
                        </p:par>
                      </p:childTnLst>
                    </p:cTn>
                  </p:par>
                  <p:par>
                    <p:cTn id="305" fill="hold">
                      <p:stCondLst>
                        <p:cond delay="indefinite"/>
                      </p:stCondLst>
                      <p:childTnLst>
                        <p:par>
                          <p:cTn id="306" fill="hold">
                            <p:stCondLst>
                              <p:cond delay="0"/>
                            </p:stCondLst>
                            <p:childTnLst>
                              <p:par>
                                <p:cTn id="307" presetID="23" presetClass="exit" presetSubtype="32" fill="hold" grpId="1" nodeType="clickEffect">
                                  <p:stCondLst>
                                    <p:cond delay="0"/>
                                  </p:stCondLst>
                                  <p:iterate>
                                    <p:tmAbs val="0"/>
                                  </p:iterate>
                                  <p:childTnLst>
                                    <p:anim calcmode="lin" valueType="num">
                                      <p:cBhvr>
                                        <p:cTn id="308" dur="500" fill="hold"/>
                                        <p:tgtEl>
                                          <p:spTgt spid="532"/>
                                        </p:tgtEl>
                                        <p:attrNameLst>
                                          <p:attrName>ppt_w</p:attrName>
                                        </p:attrNameLst>
                                      </p:cBhvr>
                                      <p:tavLst>
                                        <p:tav tm="0">
                                          <p:val>
                                            <p:strVal val="ppt_w"/>
                                          </p:val>
                                        </p:tav>
                                        <p:tav tm="100000">
                                          <p:val>
                                            <p:fltVal val="0"/>
                                          </p:val>
                                        </p:tav>
                                      </p:tavLst>
                                    </p:anim>
                                    <p:anim calcmode="lin" valueType="num">
                                      <p:cBhvr>
                                        <p:cTn id="309" dur="500" fill="hold"/>
                                        <p:tgtEl>
                                          <p:spTgt spid="532"/>
                                        </p:tgtEl>
                                        <p:attrNameLst>
                                          <p:attrName>ppt_h</p:attrName>
                                        </p:attrNameLst>
                                      </p:cBhvr>
                                      <p:tavLst>
                                        <p:tav tm="0">
                                          <p:val>
                                            <p:strVal val="ppt_h"/>
                                          </p:val>
                                        </p:tav>
                                        <p:tav tm="100000">
                                          <p:val>
                                            <p:fltVal val="0"/>
                                          </p:val>
                                        </p:tav>
                                      </p:tavLst>
                                    </p:anim>
                                    <p:set>
                                      <p:cBhvr>
                                        <p:cTn id="310" fill="hold">
                                          <p:stCondLst>
                                            <p:cond delay="499"/>
                                          </p:stCondLst>
                                        </p:cTn>
                                        <p:tgtEl>
                                          <p:spTgt spid="532"/>
                                        </p:tgtEl>
                                        <p:attrNameLst>
                                          <p:attrName>style.visibility</p:attrName>
                                        </p:attrNameLst>
                                      </p:cBhvr>
                                      <p:to>
                                        <p:strVal val="hidden"/>
                                      </p:to>
                                    </p:set>
                                  </p:childTnLst>
                                </p:cTn>
                              </p:par>
                            </p:childTnLst>
                          </p:cTn>
                        </p:par>
                        <p:par>
                          <p:cTn id="311" fill="hold">
                            <p:stCondLst>
                              <p:cond delay="500"/>
                            </p:stCondLst>
                            <p:childTnLst>
                              <p:par>
                                <p:cTn id="312" presetID="23" presetClass="exit" presetSubtype="32" fill="hold" grpId="1" nodeType="afterEffect">
                                  <p:stCondLst>
                                    <p:cond delay="0"/>
                                  </p:stCondLst>
                                  <p:iterate>
                                    <p:tmAbs val="0"/>
                                  </p:iterate>
                                  <p:childTnLst>
                                    <p:anim calcmode="lin" valueType="num">
                                      <p:cBhvr>
                                        <p:cTn id="313" dur="500" fill="hold"/>
                                        <p:tgtEl>
                                          <p:spTgt spid="534"/>
                                        </p:tgtEl>
                                        <p:attrNameLst>
                                          <p:attrName>ppt_w</p:attrName>
                                        </p:attrNameLst>
                                      </p:cBhvr>
                                      <p:tavLst>
                                        <p:tav tm="0">
                                          <p:val>
                                            <p:strVal val="ppt_w"/>
                                          </p:val>
                                        </p:tav>
                                        <p:tav tm="100000">
                                          <p:val>
                                            <p:fltVal val="0"/>
                                          </p:val>
                                        </p:tav>
                                      </p:tavLst>
                                    </p:anim>
                                    <p:anim calcmode="lin" valueType="num">
                                      <p:cBhvr>
                                        <p:cTn id="314" dur="500" fill="hold"/>
                                        <p:tgtEl>
                                          <p:spTgt spid="534"/>
                                        </p:tgtEl>
                                        <p:attrNameLst>
                                          <p:attrName>ppt_h</p:attrName>
                                        </p:attrNameLst>
                                      </p:cBhvr>
                                      <p:tavLst>
                                        <p:tav tm="0">
                                          <p:val>
                                            <p:strVal val="ppt_h"/>
                                          </p:val>
                                        </p:tav>
                                        <p:tav tm="100000">
                                          <p:val>
                                            <p:fltVal val="0"/>
                                          </p:val>
                                        </p:tav>
                                      </p:tavLst>
                                    </p:anim>
                                    <p:set>
                                      <p:cBhvr>
                                        <p:cTn id="315" fill="hold">
                                          <p:stCondLst>
                                            <p:cond delay="499"/>
                                          </p:stCondLst>
                                        </p:cTn>
                                        <p:tgtEl>
                                          <p:spTgt spid="534"/>
                                        </p:tgtEl>
                                        <p:attrNameLst>
                                          <p:attrName>style.visibility</p:attrName>
                                        </p:attrNameLst>
                                      </p:cBhvr>
                                      <p:to>
                                        <p:strVal val="hidden"/>
                                      </p:to>
                                    </p:set>
                                  </p:childTnLst>
                                </p:cTn>
                              </p:par>
                            </p:childTnLst>
                          </p:cTn>
                        </p:par>
                      </p:childTnLst>
                    </p:cTn>
                  </p:par>
                  <p:par>
                    <p:cTn id="316" fill="hold">
                      <p:stCondLst>
                        <p:cond delay="indefinite"/>
                      </p:stCondLst>
                      <p:childTnLst>
                        <p:par>
                          <p:cTn id="317" fill="hold">
                            <p:stCondLst>
                              <p:cond delay="0"/>
                            </p:stCondLst>
                            <p:childTnLst>
                              <p:par>
                                <p:cTn id="318" presetID="22" presetClass="entr" presetSubtype="8" fill="hold" grpId="0" nodeType="clickEffect">
                                  <p:stCondLst>
                                    <p:cond delay="0"/>
                                  </p:stCondLst>
                                  <p:iterate>
                                    <p:tmAbs val="0"/>
                                  </p:iterate>
                                  <p:childTnLst>
                                    <p:set>
                                      <p:cBhvr>
                                        <p:cTn id="319" fill="hold"/>
                                        <p:tgtEl>
                                          <p:spTgt spid="538"/>
                                        </p:tgtEl>
                                        <p:attrNameLst>
                                          <p:attrName>style.visibility</p:attrName>
                                        </p:attrNameLst>
                                      </p:cBhvr>
                                      <p:to>
                                        <p:strVal val="visible"/>
                                      </p:to>
                                    </p:set>
                                    <p:animEffect transition="in" filter="wipe(left)">
                                      <p:cBhvr>
                                        <p:cTn id="320" dur="500"/>
                                        <p:tgtEl>
                                          <p:spTgt spid="538"/>
                                        </p:tgtEl>
                                      </p:cBhvr>
                                    </p:animEffect>
                                  </p:childTnLst>
                                </p:cTn>
                              </p:par>
                            </p:childTnLst>
                          </p:cTn>
                        </p:par>
                        <p:par>
                          <p:cTn id="321" fill="hold">
                            <p:stCondLst>
                              <p:cond delay="500"/>
                            </p:stCondLst>
                            <p:childTnLst>
                              <p:par>
                                <p:cTn id="322" presetID="22" presetClass="entr" presetSubtype="8" fill="hold" grpId="0" nodeType="afterEffect">
                                  <p:stCondLst>
                                    <p:cond delay="0"/>
                                  </p:stCondLst>
                                  <p:iterate>
                                    <p:tmAbs val="0"/>
                                  </p:iterate>
                                  <p:childTnLst>
                                    <p:set>
                                      <p:cBhvr>
                                        <p:cTn id="323" fill="hold"/>
                                        <p:tgtEl>
                                          <p:spTgt spid="537"/>
                                        </p:tgtEl>
                                        <p:attrNameLst>
                                          <p:attrName>style.visibility</p:attrName>
                                        </p:attrNameLst>
                                      </p:cBhvr>
                                      <p:to>
                                        <p:strVal val="visible"/>
                                      </p:to>
                                    </p:set>
                                    <p:animEffect transition="in" filter="wipe(left)">
                                      <p:cBhvr>
                                        <p:cTn id="324" dur="500"/>
                                        <p:tgtEl>
                                          <p:spTgt spid="537"/>
                                        </p:tgtEl>
                                      </p:cBhvr>
                                    </p:animEffect>
                                  </p:childTnLst>
                                </p:cTn>
                              </p:par>
                            </p:childTnLst>
                          </p:cTn>
                        </p:par>
                      </p:childTnLst>
                    </p:cTn>
                  </p:par>
                  <p:par>
                    <p:cTn id="325" fill="hold">
                      <p:stCondLst>
                        <p:cond delay="indefinite"/>
                      </p:stCondLst>
                      <p:childTnLst>
                        <p:par>
                          <p:cTn id="326" fill="hold">
                            <p:stCondLst>
                              <p:cond delay="0"/>
                            </p:stCondLst>
                            <p:childTnLst>
                              <p:par>
                                <p:cTn id="327" presetID="-1" presetClass="path" presetSubtype="0" accel="50000" decel="50000" fill="hold" nodeType="clickEffect">
                                  <p:stCondLst>
                                    <p:cond delay="0"/>
                                  </p:stCondLst>
                                  <p:childTnLst>
                                    <p:animMotion origin="layout" path="M 0.000000 0.000000 C 0.000000 0.000000 -0.074196 0.138789 -0.118064 0.151389 C -0.166251 0.165229 -0.418434 0.120182 -0.418434 0.120182" pathEditMode="relative">
                                      <p:cBhvr>
                                        <p:cTn id="328" dur="750" fill="hold"/>
                                        <p:tgtEl>
                                          <p:spTgt spid="519"/>
                                        </p:tgtEl>
                                        <p:attrNameLst>
                                          <p:attrName>ppt_x</p:attrName>
                                          <p:attrName>ppt_y</p:attrName>
                                        </p:attrNameLst>
                                      </p:cBhvr>
                                    </p:animMotion>
                                  </p:childTnLst>
                                </p:cTn>
                              </p:par>
                            </p:childTnLst>
                          </p:cTn>
                        </p:par>
                        <p:par>
                          <p:cTn id="329" fill="hold">
                            <p:stCondLst>
                              <p:cond delay="750"/>
                            </p:stCondLst>
                            <p:childTnLst>
                              <p:par>
                                <p:cTn id="330" presetID="10" presetClass="entr" fill="hold" grpId="0" nodeType="afterEffect">
                                  <p:stCondLst>
                                    <p:cond delay="0"/>
                                  </p:stCondLst>
                                  <p:iterate>
                                    <p:tmAbs val="0"/>
                                  </p:iterate>
                                  <p:childTnLst>
                                    <p:set>
                                      <p:cBhvr>
                                        <p:cTn id="331" fill="hold"/>
                                        <p:tgtEl>
                                          <p:spTgt spid="508"/>
                                        </p:tgtEl>
                                        <p:attrNameLst>
                                          <p:attrName>style.visibility</p:attrName>
                                        </p:attrNameLst>
                                      </p:cBhvr>
                                      <p:to>
                                        <p:strVal val="visible"/>
                                      </p:to>
                                    </p:set>
                                    <p:animEffect transition="in" filter="fade">
                                      <p:cBhvr>
                                        <p:cTn id="332" dur="500"/>
                                        <p:tgtEl>
                                          <p:spTgt spid="508"/>
                                        </p:tgtEl>
                                      </p:cBhvr>
                                    </p:animEffect>
                                  </p:childTnLst>
                                </p:cTn>
                              </p:par>
                            </p:childTnLst>
                          </p:cTn>
                        </p:par>
                        <p:par>
                          <p:cTn id="333" fill="hold">
                            <p:stCondLst>
                              <p:cond delay="1250"/>
                            </p:stCondLst>
                            <p:childTnLst>
                              <p:par>
                                <p:cTn id="334" presetID="10" presetClass="exit" fill="hold" grpId="1" nodeType="afterEffect">
                                  <p:stCondLst>
                                    <p:cond delay="0"/>
                                  </p:stCondLst>
                                  <p:iterate>
                                    <p:tmAbs val="0"/>
                                  </p:iterate>
                                  <p:childTnLst>
                                    <p:animEffect transition="out" filter="fade">
                                      <p:cBhvr>
                                        <p:cTn id="335" dur="500" fill="hold"/>
                                        <p:tgtEl>
                                          <p:spTgt spid="519"/>
                                        </p:tgtEl>
                                      </p:cBhvr>
                                    </p:animEffect>
                                    <p:set>
                                      <p:cBhvr>
                                        <p:cTn id="336" fill="hold">
                                          <p:stCondLst>
                                            <p:cond delay="499"/>
                                          </p:stCondLst>
                                        </p:cTn>
                                        <p:tgtEl>
                                          <p:spTgt spid="519"/>
                                        </p:tgtEl>
                                        <p:attrNameLst>
                                          <p:attrName>style.visibility</p:attrName>
                                        </p:attrNameLst>
                                      </p:cBhvr>
                                      <p:to>
                                        <p:strVal val="hidden"/>
                                      </p:to>
                                    </p:set>
                                  </p:childTnLst>
                                </p:cTn>
                              </p:par>
                            </p:childTnLst>
                          </p:cTn>
                        </p:par>
                        <p:par>
                          <p:cTn id="337" fill="hold">
                            <p:stCondLst>
                              <p:cond delay="1750"/>
                            </p:stCondLst>
                            <p:childTnLst>
                              <p:par>
                                <p:cTn id="338" presetID="22" presetClass="exit" presetSubtype="8" fill="hold" grpId="1" nodeType="afterEffect">
                                  <p:stCondLst>
                                    <p:cond delay="0"/>
                                  </p:stCondLst>
                                  <p:iterate>
                                    <p:tmAbs val="0"/>
                                  </p:iterate>
                                  <p:childTnLst>
                                    <p:animEffect transition="out" filter="wipe(left)">
                                      <p:cBhvr>
                                        <p:cTn id="339" dur="500" fill="hold"/>
                                        <p:tgtEl>
                                          <p:spTgt spid="518"/>
                                        </p:tgtEl>
                                      </p:cBhvr>
                                    </p:animEffect>
                                    <p:set>
                                      <p:cBhvr>
                                        <p:cTn id="340" fill="hold">
                                          <p:stCondLst>
                                            <p:cond delay="499"/>
                                          </p:stCondLst>
                                        </p:cTn>
                                        <p:tgtEl>
                                          <p:spTgt spid="518"/>
                                        </p:tgtEl>
                                        <p:attrNameLst>
                                          <p:attrName>style.visibility</p:attrName>
                                        </p:attrNameLst>
                                      </p:cBhvr>
                                      <p:to>
                                        <p:strVal val="hidden"/>
                                      </p:to>
                                    </p:set>
                                  </p:childTnLst>
                                </p:cTn>
                              </p:par>
                            </p:childTnLst>
                          </p:cTn>
                        </p:par>
                      </p:childTnLst>
                    </p:cTn>
                  </p:par>
                  <p:par>
                    <p:cTn id="341" fill="hold">
                      <p:stCondLst>
                        <p:cond delay="indefinite"/>
                      </p:stCondLst>
                      <p:childTnLst>
                        <p:par>
                          <p:cTn id="342" fill="hold">
                            <p:stCondLst>
                              <p:cond delay="0"/>
                            </p:stCondLst>
                            <p:childTnLst>
                              <p:par>
                                <p:cTn id="343" presetID="10" presetClass="entr" fill="hold" grpId="0" nodeType="clickEffect">
                                  <p:stCondLst>
                                    <p:cond delay="0"/>
                                  </p:stCondLst>
                                  <p:iterate>
                                    <p:tmAbs val="0"/>
                                  </p:iterate>
                                  <p:childTnLst>
                                    <p:set>
                                      <p:cBhvr>
                                        <p:cTn id="344" fill="hold"/>
                                        <p:tgtEl>
                                          <p:spTgt spid="515"/>
                                        </p:tgtEl>
                                        <p:attrNameLst>
                                          <p:attrName>style.visibility</p:attrName>
                                        </p:attrNameLst>
                                      </p:cBhvr>
                                      <p:to>
                                        <p:strVal val="visible"/>
                                      </p:to>
                                    </p:set>
                                    <p:animEffect transition="in" filter="fade">
                                      <p:cBhvr>
                                        <p:cTn id="345" dur="500"/>
                                        <p:tgtEl>
                                          <p:spTgt spid="515"/>
                                        </p:tgtEl>
                                      </p:cBhvr>
                                    </p:animEffect>
                                  </p:childTnLst>
                                </p:cTn>
                              </p:par>
                            </p:childTnLst>
                          </p:cTn>
                        </p:par>
                        <p:par>
                          <p:cTn id="346" fill="hold">
                            <p:stCondLst>
                              <p:cond delay="500"/>
                            </p:stCondLst>
                            <p:childTnLst>
                              <p:par>
                                <p:cTn id="347" presetID="22" presetClass="exit" presetSubtype="2" fill="hold" grpId="1" nodeType="afterEffect">
                                  <p:stCondLst>
                                    <p:cond delay="0"/>
                                  </p:stCondLst>
                                  <p:iterate>
                                    <p:tmAbs val="0"/>
                                  </p:iterate>
                                  <p:childTnLst>
                                    <p:animEffect transition="out" filter="wipe(right)">
                                      <p:cBhvr>
                                        <p:cTn id="348" dur="250" fill="hold"/>
                                        <p:tgtEl>
                                          <p:spTgt spid="516"/>
                                        </p:tgtEl>
                                      </p:cBhvr>
                                    </p:animEffect>
                                    <p:set>
                                      <p:cBhvr>
                                        <p:cTn id="349" fill="hold">
                                          <p:stCondLst>
                                            <p:cond delay="249"/>
                                          </p:stCondLst>
                                        </p:cTn>
                                        <p:tgtEl>
                                          <p:spTgt spid="516"/>
                                        </p:tgtEl>
                                        <p:attrNameLst>
                                          <p:attrName>style.visibility</p:attrName>
                                        </p:attrNameLst>
                                      </p:cBhvr>
                                      <p:to>
                                        <p:strVal val="hidden"/>
                                      </p:to>
                                    </p:set>
                                  </p:childTnLst>
                                </p:cTn>
                              </p:par>
                            </p:childTnLst>
                          </p:cTn>
                        </p:par>
                        <p:par>
                          <p:cTn id="350" fill="hold">
                            <p:stCondLst>
                              <p:cond delay="750"/>
                            </p:stCondLst>
                            <p:childTnLst>
                              <p:par>
                                <p:cTn id="351" presetID="9" presetClass="exit" fill="hold" grpId="1" nodeType="afterEffect">
                                  <p:stCondLst>
                                    <p:cond delay="0"/>
                                  </p:stCondLst>
                                  <p:iterate>
                                    <p:tmAbs val="0"/>
                                  </p:iterate>
                                  <p:childTnLst>
                                    <p:animEffect transition="out" filter="dissolve">
                                      <p:cBhvr>
                                        <p:cTn id="352" dur="500" fill="hold"/>
                                        <p:tgtEl>
                                          <p:spTgt spid="485"/>
                                        </p:tgtEl>
                                      </p:cBhvr>
                                    </p:animEffect>
                                    <p:set>
                                      <p:cBhvr>
                                        <p:cTn id="353" fill="hold">
                                          <p:stCondLst>
                                            <p:cond delay="499"/>
                                          </p:stCondLst>
                                        </p:cTn>
                                        <p:tgtEl>
                                          <p:spTgt spid="485"/>
                                        </p:tgtEl>
                                        <p:attrNameLst>
                                          <p:attrName>style.visibility</p:attrName>
                                        </p:attrNameLst>
                                      </p:cBhvr>
                                      <p:to>
                                        <p:strVal val="hidden"/>
                                      </p:to>
                                    </p:set>
                                  </p:childTnLst>
                                </p:cTn>
                              </p:par>
                            </p:childTnLst>
                          </p:cTn>
                        </p:par>
                        <p:par>
                          <p:cTn id="354" fill="hold">
                            <p:stCondLst>
                              <p:cond delay="1250"/>
                            </p:stCondLst>
                            <p:childTnLst>
                              <p:par>
                                <p:cTn id="355" presetID="9" presetClass="exit" fill="hold" grpId="1" nodeType="afterEffect">
                                  <p:stCondLst>
                                    <p:cond delay="0"/>
                                  </p:stCondLst>
                                  <p:iterate>
                                    <p:tmAbs val="0"/>
                                  </p:iterate>
                                  <p:childTnLst>
                                    <p:animEffect transition="out" filter="dissolve">
                                      <p:cBhvr>
                                        <p:cTn id="356" dur="500" fill="hold"/>
                                        <p:tgtEl>
                                          <p:spTgt spid="487"/>
                                        </p:tgtEl>
                                      </p:cBhvr>
                                    </p:animEffect>
                                    <p:set>
                                      <p:cBhvr>
                                        <p:cTn id="357" fill="hold">
                                          <p:stCondLst>
                                            <p:cond delay="499"/>
                                          </p:stCondLst>
                                        </p:cTn>
                                        <p:tgtEl>
                                          <p:spTgt spid="487"/>
                                        </p:tgtEl>
                                        <p:attrNameLst>
                                          <p:attrName>style.visibility</p:attrName>
                                        </p:attrNameLst>
                                      </p:cBhvr>
                                      <p:to>
                                        <p:strVal val="hidden"/>
                                      </p:to>
                                    </p:set>
                                  </p:childTnLst>
                                </p:cTn>
                              </p:par>
                            </p:childTnLst>
                          </p:cTn>
                        </p:par>
                        <p:par>
                          <p:cTn id="358" fill="hold">
                            <p:stCondLst>
                              <p:cond delay="1750"/>
                            </p:stCondLst>
                            <p:childTnLst>
                              <p:par>
                                <p:cTn id="359" presetID="9" presetClass="exit" fill="hold" grpId="1" nodeType="afterEffect">
                                  <p:stCondLst>
                                    <p:cond delay="0"/>
                                  </p:stCondLst>
                                  <p:iterate>
                                    <p:tmAbs val="0"/>
                                  </p:iterate>
                                  <p:childTnLst>
                                    <p:animEffect transition="out" filter="dissolve">
                                      <p:cBhvr>
                                        <p:cTn id="360" dur="500" fill="hold"/>
                                        <p:tgtEl>
                                          <p:spTgt spid="502"/>
                                        </p:tgtEl>
                                      </p:cBhvr>
                                    </p:animEffect>
                                    <p:set>
                                      <p:cBhvr>
                                        <p:cTn id="361" fill="hold">
                                          <p:stCondLst>
                                            <p:cond delay="499"/>
                                          </p:stCondLst>
                                        </p:cTn>
                                        <p:tgtEl>
                                          <p:spTgt spid="502"/>
                                        </p:tgtEl>
                                        <p:attrNameLst>
                                          <p:attrName>style.visibility</p:attrName>
                                        </p:attrNameLst>
                                      </p:cBhvr>
                                      <p:to>
                                        <p:strVal val="hidden"/>
                                      </p:to>
                                    </p:set>
                                  </p:childTnLst>
                                </p:cTn>
                              </p:par>
                            </p:childTnLst>
                          </p:cTn>
                        </p:par>
                        <p:par>
                          <p:cTn id="362" fill="hold">
                            <p:stCondLst>
                              <p:cond delay="2250"/>
                            </p:stCondLst>
                            <p:childTnLst>
                              <p:par>
                                <p:cTn id="363" presetID="9" presetClass="exit" fill="hold" grpId="1" nodeType="afterEffect">
                                  <p:stCondLst>
                                    <p:cond delay="0"/>
                                  </p:stCondLst>
                                  <p:iterate>
                                    <p:tmAbs val="0"/>
                                  </p:iterate>
                                  <p:childTnLst>
                                    <p:animEffect transition="out" filter="dissolve">
                                      <p:cBhvr>
                                        <p:cTn id="364" dur="500" fill="hold"/>
                                        <p:tgtEl>
                                          <p:spTgt spid="514"/>
                                        </p:tgtEl>
                                      </p:cBhvr>
                                    </p:animEffect>
                                    <p:set>
                                      <p:cBhvr>
                                        <p:cTn id="365" fill="hold">
                                          <p:stCondLst>
                                            <p:cond delay="499"/>
                                          </p:stCondLst>
                                        </p:cTn>
                                        <p:tgtEl>
                                          <p:spTgt spid="514"/>
                                        </p:tgtEl>
                                        <p:attrNameLst>
                                          <p:attrName>style.visibility</p:attrName>
                                        </p:attrNameLst>
                                      </p:cBhvr>
                                      <p:to>
                                        <p:strVal val="hidden"/>
                                      </p:to>
                                    </p:set>
                                  </p:childTnLst>
                                </p:cTn>
                              </p:par>
                            </p:childTnLst>
                          </p:cTn>
                        </p:par>
                        <p:par>
                          <p:cTn id="366" fill="hold">
                            <p:stCondLst>
                              <p:cond delay="2750"/>
                            </p:stCondLst>
                            <p:childTnLst>
                              <p:par>
                                <p:cTn id="367" presetID="10" presetClass="entr" fill="hold" grpId="0" nodeType="afterEffect">
                                  <p:stCondLst>
                                    <p:cond delay="0"/>
                                  </p:stCondLst>
                                  <p:iterate>
                                    <p:tmAbs val="0"/>
                                  </p:iterate>
                                  <p:childTnLst>
                                    <p:set>
                                      <p:cBhvr>
                                        <p:cTn id="368" fill="hold"/>
                                        <p:tgtEl>
                                          <p:spTgt spid="539"/>
                                        </p:tgtEl>
                                        <p:attrNameLst>
                                          <p:attrName>style.visibility</p:attrName>
                                        </p:attrNameLst>
                                      </p:cBhvr>
                                      <p:to>
                                        <p:strVal val="visible"/>
                                      </p:to>
                                    </p:set>
                                    <p:animEffect transition="in" filter="fade">
                                      <p:cBhvr>
                                        <p:cTn id="369" dur="500"/>
                                        <p:tgtEl>
                                          <p:spTgt spid="539"/>
                                        </p:tgtEl>
                                      </p:cBhvr>
                                    </p:animEffect>
                                  </p:childTnLst>
                                </p:cTn>
                              </p:par>
                            </p:childTnLst>
                          </p:cTn>
                        </p:par>
                        <p:par>
                          <p:cTn id="370" fill="hold">
                            <p:stCondLst>
                              <p:cond delay="3250"/>
                            </p:stCondLst>
                            <p:childTnLst>
                              <p:par>
                                <p:cTn id="371" presetID="9" presetClass="exit" fill="hold" grpId="1" nodeType="afterEffect">
                                  <p:stCondLst>
                                    <p:cond delay="0"/>
                                  </p:stCondLst>
                                  <p:iterate>
                                    <p:tmAbs val="0"/>
                                  </p:iterate>
                                  <p:childTnLst>
                                    <p:animEffect transition="out" filter="dissolve">
                                      <p:cBhvr>
                                        <p:cTn id="372" dur="750" fill="hold"/>
                                        <p:tgtEl>
                                          <p:spTgt spid="538"/>
                                        </p:tgtEl>
                                      </p:cBhvr>
                                    </p:animEffect>
                                    <p:set>
                                      <p:cBhvr>
                                        <p:cTn id="373" fill="hold">
                                          <p:stCondLst>
                                            <p:cond delay="749"/>
                                          </p:stCondLst>
                                        </p:cTn>
                                        <p:tgtEl>
                                          <p:spTgt spid="538"/>
                                        </p:tgtEl>
                                        <p:attrNameLst>
                                          <p:attrName>style.visibility</p:attrName>
                                        </p:attrNameLst>
                                      </p:cBhvr>
                                      <p:to>
                                        <p:strVal val="hidden"/>
                                      </p:to>
                                    </p:set>
                                  </p:childTnLst>
                                </p:cTn>
                              </p:par>
                            </p:childTnLst>
                          </p:cTn>
                        </p:par>
                        <p:par>
                          <p:cTn id="374" fill="hold">
                            <p:stCondLst>
                              <p:cond delay="4000"/>
                            </p:stCondLst>
                            <p:childTnLst>
                              <p:par>
                                <p:cTn id="375" presetID="23" presetClass="exit" presetSubtype="32" fill="hold" grpId="1" nodeType="afterEffect">
                                  <p:stCondLst>
                                    <p:cond delay="0"/>
                                  </p:stCondLst>
                                  <p:iterate>
                                    <p:tmAbs val="0"/>
                                  </p:iterate>
                                  <p:childTnLst>
                                    <p:anim calcmode="lin" valueType="num">
                                      <p:cBhvr>
                                        <p:cTn id="376" dur="500" fill="hold"/>
                                        <p:tgtEl>
                                          <p:spTgt spid="537"/>
                                        </p:tgtEl>
                                        <p:attrNameLst>
                                          <p:attrName>ppt_w</p:attrName>
                                        </p:attrNameLst>
                                      </p:cBhvr>
                                      <p:tavLst>
                                        <p:tav tm="0">
                                          <p:val>
                                            <p:strVal val="ppt_w"/>
                                          </p:val>
                                        </p:tav>
                                        <p:tav tm="100000">
                                          <p:val>
                                            <p:fltVal val="0"/>
                                          </p:val>
                                        </p:tav>
                                      </p:tavLst>
                                    </p:anim>
                                    <p:anim calcmode="lin" valueType="num">
                                      <p:cBhvr>
                                        <p:cTn id="377" dur="500" fill="hold"/>
                                        <p:tgtEl>
                                          <p:spTgt spid="537"/>
                                        </p:tgtEl>
                                        <p:attrNameLst>
                                          <p:attrName>ppt_h</p:attrName>
                                        </p:attrNameLst>
                                      </p:cBhvr>
                                      <p:tavLst>
                                        <p:tav tm="0">
                                          <p:val>
                                            <p:strVal val="ppt_h"/>
                                          </p:val>
                                        </p:tav>
                                        <p:tav tm="100000">
                                          <p:val>
                                            <p:fltVal val="0"/>
                                          </p:val>
                                        </p:tav>
                                      </p:tavLst>
                                    </p:anim>
                                    <p:set>
                                      <p:cBhvr>
                                        <p:cTn id="378" fill="hold">
                                          <p:stCondLst>
                                            <p:cond delay="499"/>
                                          </p:stCondLst>
                                        </p:cTn>
                                        <p:tgtEl>
                                          <p:spTgt spid="537"/>
                                        </p:tgtEl>
                                        <p:attrNameLst>
                                          <p:attrName>style.visibility</p:attrName>
                                        </p:attrNameLst>
                                      </p:cBhvr>
                                      <p:to>
                                        <p:strVal val="hidden"/>
                                      </p:to>
                                    </p:set>
                                  </p:childTnLst>
                                </p:cTn>
                              </p:par>
                            </p:childTnLst>
                          </p:cTn>
                        </p:par>
                        <p:par>
                          <p:cTn id="379" fill="hold">
                            <p:stCondLst>
                              <p:cond delay="4500"/>
                            </p:stCondLst>
                            <p:childTnLst>
                              <p:par>
                                <p:cTn id="380" presetID="23" presetClass="exit" presetSubtype="32" fill="hold" grpId="1" nodeType="afterEffect">
                                  <p:stCondLst>
                                    <p:cond delay="0"/>
                                  </p:stCondLst>
                                  <p:iterate>
                                    <p:tmAbs val="0"/>
                                  </p:iterate>
                                  <p:childTnLst>
                                    <p:anim calcmode="lin" valueType="num">
                                      <p:cBhvr>
                                        <p:cTn id="381" dur="500" fill="hold"/>
                                        <p:tgtEl>
                                          <p:spTgt spid="539"/>
                                        </p:tgtEl>
                                        <p:attrNameLst>
                                          <p:attrName>ppt_w</p:attrName>
                                        </p:attrNameLst>
                                      </p:cBhvr>
                                      <p:tavLst>
                                        <p:tav tm="0">
                                          <p:val>
                                            <p:strVal val="ppt_w"/>
                                          </p:val>
                                        </p:tav>
                                        <p:tav tm="100000">
                                          <p:val>
                                            <p:fltVal val="0"/>
                                          </p:val>
                                        </p:tav>
                                      </p:tavLst>
                                    </p:anim>
                                    <p:anim calcmode="lin" valueType="num">
                                      <p:cBhvr>
                                        <p:cTn id="382" dur="500" fill="hold"/>
                                        <p:tgtEl>
                                          <p:spTgt spid="539"/>
                                        </p:tgtEl>
                                        <p:attrNameLst>
                                          <p:attrName>ppt_h</p:attrName>
                                        </p:attrNameLst>
                                      </p:cBhvr>
                                      <p:tavLst>
                                        <p:tav tm="0">
                                          <p:val>
                                            <p:strVal val="ppt_h"/>
                                          </p:val>
                                        </p:tav>
                                        <p:tav tm="100000">
                                          <p:val>
                                            <p:fltVal val="0"/>
                                          </p:val>
                                        </p:tav>
                                      </p:tavLst>
                                    </p:anim>
                                    <p:set>
                                      <p:cBhvr>
                                        <p:cTn id="383" fill="hold">
                                          <p:stCondLst>
                                            <p:cond delay="499"/>
                                          </p:stCondLst>
                                        </p:cTn>
                                        <p:tgtEl>
                                          <p:spTgt spid="539"/>
                                        </p:tgtEl>
                                        <p:attrNameLst>
                                          <p:attrName>style.visibility</p:attrName>
                                        </p:attrNameLst>
                                      </p:cBhvr>
                                      <p:to>
                                        <p:strVal val="hidden"/>
                                      </p:to>
                                    </p:set>
                                  </p:childTnLst>
                                </p:cTn>
                              </p:par>
                            </p:childTnLst>
                          </p:cTn>
                        </p:par>
                      </p:childTnLst>
                    </p:cTn>
                  </p:par>
                  <p:par>
                    <p:cTn id="384" fill="hold">
                      <p:stCondLst>
                        <p:cond delay="indefinite"/>
                      </p:stCondLst>
                      <p:childTnLst>
                        <p:par>
                          <p:cTn id="385" fill="hold">
                            <p:stCondLst>
                              <p:cond delay="0"/>
                            </p:stCondLst>
                            <p:childTnLst>
                              <p:par>
                                <p:cTn id="386" presetID="10" presetClass="entr" fill="hold" grpId="0" nodeType="clickEffect">
                                  <p:stCondLst>
                                    <p:cond delay="0"/>
                                  </p:stCondLst>
                                  <p:iterate>
                                    <p:tmAbs val="0"/>
                                  </p:iterate>
                                  <p:childTnLst>
                                    <p:set>
                                      <p:cBhvr>
                                        <p:cTn id="387" fill="hold"/>
                                        <p:tgtEl>
                                          <p:spTgt spid="478">
                                            <p:txEl>
                                              <p:pRg st="4" end="4"/>
                                            </p:txEl>
                                          </p:spTgt>
                                        </p:tgtEl>
                                        <p:attrNameLst>
                                          <p:attrName>style.visibility</p:attrName>
                                        </p:attrNameLst>
                                      </p:cBhvr>
                                      <p:to>
                                        <p:strVal val="visible"/>
                                      </p:to>
                                    </p:set>
                                    <p:animEffect transition="in" filter="fade">
                                      <p:cBhvr>
                                        <p:cTn id="388" dur="500"/>
                                        <p:tgtEl>
                                          <p:spTgt spid="478">
                                            <p:txEl>
                                              <p:pRg st="4" end="4"/>
                                            </p:txEl>
                                          </p:spTgt>
                                        </p:tgtEl>
                                      </p:cBhvr>
                                    </p:animEffect>
                                  </p:childTnLst>
                                </p:cTn>
                              </p:par>
                            </p:childTnLst>
                          </p:cTn>
                        </p:par>
                        <p:par>
                          <p:cTn id="389" fill="hold">
                            <p:stCondLst>
                              <p:cond delay="500"/>
                            </p:stCondLst>
                            <p:childTnLst>
                              <p:par>
                                <p:cTn id="390" presetID="10" presetClass="entr" fill="hold" grpId="0" nodeType="afterEffect">
                                  <p:stCondLst>
                                    <p:cond delay="0"/>
                                  </p:stCondLst>
                                  <p:iterate>
                                    <p:tmAbs val="0"/>
                                  </p:iterate>
                                  <p:childTnLst>
                                    <p:set>
                                      <p:cBhvr>
                                        <p:cTn id="391" fill="hold"/>
                                        <p:tgtEl>
                                          <p:spTgt spid="478">
                                            <p:txEl>
                                              <p:pRg st="5" end="5"/>
                                            </p:txEl>
                                          </p:spTgt>
                                        </p:tgtEl>
                                        <p:attrNameLst>
                                          <p:attrName>style.visibility</p:attrName>
                                        </p:attrNameLst>
                                      </p:cBhvr>
                                      <p:to>
                                        <p:strVal val="visible"/>
                                      </p:to>
                                    </p:set>
                                    <p:animEffect transition="in" filter="fade">
                                      <p:cBhvr>
                                        <p:cTn id="392" dur="500"/>
                                        <p:tgtEl>
                                          <p:spTgt spid="478">
                                            <p:txEl>
                                              <p:pRg st="5" end="5"/>
                                            </p:txEl>
                                          </p:spTgt>
                                        </p:tgtEl>
                                      </p:cBhvr>
                                    </p:animEffect>
                                  </p:childTnLst>
                                </p:cTn>
                              </p:par>
                            </p:childTnLst>
                          </p:cTn>
                        </p:par>
                        <p:par>
                          <p:cTn id="393" fill="hold">
                            <p:stCondLst>
                              <p:cond delay="1000"/>
                            </p:stCondLst>
                            <p:childTnLst>
                              <p:par>
                                <p:cTn id="394" presetID="10" presetClass="entr" fill="hold" grpId="0" nodeType="afterEffect">
                                  <p:stCondLst>
                                    <p:cond delay="0"/>
                                  </p:stCondLst>
                                  <p:iterate>
                                    <p:tmAbs val="0"/>
                                  </p:iterate>
                                  <p:childTnLst>
                                    <p:set>
                                      <p:cBhvr>
                                        <p:cTn id="395" fill="hold"/>
                                        <p:tgtEl>
                                          <p:spTgt spid="478">
                                            <p:txEl>
                                              <p:pRg st="6" end="6"/>
                                            </p:txEl>
                                          </p:spTgt>
                                        </p:tgtEl>
                                        <p:attrNameLst>
                                          <p:attrName>style.visibility</p:attrName>
                                        </p:attrNameLst>
                                      </p:cBhvr>
                                      <p:to>
                                        <p:strVal val="visible"/>
                                      </p:to>
                                    </p:set>
                                    <p:animEffect transition="in" filter="fade">
                                      <p:cBhvr>
                                        <p:cTn id="396" dur="500"/>
                                        <p:tgtEl>
                                          <p:spTgt spid="478">
                                            <p:txEl>
                                              <p:pRg st="6" end="6"/>
                                            </p:txEl>
                                          </p:spTgt>
                                        </p:tgtEl>
                                      </p:cBhvr>
                                    </p:animEffect>
                                  </p:childTnLst>
                                </p:cTn>
                              </p:par>
                            </p:childTnLst>
                          </p:cTn>
                        </p:par>
                        <p:par>
                          <p:cTn id="397" fill="hold">
                            <p:stCondLst>
                              <p:cond delay="1500"/>
                            </p:stCondLst>
                            <p:childTnLst>
                              <p:par>
                                <p:cTn id="398" presetID="1" presetClass="entr" presetSubtype="0" fill="hold" grpId="0" nodeType="afterEffect">
                                  <p:stCondLst>
                                    <p:cond delay="0"/>
                                  </p:stCondLst>
                                  <p:iterate type="lt">
                                    <p:tmAbs val="100"/>
                                  </p:iterate>
                                  <p:childTnLst>
                                    <p:set>
                                      <p:cBhvr>
                                        <p:cTn id="399" fill="hold"/>
                                        <p:tgtEl>
                                          <p:spTgt spid="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0" animBg="1" advAuto="0"/>
      <p:bldP spid="478" grpId="0" build="p" bldLvl="5" animBg="1" advAuto="0"/>
      <p:bldP spid="485" grpId="0" animBg="1" advAuto="0"/>
      <p:bldP spid="485" grpId="1" animBg="1" advAuto="0"/>
      <p:bldP spid="486" grpId="0" animBg="1" advAuto="0"/>
      <p:bldP spid="486" grpId="1" animBg="1" advAuto="0"/>
      <p:bldP spid="487" grpId="0" animBg="1" advAuto="0"/>
      <p:bldP spid="487" grpId="1" animBg="1" advAuto="0"/>
      <p:bldP spid="493" grpId="0" animBg="1" advAuto="0"/>
      <p:bldP spid="493" grpId="1" animBg="1" advAuto="0"/>
      <p:bldP spid="494" grpId="0" animBg="1" advAuto="0"/>
      <p:bldP spid="494" grpId="1" animBg="1" advAuto="0"/>
      <p:bldP spid="495" grpId="0" animBg="1" advAuto="0"/>
      <p:bldP spid="495" grpId="1" animBg="1" advAuto="0"/>
      <p:bldP spid="501" grpId="0" animBg="1" advAuto="0"/>
      <p:bldP spid="501" grpId="1" animBg="1" advAuto="0"/>
      <p:bldP spid="502" grpId="0" animBg="1" advAuto="0"/>
      <p:bldP spid="502" grpId="1" animBg="1" advAuto="0"/>
      <p:bldP spid="503" grpId="0" animBg="1" advAuto="0"/>
      <p:bldP spid="503" grpId="1" animBg="1" advAuto="0"/>
      <p:bldP spid="504" grpId="0" animBg="1" advAuto="0"/>
      <p:bldP spid="504" grpId="1" animBg="1" advAuto="0"/>
      <p:bldP spid="507" grpId="0" animBg="1" advAuto="0"/>
      <p:bldP spid="508" grpId="0" animBg="1" advAuto="0"/>
      <p:bldP spid="509" grpId="0" animBg="1" advAuto="0"/>
      <p:bldP spid="509" grpId="1" animBg="1" advAuto="0"/>
      <p:bldP spid="510" grpId="0" animBg="1" advAuto="0"/>
      <p:bldP spid="510" grpId="1" animBg="1" advAuto="0"/>
      <p:bldP spid="513" grpId="0" animBg="1" advAuto="0"/>
      <p:bldP spid="514" grpId="0" animBg="1" advAuto="0"/>
      <p:bldP spid="514" grpId="1" animBg="1" advAuto="0"/>
      <p:bldP spid="515" grpId="0" animBg="1" advAuto="0"/>
      <p:bldP spid="516" grpId="0" animBg="1" advAuto="0"/>
      <p:bldP spid="516" grpId="1" animBg="1" advAuto="0"/>
      <p:bldP spid="517" grpId="0" animBg="1" advAuto="0"/>
      <p:bldP spid="517" grpId="1" animBg="1" advAuto="0"/>
      <p:bldP spid="518" grpId="0" animBg="1" advAuto="0"/>
      <p:bldP spid="518" grpId="1" animBg="1" advAuto="0"/>
      <p:bldP spid="519" grpId="0" animBg="1" advAuto="0"/>
      <p:bldP spid="519" grpId="1" animBg="1" advAuto="0"/>
      <p:bldP spid="520" grpId="0" build="p" bldLvl="5" animBg="1" advAuto="0"/>
      <p:bldP spid="523" grpId="0" animBg="1" advAuto="0"/>
      <p:bldP spid="524" grpId="0" animBg="1" advAuto="0"/>
      <p:bldP spid="527" grpId="0" animBg="1" advAuto="0"/>
      <p:bldP spid="527" grpId="1" animBg="1" advAuto="0"/>
      <p:bldP spid="528" grpId="0" animBg="1" advAuto="0"/>
      <p:bldP spid="528" grpId="1" animBg="1" advAuto="0"/>
      <p:bldP spid="529" grpId="0" animBg="1" advAuto="0"/>
      <p:bldP spid="529" grpId="1" animBg="1" advAuto="0"/>
      <p:bldP spid="532" grpId="0" animBg="1" advAuto="0"/>
      <p:bldP spid="532" grpId="1" animBg="1" advAuto="0"/>
      <p:bldP spid="533" grpId="0" animBg="1" advAuto="0"/>
      <p:bldP spid="533" grpId="1" animBg="1" advAuto="0"/>
      <p:bldP spid="534" grpId="0" animBg="1" advAuto="0"/>
      <p:bldP spid="534" grpId="1" animBg="1" advAuto="0"/>
      <p:bldP spid="537" grpId="0" animBg="1" advAuto="0"/>
      <p:bldP spid="537" grpId="1" animBg="1" advAuto="0"/>
      <p:bldP spid="538" grpId="0" animBg="1" advAuto="0"/>
      <p:bldP spid="538" grpId="1" animBg="1" advAuto="0"/>
      <p:bldP spid="539" grpId="0" animBg="1" advAuto="0"/>
      <p:bldP spid="539" grpId="1"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Rectangle"/>
          <p:cNvSpPr/>
          <p:nvPr/>
        </p:nvSpPr>
        <p:spPr>
          <a:xfrm>
            <a:off x="8585200" y="1193799"/>
            <a:ext cx="7670801" cy="7327903"/>
          </a:xfrm>
          <a:prstGeom prst="rect">
            <a:avLst/>
          </a:prstGeom>
          <a:solidFill>
            <a:srgbClr val="E5E6E1"/>
          </a:solidFill>
          <a:ln w="25400">
            <a:solidFill>
              <a:srgbClr val="941100"/>
            </a:solidFill>
            <a:miter lim="400000"/>
          </a:ln>
          <a:effectLst>
            <a:outerShdw blurRad="254000" dir="1980000" rotWithShape="0">
              <a:srgbClr val="000000"/>
            </a:outerShdw>
          </a:effectLst>
        </p:spPr>
        <p:txBody>
          <a:bodyPr lIns="50800" tIns="50800" rIns="50800" bIns="50800" anchor="ctr"/>
          <a:lstStyle/>
          <a:p>
            <a:pPr>
              <a:defRPr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542" name="template&lt;class ItemType&gt;…"/>
          <p:cNvSpPr/>
          <p:nvPr/>
        </p:nvSpPr>
        <p:spPr>
          <a:xfrm>
            <a:off x="8622279" y="1250949"/>
            <a:ext cx="7594602" cy="6940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solidFill>
                  <a:srgbClr val="0433FF"/>
                </a:solidFill>
              </a:rPr>
              <a:t>template</a:t>
            </a:r>
            <a:r>
              <a:rPr sz="1400" dirty="0"/>
              <a:t>&lt;</a:t>
            </a:r>
            <a:r>
              <a:rPr sz="1400" dirty="0">
                <a:solidFill>
                  <a:srgbClr val="0433FF"/>
                </a:solidFill>
              </a:rPr>
              <a:t>class</a:t>
            </a:r>
            <a:r>
              <a:rPr sz="1400" dirty="0"/>
              <a:t> ItemType&gt;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solidFill>
                  <a:srgbClr val="0433FF"/>
                </a:solidFill>
              </a:rPr>
              <a:t>bool</a:t>
            </a:r>
            <a:r>
              <a:rPr sz="1400" dirty="0"/>
              <a:t> LinkedList&lt;ItemType&gt;::remove(</a:t>
            </a:r>
            <a:r>
              <a:rPr sz="1400" dirty="0">
                <a:solidFill>
                  <a:srgbClr val="0433FF"/>
                </a:solidFill>
              </a:rPr>
              <a:t>int</a:t>
            </a:r>
            <a:r>
              <a:rPr sz="1400" dirty="0"/>
              <a:t> position)</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bool</a:t>
            </a:r>
            <a:r>
              <a:rPr sz="1400" dirty="0"/>
              <a:t> </a:t>
            </a:r>
            <a:r>
              <a:rPr sz="1400" dirty="0" err="1"/>
              <a:t>ableToDelete</a:t>
            </a:r>
            <a:r>
              <a:rPr sz="1400" dirty="0"/>
              <a:t> = (position &gt;= 1)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&amp;&amp; (position &lt;= </a:t>
            </a:r>
            <a:r>
              <a:rPr sz="1400" dirty="0" err="1"/>
              <a:t>itemCount</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if</a:t>
            </a:r>
            <a:r>
              <a:rPr sz="1400" dirty="0"/>
              <a:t> (</a:t>
            </a:r>
            <a:r>
              <a:rPr sz="1400" dirty="0" err="1"/>
              <a:t>ableToDelete</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Node&lt;ItemType&gt;* </a:t>
            </a:r>
            <a:r>
              <a:rPr sz="1400" dirty="0" err="1"/>
              <a:t>curPtr</a:t>
            </a:r>
            <a:r>
              <a:rPr sz="1400" dirty="0"/>
              <a:t> = </a:t>
            </a:r>
            <a:r>
              <a:rPr sz="1400" dirty="0" err="1">
                <a:solidFill>
                  <a:srgbClr val="0433FF"/>
                </a:solidFill>
              </a:rPr>
              <a:t>nullptr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if</a:t>
            </a:r>
            <a:r>
              <a:rPr sz="1400" dirty="0"/>
              <a:t> (position == 1)</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curPtr</a:t>
            </a:r>
            <a:r>
              <a:rPr sz="1400" dirty="0"/>
              <a:t> = </a:t>
            </a:r>
            <a:r>
              <a:rPr sz="1400" dirty="0" err="1"/>
              <a:t>headPtr</a:t>
            </a:r>
            <a:r>
              <a:rPr sz="1400" dirty="0"/>
              <a:t>; </a:t>
            </a:r>
            <a:r>
              <a:rPr sz="1400" dirty="0">
                <a:solidFill>
                  <a:srgbClr val="008F00"/>
                </a:solidFill>
              </a:rPr>
              <a:t>// save pointer to node</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headPtr</a:t>
            </a:r>
            <a:r>
              <a:rPr sz="1400" dirty="0"/>
              <a:t> = </a:t>
            </a:r>
            <a:r>
              <a:rPr sz="1400" dirty="0" err="1"/>
              <a:t>headPtr</a:t>
            </a:r>
            <a:r>
              <a:rPr sz="1400" dirty="0"/>
              <a:t>-&gt;</a:t>
            </a:r>
            <a:r>
              <a:rPr sz="1400" dirty="0" err="1"/>
              <a:t>getNext</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if</a:t>
            </a:r>
            <a:r>
              <a:rPr sz="1400" dirty="0"/>
              <a:t> (</a:t>
            </a:r>
            <a:r>
              <a:rPr sz="1400" dirty="0" err="1"/>
              <a:t>itemCount</a:t>
            </a:r>
            <a:r>
              <a:rPr sz="1400" dirty="0"/>
              <a:t> == 1) </a:t>
            </a:r>
            <a:r>
              <a:rPr sz="1400" dirty="0" err="1"/>
              <a:t>tailPtr</a:t>
            </a:r>
            <a:r>
              <a:rPr sz="1400" dirty="0"/>
              <a:t> = </a:t>
            </a:r>
            <a:r>
              <a:rPr sz="1400" dirty="0" err="1">
                <a:solidFill>
                  <a:srgbClr val="2035FB"/>
                </a:solidFill>
              </a:rPr>
              <a:t>nullptr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9051"/>
                </a:solidFill>
                <a:latin typeface="Menlo Regular"/>
                <a:ea typeface="Menlo Regular"/>
                <a:cs typeface="Menlo Regular"/>
                <a:sym typeface="Menlo Regular"/>
              </a:defRPr>
            </a:pPr>
            <a:r>
              <a:rPr sz="1400" dirty="0"/>
              <a:t>      // Return deleted node to system</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curPtr</a:t>
            </a:r>
            <a:r>
              <a:rPr sz="1400" dirty="0"/>
              <a:t>-&gt;</a:t>
            </a:r>
            <a:r>
              <a:rPr sz="1400" dirty="0" err="1"/>
              <a:t>setNext</a:t>
            </a:r>
            <a:r>
              <a:rPr sz="1400" dirty="0"/>
              <a:t>(</a:t>
            </a:r>
            <a:r>
              <a:rPr sz="1400" dirty="0" err="1">
                <a:solidFill>
                  <a:srgbClr val="0433FF"/>
                </a:solidFill>
              </a:rPr>
              <a:t>nullptr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delete</a:t>
            </a:r>
            <a:r>
              <a:rPr sz="1400" dirty="0"/>
              <a:t> </a:t>
            </a:r>
            <a:r>
              <a:rPr sz="1400" dirty="0" err="1"/>
              <a:t>curPtr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curPtr</a:t>
            </a:r>
            <a:r>
              <a:rPr sz="1400" dirty="0"/>
              <a:t> = </a:t>
            </a:r>
            <a:r>
              <a:rPr sz="1400" dirty="0" err="1">
                <a:solidFill>
                  <a:srgbClr val="0433FF"/>
                </a:solidFill>
              </a:rPr>
              <a:t>nullptr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8F00"/>
                </a:solidFill>
                <a:latin typeface="Menlo Regular"/>
                <a:ea typeface="Menlo Regular"/>
                <a:cs typeface="Menlo Regular"/>
                <a:sym typeface="Menlo Regular"/>
              </a:defRPr>
            </a:pPr>
            <a:r>
              <a:rPr sz="1400" dirty="0">
                <a:solidFill>
                  <a:srgbClr val="000000"/>
                </a:solidFill>
              </a:rPr>
              <a:t>      </a:t>
            </a:r>
            <a:r>
              <a:rPr sz="1400" dirty="0" err="1">
                <a:solidFill>
                  <a:srgbClr val="000000"/>
                </a:solidFill>
              </a:rPr>
              <a:t>itemCount</a:t>
            </a:r>
            <a:r>
              <a:rPr sz="1400" dirty="0">
                <a:solidFill>
                  <a:srgbClr val="000000"/>
                </a:solidFill>
              </a:rPr>
              <a:t>--;  </a:t>
            </a:r>
            <a:r>
              <a:rPr sz="1400" dirty="0"/>
              <a:t>// Decrease count of entries</a:t>
            </a:r>
            <a:endParaRPr sz="1400" dirty="0">
              <a:solidFill>
                <a:srgbClr val="000000"/>
              </a:solidFill>
            </a:endParaRPr>
          </a:p>
          <a:p>
            <a:pPr algn="l" defTabSz="457200">
              <a:lnSpc>
                <a:spcPct val="90000"/>
              </a:lnSpc>
              <a:tabLst>
                <a:tab pos="241300" algn="l"/>
              </a:tabLst>
              <a:defRPr sz="1600" b="1">
                <a:solidFill>
                  <a:srgbClr val="008F00"/>
                </a:solidFill>
                <a:latin typeface="Menlo Regular"/>
                <a:ea typeface="Menlo Regular"/>
                <a:cs typeface="Menlo Regular"/>
                <a:sym typeface="Menlo Regular"/>
              </a:defRPr>
            </a:pPr>
            <a:r>
              <a:rPr sz="1400" dirty="0">
                <a:solidFill>
                  <a:srgbClr val="000000"/>
                </a:solidFill>
              </a:rPr>
              <a:t>   }  </a:t>
            </a:r>
            <a:r>
              <a:rPr sz="1400" dirty="0"/>
              <a:t>// end if</a:t>
            </a:r>
            <a:endParaRPr sz="1400" dirty="0">
              <a:solidFill>
                <a:srgbClr val="000000"/>
              </a:solidFill>
            </a:endParaRP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return</a:t>
            </a:r>
            <a:r>
              <a:rPr sz="1400" dirty="0"/>
              <a:t> </a:t>
            </a:r>
            <a:r>
              <a:rPr sz="1400" dirty="0" err="1"/>
              <a:t>ableToDelete</a:t>
            </a:r>
            <a:r>
              <a:rPr sz="1400" dirty="0"/>
              <a:t>;</a:t>
            </a:r>
          </a:p>
          <a:p>
            <a:pPr algn="l" defTabSz="457200">
              <a:lnSpc>
                <a:spcPct val="90000"/>
              </a:lnSpc>
              <a:tabLst>
                <a:tab pos="241300" algn="l"/>
              </a:tabLst>
              <a:defRPr sz="1600" b="1">
                <a:solidFill>
                  <a:srgbClr val="008F00"/>
                </a:solidFill>
                <a:latin typeface="Menlo Regular"/>
                <a:ea typeface="Menlo Regular"/>
                <a:cs typeface="Menlo Regular"/>
                <a:sym typeface="Menlo Regular"/>
              </a:defRPr>
            </a:pPr>
            <a:r>
              <a:rPr sz="1400" dirty="0">
                <a:solidFill>
                  <a:srgbClr val="000000"/>
                </a:solidFill>
              </a:rPr>
              <a:t>}  </a:t>
            </a:r>
            <a:r>
              <a:rPr sz="1400" dirty="0"/>
              <a:t>// end remove</a:t>
            </a:r>
          </a:p>
        </p:txBody>
      </p:sp>
      <p:sp>
        <p:nvSpPr>
          <p:cNvPr id="543" name="else…"/>
          <p:cNvSpPr/>
          <p:nvPr/>
        </p:nvSpPr>
        <p:spPr>
          <a:xfrm>
            <a:off x="8890000" y="3970308"/>
            <a:ext cx="4413068" cy="20415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solidFill>
                  <a:srgbClr val="0433FF"/>
                </a:solidFill>
              </a:rPr>
              <a:t>    else</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solidFill>
                  <a:srgbClr val="0433FF"/>
                </a:solidFill>
              </a:rPr>
              <a:t>    </a:t>
            </a:r>
            <a:r>
              <a:rPr sz="1400" dirty="0"/>
              <a:t>{</a:t>
            </a:r>
          </a:p>
          <a:p>
            <a:pPr algn="l" defTabSz="457200">
              <a:lnSpc>
                <a:spcPct val="90000"/>
              </a:lnSpc>
              <a:tabLst>
                <a:tab pos="241300" algn="l"/>
              </a:tabLst>
              <a:defRPr sz="1600" b="1">
                <a:solidFill>
                  <a:srgbClr val="008F00"/>
                </a:solidFill>
                <a:latin typeface="Menlo Regular"/>
                <a:ea typeface="Menlo Regular"/>
                <a:cs typeface="Menlo Regular"/>
                <a:sym typeface="Menlo Regular"/>
              </a:defRPr>
            </a:pPr>
            <a:r>
              <a:rPr sz="1400" dirty="0">
                <a:solidFill>
                  <a:srgbClr val="000000"/>
                </a:solidFill>
              </a:rPr>
              <a:t>         </a:t>
            </a:r>
            <a:r>
              <a:rPr sz="1400" dirty="0"/>
              <a:t>// Find node that is before the one to delete</a:t>
            </a:r>
            <a:endParaRPr sz="1400" dirty="0">
              <a:solidFill>
                <a:srgbClr val="000000"/>
              </a:solidFill>
            </a:endParaRP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Node&lt;ItemType&gt;* </a:t>
            </a:r>
            <a:r>
              <a:rPr sz="1400" dirty="0" err="1"/>
              <a:t>prevPtr</a:t>
            </a:r>
            <a:r>
              <a:rPr sz="1400" dirty="0"/>
              <a:t> = </a:t>
            </a:r>
            <a:r>
              <a:rPr sz="1400" dirty="0" err="1"/>
              <a:t>getNodeAt</a:t>
            </a:r>
            <a:r>
              <a:rPr sz="1400" dirty="0"/>
              <a:t>(position - 1);</a:t>
            </a:r>
          </a:p>
          <a:p>
            <a:pPr algn="l" defTabSz="457200">
              <a:lnSpc>
                <a:spcPct val="90000"/>
              </a:lnSpc>
              <a:tabLst>
                <a:tab pos="241300" algn="l"/>
              </a:tabLst>
              <a:defRPr sz="1600" b="1">
                <a:solidFill>
                  <a:srgbClr val="008F00"/>
                </a:solidFill>
                <a:latin typeface="Menlo Regular"/>
                <a:ea typeface="Menlo Regular"/>
                <a:cs typeface="Menlo Regular"/>
                <a:sym typeface="Menlo Regular"/>
              </a:defRPr>
            </a:pPr>
            <a:r>
              <a:rPr sz="1400" dirty="0">
                <a:solidFill>
                  <a:srgbClr val="000000"/>
                </a:solidFill>
              </a:rPr>
              <a:t>         </a:t>
            </a:r>
            <a:r>
              <a:rPr sz="1400" dirty="0"/>
              <a:t>// Point to node to delete</a:t>
            </a:r>
            <a:endParaRPr sz="1400" dirty="0">
              <a:solidFill>
                <a:srgbClr val="000000"/>
              </a:solidFill>
            </a:endParaRP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curPtr</a:t>
            </a:r>
            <a:r>
              <a:rPr sz="1400" dirty="0"/>
              <a:t> = </a:t>
            </a:r>
            <a:r>
              <a:rPr sz="1400" dirty="0" err="1"/>
              <a:t>prevPtr</a:t>
            </a:r>
            <a:r>
              <a:rPr sz="1400" dirty="0"/>
              <a:t>-&gt;</a:t>
            </a:r>
            <a:r>
              <a:rPr sz="1400" dirty="0" err="1"/>
              <a:t>getNext</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prevPtr</a:t>
            </a:r>
            <a:r>
              <a:rPr sz="1400" dirty="0"/>
              <a:t>-&gt;</a:t>
            </a:r>
            <a:r>
              <a:rPr sz="1400" dirty="0" err="1"/>
              <a:t>setNext</a:t>
            </a:r>
            <a:r>
              <a:rPr sz="1400" dirty="0"/>
              <a:t>(</a:t>
            </a:r>
            <a:r>
              <a:rPr sz="1400" dirty="0" err="1"/>
              <a:t>curPtr</a:t>
            </a:r>
            <a:r>
              <a:rPr sz="1400" dirty="0"/>
              <a:t>-&gt;</a:t>
            </a:r>
            <a:r>
              <a:rPr sz="1400" dirty="0" err="1"/>
              <a:t>getNext</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if</a:t>
            </a:r>
            <a:r>
              <a:rPr sz="1400" dirty="0"/>
              <a:t> (position == </a:t>
            </a:r>
            <a:r>
              <a:rPr sz="1400" dirty="0" err="1"/>
              <a:t>itemCount</a:t>
            </a:r>
            <a:r>
              <a:rPr sz="1400" dirty="0"/>
              <a:t>) </a:t>
            </a:r>
            <a:r>
              <a:rPr sz="1400" dirty="0" err="1"/>
              <a:t>tailPtr</a:t>
            </a:r>
            <a:r>
              <a:rPr sz="1400" dirty="0"/>
              <a:t> = </a:t>
            </a:r>
            <a:r>
              <a:rPr sz="1400" dirty="0" err="1"/>
              <a:t>prevPtr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  </a:t>
            </a:r>
            <a:r>
              <a:rPr sz="1400" dirty="0">
                <a:solidFill>
                  <a:srgbClr val="008F00"/>
                </a:solidFill>
              </a:rPr>
              <a:t>// end if</a:t>
            </a:r>
          </a:p>
        </p:txBody>
      </p:sp>
      <p:sp>
        <p:nvSpPr>
          <p:cNvPr id="544" name="Removing from a Linked List"/>
          <p:cNvSpPr txBox="1">
            <a:spLocks noGrp="1"/>
          </p:cNvSpPr>
          <p:nvPr>
            <p:ph type="title"/>
          </p:nvPr>
        </p:nvSpPr>
        <p:spPr>
          <a:prstGeom prst="rect">
            <a:avLst/>
          </a:prstGeom>
        </p:spPr>
        <p:txBody>
          <a:bodyPr/>
          <a:lstStyle/>
          <a:p>
            <a:r>
              <a:t>Removing from a Linked List</a:t>
            </a:r>
          </a:p>
        </p:txBody>
      </p:sp>
      <p:sp>
        <p:nvSpPr>
          <p:cNvPr id="545" name="Removing a node from a linked chain…"/>
          <p:cNvSpPr txBox="1">
            <a:spLocks noGrp="1"/>
          </p:cNvSpPr>
          <p:nvPr>
            <p:ph type="body" sz="quarter" idx="1"/>
          </p:nvPr>
        </p:nvSpPr>
        <p:spPr>
          <a:xfrm>
            <a:off x="126999" y="1562099"/>
            <a:ext cx="8089902" cy="3009901"/>
          </a:xfrm>
          <a:prstGeom prst="rect">
            <a:avLst/>
          </a:prstGeom>
        </p:spPr>
        <p:txBody>
          <a:bodyPr/>
          <a:lstStyle/>
          <a:p>
            <a:pPr>
              <a:spcBef>
                <a:spcPts val="400"/>
              </a:spcBef>
              <a:buBlip>
                <a:blip r:embed="rId2"/>
              </a:buBlip>
            </a:pPr>
            <a:r>
              <a:rPr sz="2400" dirty="0"/>
              <a:t>Removing a node from a linked chain</a:t>
            </a:r>
          </a:p>
          <a:p>
            <a:pPr lvl="1">
              <a:spcBef>
                <a:spcPts val="400"/>
              </a:spcBef>
              <a:buBlip>
                <a:blip r:embed="rId2"/>
              </a:buBlip>
            </a:pPr>
            <a:r>
              <a:rPr sz="2400" dirty="0"/>
              <a:t>Removing the first entry</a:t>
            </a:r>
          </a:p>
          <a:p>
            <a:pPr lvl="2">
              <a:spcBef>
                <a:spcPts val="400"/>
              </a:spcBef>
              <a:buBlip>
                <a:blip r:embed="rId2"/>
              </a:buBlip>
            </a:pPr>
            <a:r>
              <a:rPr dirty="0"/>
              <a:t>Check if list is now empty</a:t>
            </a:r>
          </a:p>
          <a:p>
            <a:pPr lvl="3">
              <a:spcBef>
                <a:spcPts val="400"/>
              </a:spcBef>
              <a:buBlip>
                <a:blip r:embed="rId2"/>
              </a:buBlip>
            </a:pPr>
            <a:r>
              <a:rPr dirty="0"/>
              <a:t>Set tail to </a:t>
            </a:r>
            <a:r>
              <a:rPr b="1" dirty="0" err="1">
                <a:latin typeface="Courier New"/>
                <a:ea typeface="Courier New"/>
                <a:cs typeface="Courier New"/>
                <a:sym typeface="Courier New"/>
              </a:rPr>
              <a:t>nullptr</a:t>
            </a:r>
            <a:endParaRPr b="1" dirty="0">
              <a:latin typeface="Courier New"/>
              <a:ea typeface="Courier New"/>
              <a:cs typeface="Courier New"/>
              <a:sym typeface="Courier New"/>
            </a:endParaRPr>
          </a:p>
          <a:p>
            <a:pPr lvl="1">
              <a:spcBef>
                <a:spcPts val="400"/>
              </a:spcBef>
              <a:buBlip>
                <a:blip r:embed="rId2"/>
              </a:buBlip>
            </a:pPr>
            <a:r>
              <a:rPr sz="2400" dirty="0"/>
              <a:t>Removing any other entry</a:t>
            </a:r>
          </a:p>
          <a:p>
            <a:pPr lvl="2">
              <a:spcBef>
                <a:spcPts val="400"/>
              </a:spcBef>
              <a:buBlip>
                <a:blip r:embed="rId2"/>
              </a:buBlip>
            </a:pPr>
            <a:r>
              <a:rPr dirty="0"/>
              <a:t>Check if node in last position was removed</a:t>
            </a:r>
          </a:p>
          <a:p>
            <a:pPr lvl="2">
              <a:spcBef>
                <a:spcPts val="400"/>
              </a:spcBef>
              <a:buBlip>
                <a:blip r:embed="rId2"/>
              </a:buBlip>
            </a:pPr>
            <a:r>
              <a:rPr dirty="0"/>
              <a:t>Reset tail to current last node</a:t>
            </a:r>
          </a:p>
        </p:txBody>
      </p:sp>
      <p:grpSp>
        <p:nvGrpSpPr>
          <p:cNvPr id="548" name="Group"/>
          <p:cNvGrpSpPr/>
          <p:nvPr/>
        </p:nvGrpSpPr>
        <p:grpSpPr>
          <a:xfrm>
            <a:off x="7404099" y="7264400"/>
            <a:ext cx="1055279" cy="1257301"/>
            <a:chOff x="0" y="0"/>
            <a:chExt cx="1055277" cy="1257300"/>
          </a:xfrm>
        </p:grpSpPr>
        <p:sp>
          <p:nvSpPr>
            <p:cNvPr id="546" name="tailPtr"/>
            <p:cNvSpPr/>
            <p:nvPr/>
          </p:nvSpPr>
          <p:spPr>
            <a:xfrm>
              <a:off x="0" y="736600"/>
              <a:ext cx="10287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defRPr sz="2400">
                  <a:solidFill>
                    <a:srgbClr val="000000"/>
                  </a:solidFill>
                </a:defRPr>
              </a:lvl1pPr>
            </a:lstStyle>
            <a:p>
              <a:r>
                <a:t>tailPtr</a:t>
              </a:r>
            </a:p>
          </p:txBody>
        </p:sp>
        <p:sp>
          <p:nvSpPr>
            <p:cNvPr id="547" name="Rectangle"/>
            <p:cNvSpPr/>
            <p:nvPr/>
          </p:nvSpPr>
          <p:spPr>
            <a:xfrm>
              <a:off x="280577" y="0"/>
              <a:ext cx="774701" cy="736601"/>
            </a:xfrm>
            <a:prstGeom prst="rect">
              <a:avLst/>
            </a:prstGeom>
            <a:solidFill>
              <a:srgbClr val="FFFB00"/>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grpSp>
        <p:nvGrpSpPr>
          <p:cNvPr id="554" name="Group"/>
          <p:cNvGrpSpPr/>
          <p:nvPr/>
        </p:nvGrpSpPr>
        <p:grpSpPr>
          <a:xfrm>
            <a:off x="6883399" y="6311900"/>
            <a:ext cx="1728797" cy="977901"/>
            <a:chOff x="0" y="0"/>
            <a:chExt cx="1728795" cy="977900"/>
          </a:xfrm>
        </p:grpSpPr>
        <p:grpSp>
          <p:nvGrpSpPr>
            <p:cNvPr id="551" name="Group"/>
            <p:cNvGrpSpPr/>
            <p:nvPr/>
          </p:nvGrpSpPr>
          <p:grpSpPr>
            <a:xfrm>
              <a:off x="63500" y="0"/>
              <a:ext cx="1524001" cy="495301"/>
              <a:chOff x="0" y="0"/>
              <a:chExt cx="1524000" cy="495300"/>
            </a:xfrm>
          </p:grpSpPr>
          <p:sp>
            <p:nvSpPr>
              <p:cNvPr id="549" name="Rectangle"/>
              <p:cNvSpPr/>
              <p:nvPr/>
            </p:nvSpPr>
            <p:spPr>
              <a:xfrm>
                <a:off x="0" y="0"/>
                <a:ext cx="774701" cy="4953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550" name="Rectangle"/>
              <p:cNvSpPr/>
              <p:nvPr/>
            </p:nvSpPr>
            <p:spPr>
              <a:xfrm>
                <a:off x="749300" y="0"/>
                <a:ext cx="774701" cy="4953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552" name="item"/>
            <p:cNvSpPr/>
            <p:nvPr/>
          </p:nvSpPr>
          <p:spPr>
            <a:xfrm>
              <a:off x="0" y="4572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553" name="next"/>
            <p:cNvSpPr/>
            <p:nvPr/>
          </p:nvSpPr>
          <p:spPr>
            <a:xfrm>
              <a:off x="719948" y="4318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555" name="Apples"/>
          <p:cNvSpPr/>
          <p:nvPr/>
        </p:nvSpPr>
        <p:spPr>
          <a:xfrm>
            <a:off x="366712" y="5511800"/>
            <a:ext cx="1196976" cy="54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solidFill>
                  <a:srgbClr val="000000"/>
                </a:solidFill>
                <a:latin typeface="Gill Sans"/>
                <a:ea typeface="Gill Sans"/>
                <a:cs typeface="Gill Sans"/>
                <a:sym typeface="Gill Sans"/>
              </a:defRPr>
            </a:lvl1pPr>
          </a:lstStyle>
          <a:p>
            <a:r>
              <a:t>Apples</a:t>
            </a:r>
          </a:p>
        </p:txBody>
      </p:sp>
      <p:sp>
        <p:nvSpPr>
          <p:cNvPr id="556" name="Line"/>
          <p:cNvSpPr/>
          <p:nvPr/>
        </p:nvSpPr>
        <p:spPr>
          <a:xfrm>
            <a:off x="7340599" y="5943600"/>
            <a:ext cx="1" cy="596901"/>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562" name="Group"/>
          <p:cNvGrpSpPr/>
          <p:nvPr/>
        </p:nvGrpSpPr>
        <p:grpSpPr>
          <a:xfrm>
            <a:off x="3517899" y="5067300"/>
            <a:ext cx="1779597" cy="952501"/>
            <a:chOff x="0" y="0"/>
            <a:chExt cx="1779595" cy="952500"/>
          </a:xfrm>
        </p:grpSpPr>
        <p:grpSp>
          <p:nvGrpSpPr>
            <p:cNvPr id="559" name="Group"/>
            <p:cNvGrpSpPr/>
            <p:nvPr/>
          </p:nvGrpSpPr>
          <p:grpSpPr>
            <a:xfrm>
              <a:off x="114300" y="0"/>
              <a:ext cx="1524001" cy="495301"/>
              <a:chOff x="0" y="0"/>
              <a:chExt cx="1524000" cy="495300"/>
            </a:xfrm>
          </p:grpSpPr>
          <p:sp>
            <p:nvSpPr>
              <p:cNvPr id="557" name="Rectangle"/>
              <p:cNvSpPr/>
              <p:nvPr/>
            </p:nvSpPr>
            <p:spPr>
              <a:xfrm>
                <a:off x="0" y="0"/>
                <a:ext cx="774701" cy="4953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558" name="Rectangle"/>
              <p:cNvSpPr/>
              <p:nvPr/>
            </p:nvSpPr>
            <p:spPr>
              <a:xfrm>
                <a:off x="749300" y="0"/>
                <a:ext cx="774701" cy="4953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560" name="item"/>
            <p:cNvSpPr/>
            <p:nvPr/>
          </p:nvSpPr>
          <p:spPr>
            <a:xfrm>
              <a:off x="0" y="4318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561" name="next"/>
            <p:cNvSpPr/>
            <p:nvPr/>
          </p:nvSpPr>
          <p:spPr>
            <a:xfrm>
              <a:off x="770748" y="4318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563" name="Oranges"/>
          <p:cNvSpPr/>
          <p:nvPr/>
        </p:nvSpPr>
        <p:spPr>
          <a:xfrm>
            <a:off x="3632199" y="4330700"/>
            <a:ext cx="1685480" cy="62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0000"/>
                </a:solidFill>
                <a:latin typeface="Gill Sans"/>
                <a:ea typeface="Gill Sans"/>
                <a:cs typeface="Gill Sans"/>
                <a:sym typeface="Gill Sans"/>
              </a:defRPr>
            </a:lvl1pPr>
          </a:lstStyle>
          <a:p>
            <a:r>
              <a:t>Oranges</a:t>
            </a:r>
          </a:p>
        </p:txBody>
      </p:sp>
      <p:sp>
        <p:nvSpPr>
          <p:cNvPr id="564" name="Line"/>
          <p:cNvSpPr/>
          <p:nvPr/>
        </p:nvSpPr>
        <p:spPr>
          <a:xfrm>
            <a:off x="4038599" y="4787900"/>
            <a:ext cx="1" cy="596901"/>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570" name="Group"/>
          <p:cNvGrpSpPr/>
          <p:nvPr/>
        </p:nvGrpSpPr>
        <p:grpSpPr>
          <a:xfrm>
            <a:off x="-12701" y="6286500"/>
            <a:ext cx="1804997" cy="952501"/>
            <a:chOff x="0" y="0"/>
            <a:chExt cx="1804995" cy="952500"/>
          </a:xfrm>
        </p:grpSpPr>
        <p:grpSp>
          <p:nvGrpSpPr>
            <p:cNvPr id="567" name="Group"/>
            <p:cNvGrpSpPr/>
            <p:nvPr/>
          </p:nvGrpSpPr>
          <p:grpSpPr>
            <a:xfrm>
              <a:off x="139700" y="0"/>
              <a:ext cx="1524001" cy="495300"/>
              <a:chOff x="0" y="0"/>
              <a:chExt cx="1524000" cy="495299"/>
            </a:xfrm>
          </p:grpSpPr>
          <p:sp>
            <p:nvSpPr>
              <p:cNvPr id="565" name="Rectangle"/>
              <p:cNvSpPr/>
              <p:nvPr/>
            </p:nvSpPr>
            <p:spPr>
              <a:xfrm>
                <a:off x="0" y="0"/>
                <a:ext cx="774701" cy="495300"/>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566" name="Rectangle"/>
              <p:cNvSpPr/>
              <p:nvPr/>
            </p:nvSpPr>
            <p:spPr>
              <a:xfrm>
                <a:off x="749300" y="0"/>
                <a:ext cx="774701" cy="495300"/>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568" name="item"/>
            <p:cNvSpPr/>
            <p:nvPr/>
          </p:nvSpPr>
          <p:spPr>
            <a:xfrm>
              <a:off x="0" y="4064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569" name="next"/>
            <p:cNvSpPr/>
            <p:nvPr/>
          </p:nvSpPr>
          <p:spPr>
            <a:xfrm>
              <a:off x="796148" y="4318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571" name="Pears"/>
          <p:cNvSpPr/>
          <p:nvPr/>
        </p:nvSpPr>
        <p:spPr>
          <a:xfrm>
            <a:off x="7104741" y="5524500"/>
            <a:ext cx="969176" cy="54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solidFill>
                  <a:srgbClr val="000000"/>
                </a:solidFill>
                <a:latin typeface="Gill Sans"/>
                <a:ea typeface="Gill Sans"/>
                <a:cs typeface="Gill Sans"/>
                <a:sym typeface="Gill Sans"/>
              </a:defRPr>
            </a:lvl1pPr>
          </a:lstStyle>
          <a:p>
            <a:r>
              <a:t>Pears</a:t>
            </a:r>
          </a:p>
        </p:txBody>
      </p:sp>
      <p:sp>
        <p:nvSpPr>
          <p:cNvPr id="572" name="Line"/>
          <p:cNvSpPr/>
          <p:nvPr/>
        </p:nvSpPr>
        <p:spPr>
          <a:xfrm flipH="1">
            <a:off x="558797" y="5943600"/>
            <a:ext cx="1" cy="596901"/>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575" name="Group"/>
          <p:cNvGrpSpPr/>
          <p:nvPr/>
        </p:nvGrpSpPr>
        <p:grpSpPr>
          <a:xfrm>
            <a:off x="88899" y="7302500"/>
            <a:ext cx="1473201" cy="1219201"/>
            <a:chOff x="0" y="0"/>
            <a:chExt cx="1473200" cy="1219200"/>
          </a:xfrm>
        </p:grpSpPr>
        <p:sp>
          <p:nvSpPr>
            <p:cNvPr id="573" name="headPtr"/>
            <p:cNvSpPr/>
            <p:nvPr/>
          </p:nvSpPr>
          <p:spPr>
            <a:xfrm>
              <a:off x="0" y="698500"/>
              <a:ext cx="14732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defRPr sz="2400">
                  <a:solidFill>
                    <a:srgbClr val="000000"/>
                  </a:solidFill>
                </a:defRPr>
              </a:lvl1pPr>
            </a:lstStyle>
            <a:p>
              <a:r>
                <a:t>headPtr</a:t>
              </a:r>
            </a:p>
          </p:txBody>
        </p:sp>
        <p:sp>
          <p:nvSpPr>
            <p:cNvPr id="574" name="Rectangle"/>
            <p:cNvSpPr/>
            <p:nvPr/>
          </p:nvSpPr>
          <p:spPr>
            <a:xfrm>
              <a:off x="1177" y="0"/>
              <a:ext cx="774701" cy="736601"/>
            </a:xfrm>
            <a:prstGeom prst="rect">
              <a:avLst/>
            </a:prstGeom>
            <a:solidFill>
              <a:srgbClr val="FFFB00"/>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576" name="Line"/>
          <p:cNvSpPr/>
          <p:nvPr/>
        </p:nvSpPr>
        <p:spPr>
          <a:xfrm>
            <a:off x="419099" y="6832600"/>
            <a:ext cx="114301" cy="762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577" name="/"/>
          <p:cNvSpPr/>
          <p:nvPr/>
        </p:nvSpPr>
        <p:spPr>
          <a:xfrm>
            <a:off x="7904224" y="6286500"/>
            <a:ext cx="319021" cy="5334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3000">
                <a:solidFill>
                  <a:srgbClr val="FFFB00"/>
                </a:solidFill>
                <a:effectLst>
                  <a:outerShdw blurRad="38100" dist="12700" dir="5400000" rotWithShape="0">
                    <a:srgbClr val="000000">
                      <a:alpha val="50000"/>
                    </a:srgbClr>
                  </a:outerShdw>
                </a:effectLst>
              </a:defRPr>
            </a:lvl1pPr>
          </a:lstStyle>
          <a:p>
            <a:r>
              <a:t>/</a:t>
            </a:r>
          </a:p>
        </p:txBody>
      </p:sp>
      <p:sp>
        <p:nvSpPr>
          <p:cNvPr id="578" name="Line"/>
          <p:cNvSpPr/>
          <p:nvPr/>
        </p:nvSpPr>
        <p:spPr>
          <a:xfrm flipH="1">
            <a:off x="7150099" y="6680200"/>
            <a:ext cx="838201" cy="9525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579" name="Kiwis"/>
          <p:cNvSpPr/>
          <p:nvPr/>
        </p:nvSpPr>
        <p:spPr>
          <a:xfrm>
            <a:off x="2291425" y="5524500"/>
            <a:ext cx="979749" cy="54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solidFill>
                  <a:srgbClr val="000000"/>
                </a:solidFill>
                <a:latin typeface="Gill Sans"/>
                <a:ea typeface="Gill Sans"/>
                <a:cs typeface="Gill Sans"/>
                <a:sym typeface="Gill Sans"/>
              </a:defRPr>
            </a:lvl1pPr>
          </a:lstStyle>
          <a:p>
            <a:r>
              <a:t>Kiwis</a:t>
            </a:r>
          </a:p>
        </p:txBody>
      </p:sp>
      <p:grpSp>
        <p:nvGrpSpPr>
          <p:cNvPr id="585" name="Group"/>
          <p:cNvGrpSpPr/>
          <p:nvPr/>
        </p:nvGrpSpPr>
        <p:grpSpPr>
          <a:xfrm>
            <a:off x="1917699" y="6299200"/>
            <a:ext cx="1804997" cy="965201"/>
            <a:chOff x="0" y="0"/>
            <a:chExt cx="1804995" cy="965200"/>
          </a:xfrm>
        </p:grpSpPr>
        <p:grpSp>
          <p:nvGrpSpPr>
            <p:cNvPr id="582" name="Group"/>
            <p:cNvGrpSpPr/>
            <p:nvPr/>
          </p:nvGrpSpPr>
          <p:grpSpPr>
            <a:xfrm>
              <a:off x="139700" y="0"/>
              <a:ext cx="1524001" cy="508001"/>
              <a:chOff x="0" y="0"/>
              <a:chExt cx="1524000" cy="508000"/>
            </a:xfrm>
          </p:grpSpPr>
          <p:sp>
            <p:nvSpPr>
              <p:cNvPr id="580" name="Rectangle"/>
              <p:cNvSpPr/>
              <p:nvPr/>
            </p:nvSpPr>
            <p:spPr>
              <a:xfrm>
                <a:off x="0" y="0"/>
                <a:ext cx="774701" cy="5080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581" name="Rectangle"/>
              <p:cNvSpPr/>
              <p:nvPr/>
            </p:nvSpPr>
            <p:spPr>
              <a:xfrm>
                <a:off x="749300" y="0"/>
                <a:ext cx="774701" cy="5080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583" name="item"/>
            <p:cNvSpPr/>
            <p:nvPr/>
          </p:nvSpPr>
          <p:spPr>
            <a:xfrm>
              <a:off x="0" y="4191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584" name="next"/>
            <p:cNvSpPr/>
            <p:nvPr/>
          </p:nvSpPr>
          <p:spPr>
            <a:xfrm>
              <a:off x="796148" y="4445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586" name="Line"/>
          <p:cNvSpPr/>
          <p:nvPr/>
        </p:nvSpPr>
        <p:spPr>
          <a:xfrm>
            <a:off x="2438399" y="5943600"/>
            <a:ext cx="1" cy="596901"/>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87" name="Line"/>
          <p:cNvSpPr/>
          <p:nvPr/>
        </p:nvSpPr>
        <p:spPr>
          <a:xfrm flipH="1">
            <a:off x="1226339" y="6515100"/>
            <a:ext cx="840189" cy="1"/>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88" name="Peaches"/>
          <p:cNvSpPr/>
          <p:nvPr/>
        </p:nvSpPr>
        <p:spPr>
          <a:xfrm>
            <a:off x="5296129" y="5524500"/>
            <a:ext cx="1371142" cy="54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solidFill>
                  <a:srgbClr val="000000"/>
                </a:solidFill>
                <a:latin typeface="Gill Sans"/>
                <a:ea typeface="Gill Sans"/>
                <a:cs typeface="Gill Sans"/>
                <a:sym typeface="Gill Sans"/>
              </a:defRPr>
            </a:lvl1pPr>
          </a:lstStyle>
          <a:p>
            <a:r>
              <a:t>Peaches</a:t>
            </a:r>
          </a:p>
        </p:txBody>
      </p:sp>
      <p:grpSp>
        <p:nvGrpSpPr>
          <p:cNvPr id="594" name="Group"/>
          <p:cNvGrpSpPr/>
          <p:nvPr/>
        </p:nvGrpSpPr>
        <p:grpSpPr>
          <a:xfrm>
            <a:off x="4927599" y="6299200"/>
            <a:ext cx="1804997" cy="952501"/>
            <a:chOff x="0" y="0"/>
            <a:chExt cx="1804995" cy="952500"/>
          </a:xfrm>
        </p:grpSpPr>
        <p:grpSp>
          <p:nvGrpSpPr>
            <p:cNvPr id="591" name="Group"/>
            <p:cNvGrpSpPr/>
            <p:nvPr/>
          </p:nvGrpSpPr>
          <p:grpSpPr>
            <a:xfrm>
              <a:off x="139700" y="0"/>
              <a:ext cx="1524001" cy="495301"/>
              <a:chOff x="0" y="0"/>
              <a:chExt cx="1524000" cy="495300"/>
            </a:xfrm>
          </p:grpSpPr>
          <p:sp>
            <p:nvSpPr>
              <p:cNvPr id="589" name="Rectangle"/>
              <p:cNvSpPr/>
              <p:nvPr/>
            </p:nvSpPr>
            <p:spPr>
              <a:xfrm>
                <a:off x="0" y="0"/>
                <a:ext cx="774701" cy="4953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590" name="Rectangle"/>
              <p:cNvSpPr/>
              <p:nvPr/>
            </p:nvSpPr>
            <p:spPr>
              <a:xfrm>
                <a:off x="749300" y="0"/>
                <a:ext cx="774701" cy="4953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592" name="item"/>
            <p:cNvSpPr/>
            <p:nvPr/>
          </p:nvSpPr>
          <p:spPr>
            <a:xfrm>
              <a:off x="0" y="4064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593" name="next"/>
            <p:cNvSpPr/>
            <p:nvPr/>
          </p:nvSpPr>
          <p:spPr>
            <a:xfrm>
              <a:off x="796148" y="4318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595" name="Line"/>
          <p:cNvSpPr/>
          <p:nvPr/>
        </p:nvSpPr>
        <p:spPr>
          <a:xfrm>
            <a:off x="5524499" y="5943600"/>
            <a:ext cx="1" cy="596901"/>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96" name="Line"/>
          <p:cNvSpPr/>
          <p:nvPr/>
        </p:nvSpPr>
        <p:spPr>
          <a:xfrm flipH="1">
            <a:off x="6141239" y="6553200"/>
            <a:ext cx="840190" cy="1"/>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97" name="Line"/>
          <p:cNvSpPr/>
          <p:nvPr/>
        </p:nvSpPr>
        <p:spPr>
          <a:xfrm flipH="1">
            <a:off x="3245639" y="6553200"/>
            <a:ext cx="1816105" cy="1"/>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600" name="Group"/>
          <p:cNvGrpSpPr/>
          <p:nvPr/>
        </p:nvGrpSpPr>
        <p:grpSpPr>
          <a:xfrm>
            <a:off x="1650999" y="7302500"/>
            <a:ext cx="1612901" cy="1219201"/>
            <a:chOff x="0" y="0"/>
            <a:chExt cx="1612900" cy="1219200"/>
          </a:xfrm>
        </p:grpSpPr>
        <p:sp>
          <p:nvSpPr>
            <p:cNvPr id="598" name="prevPtr"/>
            <p:cNvSpPr/>
            <p:nvPr/>
          </p:nvSpPr>
          <p:spPr>
            <a:xfrm>
              <a:off x="0" y="698500"/>
              <a:ext cx="16129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prevPtr</a:t>
              </a:r>
            </a:p>
          </p:txBody>
        </p:sp>
        <p:sp>
          <p:nvSpPr>
            <p:cNvPr id="599" name="Rectangle"/>
            <p:cNvSpPr/>
            <p:nvPr/>
          </p:nvSpPr>
          <p:spPr>
            <a:xfrm>
              <a:off x="407577" y="0"/>
              <a:ext cx="774701" cy="736601"/>
            </a:xfrm>
            <a:prstGeom prst="rect">
              <a:avLst/>
            </a:prstGeom>
            <a:solidFill>
              <a:srgbClr val="9437FF"/>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601" name="Line"/>
          <p:cNvSpPr/>
          <p:nvPr/>
        </p:nvSpPr>
        <p:spPr>
          <a:xfrm>
            <a:off x="2448255" y="6748198"/>
            <a:ext cx="23100" cy="918446"/>
          </a:xfrm>
          <a:prstGeom prst="line">
            <a:avLst/>
          </a:prstGeom>
          <a:ln w="76200">
            <a:solidFill>
              <a:srgbClr val="941100"/>
            </a:solidFill>
            <a:miter lim="400000"/>
            <a:headEnd type="stealth"/>
          </a:ln>
          <a:effectLst>
            <a:outerShdw blurRad="177800" dir="3060000" rotWithShape="0">
              <a:srgbClr val="FFFFFF"/>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02" name="Line"/>
          <p:cNvSpPr/>
          <p:nvPr/>
        </p:nvSpPr>
        <p:spPr>
          <a:xfrm flipH="1" flipV="1">
            <a:off x="4698999" y="5372633"/>
            <a:ext cx="447279" cy="1059785"/>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03" name="Line"/>
          <p:cNvSpPr/>
          <p:nvPr/>
        </p:nvSpPr>
        <p:spPr>
          <a:xfrm flipH="1">
            <a:off x="3232939" y="5429580"/>
            <a:ext cx="629184" cy="1136321"/>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606" name="Group"/>
          <p:cNvGrpSpPr/>
          <p:nvPr/>
        </p:nvGrpSpPr>
        <p:grpSpPr>
          <a:xfrm>
            <a:off x="457199" y="4648200"/>
            <a:ext cx="2324101" cy="838201"/>
            <a:chOff x="0" y="0"/>
            <a:chExt cx="2324100" cy="838200"/>
          </a:xfrm>
        </p:grpSpPr>
        <p:sp>
          <p:nvSpPr>
            <p:cNvPr id="604" name="curPtr"/>
            <p:cNvSpPr/>
            <p:nvPr/>
          </p:nvSpPr>
          <p:spPr>
            <a:xfrm>
              <a:off x="0" y="317500"/>
              <a:ext cx="23241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curPtr</a:t>
              </a:r>
            </a:p>
          </p:txBody>
        </p:sp>
        <p:sp>
          <p:nvSpPr>
            <p:cNvPr id="605" name="Rectangle"/>
            <p:cNvSpPr/>
            <p:nvPr/>
          </p:nvSpPr>
          <p:spPr>
            <a:xfrm>
              <a:off x="712377" y="0"/>
              <a:ext cx="774701" cy="342901"/>
            </a:xfrm>
            <a:prstGeom prst="rect">
              <a:avLst/>
            </a:prstGeom>
            <a:solidFill>
              <a:srgbClr val="9437FF"/>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607" name="Line"/>
          <p:cNvSpPr/>
          <p:nvPr/>
        </p:nvSpPr>
        <p:spPr>
          <a:xfrm flipH="1" flipV="1">
            <a:off x="1645854" y="4885343"/>
            <a:ext cx="2092907" cy="270990"/>
          </a:xfrm>
          <a:prstGeom prst="line">
            <a:avLst/>
          </a:prstGeom>
          <a:ln w="76200">
            <a:solidFill>
              <a:srgbClr val="941100"/>
            </a:solidFill>
            <a:miter lim="400000"/>
            <a:headEnd type="stealth"/>
          </a:ln>
          <a:effectLst>
            <a:outerShdw blurRad="177800" dir="3060000" rotWithShape="0">
              <a:srgbClr val="FFFFFF"/>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610" name="Group"/>
          <p:cNvGrpSpPr/>
          <p:nvPr/>
        </p:nvGrpSpPr>
        <p:grpSpPr>
          <a:xfrm>
            <a:off x="11816965" y="7810500"/>
            <a:ext cx="4216803" cy="458789"/>
            <a:chOff x="0" y="0"/>
            <a:chExt cx="4216801" cy="458788"/>
          </a:xfrm>
        </p:grpSpPr>
        <p:sp>
          <p:nvSpPr>
            <p:cNvPr id="608" name="Rectangle"/>
            <p:cNvSpPr/>
            <p:nvPr/>
          </p:nvSpPr>
          <p:spPr>
            <a:xfrm>
              <a:off x="0" y="14287"/>
              <a:ext cx="4216401" cy="444501"/>
            </a:xfrm>
            <a:prstGeom prst="rect">
              <a:avLst/>
            </a:prstGeom>
            <a:solidFill>
              <a:schemeClr val="accent1">
                <a:hueOff val="-313507"/>
                <a:satOff val="34334"/>
                <a:lumOff val="-8266"/>
                <a:alpha val="62000"/>
              </a:schemeClr>
            </a:solidFill>
            <a:ln w="25400" cap="flat">
              <a:solidFill>
                <a:srgbClr val="000000"/>
              </a:solidFill>
              <a:prstDash val="solid"/>
              <a:miter lim="400000"/>
            </a:ln>
            <a:effectLst/>
          </p:spPr>
          <p:txBody>
            <a:bodyPr wrap="square" lIns="50800" tIns="50800" rIns="50800" bIns="50800" numCol="1" anchor="ctr">
              <a:noAutofit/>
            </a:bodyPr>
            <a:lstStyle/>
            <a:p>
              <a:pPr defTabSz="584200">
                <a:defRPr sz="4800">
                  <a:solidFill>
                    <a:srgbClr val="FFFFFF"/>
                  </a:solidFill>
                </a:defRPr>
              </a:pPr>
              <a:endParaRPr/>
            </a:p>
          </p:txBody>
        </p:sp>
        <p:sp>
          <p:nvSpPr>
            <p:cNvPr id="609" name="groceryList.remove(3);"/>
            <p:cNvSpPr/>
            <p:nvPr/>
          </p:nvSpPr>
          <p:spPr>
            <a:xfrm>
              <a:off x="63900" y="0"/>
              <a:ext cx="4152901" cy="444501"/>
            </a:xfrm>
            <a:prstGeom prst="rect">
              <a:avLst/>
            </a:prstGeom>
            <a:noFill/>
            <a:ln w="12700" cap="flat">
              <a:noFill/>
              <a:miter lim="400000"/>
            </a:ln>
            <a:effectLst>
              <a:outerShdw blurRad="101600" dist="254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defTabSz="457200">
                <a:tabLst>
                  <a:tab pos="355600" algn="l"/>
                </a:tabLst>
                <a:defRPr sz="2400" b="1">
                  <a:solidFill>
                    <a:srgbClr val="FFFFFF"/>
                  </a:solidFill>
                  <a:latin typeface="Courier New"/>
                  <a:ea typeface="Courier New"/>
                  <a:cs typeface="Courier New"/>
                  <a:sym typeface="Courier New"/>
                </a:defRPr>
              </a:lvl1pPr>
            </a:lstStyle>
            <a:p>
              <a:r>
                <a:rPr dirty="0" err="1"/>
                <a:t>groceryList.remove</a:t>
              </a:r>
              <a:r>
                <a:rPr dirty="0"/>
                <a:t>(3);</a:t>
              </a:r>
            </a:p>
          </p:txBody>
        </p:sp>
      </p:gr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555"/>
                                        </p:tgtEl>
                                        <p:attrNameLst>
                                          <p:attrName>style.visibility</p:attrName>
                                        </p:attrNameLst>
                                      </p:cBhvr>
                                      <p:to>
                                        <p:strVal val="visible"/>
                                      </p:to>
                                    </p:set>
                                    <p:animEffect transition="in" filter="wipe(left)">
                                      <p:cBhvr>
                                        <p:cTn id="7" dur="500"/>
                                        <p:tgtEl>
                                          <p:spTgt spid="555"/>
                                        </p:tgtEl>
                                      </p:cBhvr>
                                    </p:animEffect>
                                  </p:childTnLst>
                                </p:cTn>
                              </p:par>
                            </p:childTnLst>
                          </p:cTn>
                        </p:par>
                        <p:par>
                          <p:cTn id="8" fill="hold">
                            <p:stCondLst>
                              <p:cond delay="500"/>
                            </p:stCondLst>
                            <p:childTnLst>
                              <p:par>
                                <p:cTn id="9" presetID="22" presetClass="entr" presetSubtype="8" fill="hold" grpId="0" nodeType="afterEffect">
                                  <p:stCondLst>
                                    <p:cond delay="0"/>
                                  </p:stCondLst>
                                  <p:iterate>
                                    <p:tmAbs val="0"/>
                                  </p:iterate>
                                  <p:childTnLst>
                                    <p:set>
                                      <p:cBhvr>
                                        <p:cTn id="10" fill="hold"/>
                                        <p:tgtEl>
                                          <p:spTgt spid="570"/>
                                        </p:tgtEl>
                                        <p:attrNameLst>
                                          <p:attrName>style.visibility</p:attrName>
                                        </p:attrNameLst>
                                      </p:cBhvr>
                                      <p:to>
                                        <p:strVal val="visible"/>
                                      </p:to>
                                    </p:set>
                                    <p:animEffect transition="in" filter="wipe(left)">
                                      <p:cBhvr>
                                        <p:cTn id="11" dur="500"/>
                                        <p:tgtEl>
                                          <p:spTgt spid="570"/>
                                        </p:tgtEl>
                                      </p:cBhvr>
                                    </p:animEffect>
                                  </p:childTnLst>
                                </p:cTn>
                              </p:par>
                            </p:childTnLst>
                          </p:cTn>
                        </p:par>
                        <p:par>
                          <p:cTn id="12" fill="hold">
                            <p:stCondLst>
                              <p:cond delay="1000"/>
                            </p:stCondLst>
                            <p:childTnLst>
                              <p:par>
                                <p:cTn id="13" presetID="22" presetClass="entr" presetSubtype="8" fill="hold" grpId="0" nodeType="afterEffect">
                                  <p:stCondLst>
                                    <p:cond delay="0"/>
                                  </p:stCondLst>
                                  <p:iterate>
                                    <p:tmAbs val="0"/>
                                  </p:iterate>
                                  <p:childTnLst>
                                    <p:set>
                                      <p:cBhvr>
                                        <p:cTn id="14" fill="hold"/>
                                        <p:tgtEl>
                                          <p:spTgt spid="572"/>
                                        </p:tgtEl>
                                        <p:attrNameLst>
                                          <p:attrName>style.visibility</p:attrName>
                                        </p:attrNameLst>
                                      </p:cBhvr>
                                      <p:to>
                                        <p:strVal val="visible"/>
                                      </p:to>
                                    </p:set>
                                    <p:animEffect transition="in" filter="wipe(left)">
                                      <p:cBhvr>
                                        <p:cTn id="15" dur="500"/>
                                        <p:tgtEl>
                                          <p:spTgt spid="572"/>
                                        </p:tgtEl>
                                      </p:cBhvr>
                                    </p:animEffect>
                                  </p:childTnLst>
                                </p:cTn>
                              </p:par>
                            </p:childTnLst>
                          </p:cTn>
                        </p:par>
                        <p:par>
                          <p:cTn id="16" fill="hold">
                            <p:stCondLst>
                              <p:cond delay="1500"/>
                            </p:stCondLst>
                            <p:childTnLst>
                              <p:par>
                                <p:cTn id="17" presetID="22" presetClass="entr" presetSubtype="8" fill="hold" grpId="0" nodeType="afterEffect">
                                  <p:stCondLst>
                                    <p:cond delay="0"/>
                                  </p:stCondLst>
                                  <p:iterate>
                                    <p:tmAbs val="0"/>
                                  </p:iterate>
                                  <p:childTnLst>
                                    <p:set>
                                      <p:cBhvr>
                                        <p:cTn id="18" fill="hold"/>
                                        <p:tgtEl>
                                          <p:spTgt spid="575"/>
                                        </p:tgtEl>
                                        <p:attrNameLst>
                                          <p:attrName>style.visibility</p:attrName>
                                        </p:attrNameLst>
                                      </p:cBhvr>
                                      <p:to>
                                        <p:strVal val="visible"/>
                                      </p:to>
                                    </p:set>
                                    <p:animEffect transition="in" filter="wipe(left)">
                                      <p:cBhvr>
                                        <p:cTn id="19" dur="500"/>
                                        <p:tgtEl>
                                          <p:spTgt spid="575"/>
                                        </p:tgtEl>
                                      </p:cBhvr>
                                    </p:animEffect>
                                  </p:childTnLst>
                                </p:cTn>
                              </p:par>
                            </p:childTnLst>
                          </p:cTn>
                        </p:par>
                        <p:par>
                          <p:cTn id="20" fill="hold">
                            <p:stCondLst>
                              <p:cond delay="2000"/>
                            </p:stCondLst>
                            <p:childTnLst>
                              <p:par>
                                <p:cTn id="21" presetID="22" presetClass="entr" presetSubtype="8" fill="hold" grpId="0" nodeType="afterEffect">
                                  <p:stCondLst>
                                    <p:cond delay="0"/>
                                  </p:stCondLst>
                                  <p:iterate>
                                    <p:tmAbs val="0"/>
                                  </p:iterate>
                                  <p:childTnLst>
                                    <p:set>
                                      <p:cBhvr>
                                        <p:cTn id="22" fill="hold"/>
                                        <p:tgtEl>
                                          <p:spTgt spid="576"/>
                                        </p:tgtEl>
                                        <p:attrNameLst>
                                          <p:attrName>style.visibility</p:attrName>
                                        </p:attrNameLst>
                                      </p:cBhvr>
                                      <p:to>
                                        <p:strVal val="visible"/>
                                      </p:to>
                                    </p:set>
                                    <p:animEffect transition="in" filter="wipe(left)">
                                      <p:cBhvr>
                                        <p:cTn id="23" dur="500"/>
                                        <p:tgtEl>
                                          <p:spTgt spid="576"/>
                                        </p:tgtEl>
                                      </p:cBhvr>
                                    </p:animEffect>
                                  </p:childTnLst>
                                </p:cTn>
                              </p:par>
                            </p:childTnLst>
                          </p:cTn>
                        </p:par>
                        <p:par>
                          <p:cTn id="24" fill="hold">
                            <p:stCondLst>
                              <p:cond delay="2500"/>
                            </p:stCondLst>
                            <p:childTnLst>
                              <p:par>
                                <p:cTn id="25" presetID="22" presetClass="entr" presetSubtype="8" fill="hold" grpId="0" nodeType="afterEffect">
                                  <p:stCondLst>
                                    <p:cond delay="200"/>
                                  </p:stCondLst>
                                  <p:iterate>
                                    <p:tmAbs val="0"/>
                                  </p:iterate>
                                  <p:childTnLst>
                                    <p:set>
                                      <p:cBhvr>
                                        <p:cTn id="26" fill="hold"/>
                                        <p:tgtEl>
                                          <p:spTgt spid="587"/>
                                        </p:tgtEl>
                                        <p:attrNameLst>
                                          <p:attrName>style.visibility</p:attrName>
                                        </p:attrNameLst>
                                      </p:cBhvr>
                                      <p:to>
                                        <p:strVal val="visible"/>
                                      </p:to>
                                    </p:set>
                                    <p:animEffect transition="in" filter="wipe(left)">
                                      <p:cBhvr>
                                        <p:cTn id="27" dur="500"/>
                                        <p:tgtEl>
                                          <p:spTgt spid="587"/>
                                        </p:tgtEl>
                                      </p:cBhvr>
                                    </p:animEffect>
                                  </p:childTnLst>
                                </p:cTn>
                              </p:par>
                            </p:childTnLst>
                          </p:cTn>
                        </p:par>
                        <p:par>
                          <p:cTn id="28" fill="hold">
                            <p:stCondLst>
                              <p:cond delay="3200"/>
                            </p:stCondLst>
                            <p:childTnLst>
                              <p:par>
                                <p:cTn id="29" presetID="22" presetClass="entr" presetSubtype="8" fill="hold" grpId="0" nodeType="afterEffect">
                                  <p:stCondLst>
                                    <p:cond delay="0"/>
                                  </p:stCondLst>
                                  <p:iterate>
                                    <p:tmAbs val="0"/>
                                  </p:iterate>
                                  <p:childTnLst>
                                    <p:set>
                                      <p:cBhvr>
                                        <p:cTn id="30" fill="hold"/>
                                        <p:tgtEl>
                                          <p:spTgt spid="579"/>
                                        </p:tgtEl>
                                        <p:attrNameLst>
                                          <p:attrName>style.visibility</p:attrName>
                                        </p:attrNameLst>
                                      </p:cBhvr>
                                      <p:to>
                                        <p:strVal val="visible"/>
                                      </p:to>
                                    </p:set>
                                    <p:animEffect transition="in" filter="wipe(left)">
                                      <p:cBhvr>
                                        <p:cTn id="31" dur="500"/>
                                        <p:tgtEl>
                                          <p:spTgt spid="579"/>
                                        </p:tgtEl>
                                      </p:cBhvr>
                                    </p:animEffect>
                                  </p:childTnLst>
                                </p:cTn>
                              </p:par>
                            </p:childTnLst>
                          </p:cTn>
                        </p:par>
                        <p:par>
                          <p:cTn id="32" fill="hold">
                            <p:stCondLst>
                              <p:cond delay="3700"/>
                            </p:stCondLst>
                            <p:childTnLst>
                              <p:par>
                                <p:cTn id="33" presetID="22" presetClass="entr" presetSubtype="8" fill="hold" grpId="0" nodeType="afterEffect">
                                  <p:stCondLst>
                                    <p:cond delay="0"/>
                                  </p:stCondLst>
                                  <p:iterate>
                                    <p:tmAbs val="0"/>
                                  </p:iterate>
                                  <p:childTnLst>
                                    <p:set>
                                      <p:cBhvr>
                                        <p:cTn id="34" fill="hold"/>
                                        <p:tgtEl>
                                          <p:spTgt spid="585"/>
                                        </p:tgtEl>
                                        <p:attrNameLst>
                                          <p:attrName>style.visibility</p:attrName>
                                        </p:attrNameLst>
                                      </p:cBhvr>
                                      <p:to>
                                        <p:strVal val="visible"/>
                                      </p:to>
                                    </p:set>
                                    <p:animEffect transition="in" filter="wipe(left)">
                                      <p:cBhvr>
                                        <p:cTn id="35" dur="500"/>
                                        <p:tgtEl>
                                          <p:spTgt spid="585"/>
                                        </p:tgtEl>
                                      </p:cBhvr>
                                    </p:animEffect>
                                  </p:childTnLst>
                                </p:cTn>
                              </p:par>
                            </p:childTnLst>
                          </p:cTn>
                        </p:par>
                        <p:par>
                          <p:cTn id="36" fill="hold">
                            <p:stCondLst>
                              <p:cond delay="4200"/>
                            </p:stCondLst>
                            <p:childTnLst>
                              <p:par>
                                <p:cTn id="37" presetID="22" presetClass="entr" presetSubtype="8" fill="hold" grpId="0" nodeType="afterEffect">
                                  <p:stCondLst>
                                    <p:cond delay="0"/>
                                  </p:stCondLst>
                                  <p:iterate>
                                    <p:tmAbs val="0"/>
                                  </p:iterate>
                                  <p:childTnLst>
                                    <p:set>
                                      <p:cBhvr>
                                        <p:cTn id="38" fill="hold"/>
                                        <p:tgtEl>
                                          <p:spTgt spid="586"/>
                                        </p:tgtEl>
                                        <p:attrNameLst>
                                          <p:attrName>style.visibility</p:attrName>
                                        </p:attrNameLst>
                                      </p:cBhvr>
                                      <p:to>
                                        <p:strVal val="visible"/>
                                      </p:to>
                                    </p:set>
                                    <p:animEffect transition="in" filter="wipe(left)">
                                      <p:cBhvr>
                                        <p:cTn id="39" dur="500"/>
                                        <p:tgtEl>
                                          <p:spTgt spid="586"/>
                                        </p:tgtEl>
                                      </p:cBhvr>
                                    </p:animEffect>
                                  </p:childTnLst>
                                </p:cTn>
                              </p:par>
                            </p:childTnLst>
                          </p:cTn>
                        </p:par>
                        <p:par>
                          <p:cTn id="40" fill="hold">
                            <p:stCondLst>
                              <p:cond delay="4700"/>
                            </p:stCondLst>
                            <p:childTnLst>
                              <p:par>
                                <p:cTn id="41" presetID="22" presetClass="entr" presetSubtype="8" fill="hold" grpId="0" nodeType="afterEffect">
                                  <p:stCondLst>
                                    <p:cond delay="0"/>
                                  </p:stCondLst>
                                  <p:iterate>
                                    <p:tmAbs val="0"/>
                                  </p:iterate>
                                  <p:childTnLst>
                                    <p:set>
                                      <p:cBhvr>
                                        <p:cTn id="42" fill="hold"/>
                                        <p:tgtEl>
                                          <p:spTgt spid="595"/>
                                        </p:tgtEl>
                                        <p:attrNameLst>
                                          <p:attrName>style.visibility</p:attrName>
                                        </p:attrNameLst>
                                      </p:cBhvr>
                                      <p:to>
                                        <p:strVal val="visible"/>
                                      </p:to>
                                    </p:set>
                                    <p:animEffect transition="in" filter="wipe(left)">
                                      <p:cBhvr>
                                        <p:cTn id="43" dur="500"/>
                                        <p:tgtEl>
                                          <p:spTgt spid="595"/>
                                        </p:tgtEl>
                                      </p:cBhvr>
                                    </p:animEffect>
                                  </p:childTnLst>
                                </p:cTn>
                              </p:par>
                            </p:childTnLst>
                          </p:cTn>
                        </p:par>
                        <p:par>
                          <p:cTn id="44" fill="hold">
                            <p:stCondLst>
                              <p:cond delay="5200"/>
                            </p:stCondLst>
                            <p:childTnLst>
                              <p:par>
                                <p:cTn id="45" presetID="22" presetClass="entr" presetSubtype="8" fill="hold" grpId="0" nodeType="afterEffect">
                                  <p:stCondLst>
                                    <p:cond delay="0"/>
                                  </p:stCondLst>
                                  <p:iterate>
                                    <p:tmAbs val="0"/>
                                  </p:iterate>
                                  <p:childTnLst>
                                    <p:set>
                                      <p:cBhvr>
                                        <p:cTn id="46" fill="hold"/>
                                        <p:tgtEl>
                                          <p:spTgt spid="588"/>
                                        </p:tgtEl>
                                        <p:attrNameLst>
                                          <p:attrName>style.visibility</p:attrName>
                                        </p:attrNameLst>
                                      </p:cBhvr>
                                      <p:to>
                                        <p:strVal val="visible"/>
                                      </p:to>
                                    </p:set>
                                    <p:animEffect transition="in" filter="wipe(left)">
                                      <p:cBhvr>
                                        <p:cTn id="47" dur="500"/>
                                        <p:tgtEl>
                                          <p:spTgt spid="588"/>
                                        </p:tgtEl>
                                      </p:cBhvr>
                                    </p:animEffect>
                                  </p:childTnLst>
                                </p:cTn>
                              </p:par>
                            </p:childTnLst>
                          </p:cTn>
                        </p:par>
                        <p:par>
                          <p:cTn id="48" fill="hold">
                            <p:stCondLst>
                              <p:cond delay="5700"/>
                            </p:stCondLst>
                            <p:childTnLst>
                              <p:par>
                                <p:cTn id="49" presetID="22" presetClass="entr" presetSubtype="8" fill="hold" grpId="0" nodeType="afterEffect">
                                  <p:stCondLst>
                                    <p:cond delay="0"/>
                                  </p:stCondLst>
                                  <p:iterate>
                                    <p:tmAbs val="0"/>
                                  </p:iterate>
                                  <p:childTnLst>
                                    <p:set>
                                      <p:cBhvr>
                                        <p:cTn id="50" fill="hold"/>
                                        <p:tgtEl>
                                          <p:spTgt spid="594"/>
                                        </p:tgtEl>
                                        <p:attrNameLst>
                                          <p:attrName>style.visibility</p:attrName>
                                        </p:attrNameLst>
                                      </p:cBhvr>
                                      <p:to>
                                        <p:strVal val="visible"/>
                                      </p:to>
                                    </p:set>
                                    <p:animEffect transition="in" filter="wipe(left)">
                                      <p:cBhvr>
                                        <p:cTn id="51" dur="500"/>
                                        <p:tgtEl>
                                          <p:spTgt spid="594"/>
                                        </p:tgtEl>
                                      </p:cBhvr>
                                    </p:animEffect>
                                  </p:childTnLst>
                                </p:cTn>
                              </p:par>
                            </p:childTnLst>
                          </p:cTn>
                        </p:par>
                        <p:par>
                          <p:cTn id="52" fill="hold">
                            <p:stCondLst>
                              <p:cond delay="6200"/>
                            </p:stCondLst>
                            <p:childTnLst>
                              <p:par>
                                <p:cTn id="53" presetID="22" presetClass="entr" presetSubtype="8" fill="hold" grpId="0" nodeType="afterEffect">
                                  <p:stCondLst>
                                    <p:cond delay="200"/>
                                  </p:stCondLst>
                                  <p:iterate>
                                    <p:tmAbs val="0"/>
                                  </p:iterate>
                                  <p:childTnLst>
                                    <p:set>
                                      <p:cBhvr>
                                        <p:cTn id="54" fill="hold"/>
                                        <p:tgtEl>
                                          <p:spTgt spid="596"/>
                                        </p:tgtEl>
                                        <p:attrNameLst>
                                          <p:attrName>style.visibility</p:attrName>
                                        </p:attrNameLst>
                                      </p:cBhvr>
                                      <p:to>
                                        <p:strVal val="visible"/>
                                      </p:to>
                                    </p:set>
                                    <p:animEffect transition="in" filter="wipe(left)">
                                      <p:cBhvr>
                                        <p:cTn id="55" dur="500"/>
                                        <p:tgtEl>
                                          <p:spTgt spid="596"/>
                                        </p:tgtEl>
                                      </p:cBhvr>
                                    </p:animEffect>
                                  </p:childTnLst>
                                </p:cTn>
                              </p:par>
                            </p:childTnLst>
                          </p:cTn>
                        </p:par>
                        <p:par>
                          <p:cTn id="56" fill="hold">
                            <p:stCondLst>
                              <p:cond delay="6900"/>
                            </p:stCondLst>
                            <p:childTnLst>
                              <p:par>
                                <p:cTn id="57" presetID="22" presetClass="entr" presetSubtype="8" fill="hold" grpId="0" nodeType="afterEffect">
                                  <p:stCondLst>
                                    <p:cond delay="0"/>
                                  </p:stCondLst>
                                  <p:iterate>
                                    <p:tmAbs val="0"/>
                                  </p:iterate>
                                  <p:childTnLst>
                                    <p:set>
                                      <p:cBhvr>
                                        <p:cTn id="58" fill="hold"/>
                                        <p:tgtEl>
                                          <p:spTgt spid="548"/>
                                        </p:tgtEl>
                                        <p:attrNameLst>
                                          <p:attrName>style.visibility</p:attrName>
                                        </p:attrNameLst>
                                      </p:cBhvr>
                                      <p:to>
                                        <p:strVal val="visible"/>
                                      </p:to>
                                    </p:set>
                                    <p:animEffect transition="in" filter="wipe(left)">
                                      <p:cBhvr>
                                        <p:cTn id="59" dur="500"/>
                                        <p:tgtEl>
                                          <p:spTgt spid="548"/>
                                        </p:tgtEl>
                                      </p:cBhvr>
                                    </p:animEffect>
                                  </p:childTnLst>
                                </p:cTn>
                              </p:par>
                            </p:childTnLst>
                          </p:cTn>
                        </p:par>
                        <p:par>
                          <p:cTn id="60" fill="hold">
                            <p:stCondLst>
                              <p:cond delay="7400"/>
                            </p:stCondLst>
                            <p:childTnLst>
                              <p:par>
                                <p:cTn id="61" presetID="22" presetClass="entr" presetSubtype="8" fill="hold" grpId="0" nodeType="afterEffect">
                                  <p:stCondLst>
                                    <p:cond delay="0"/>
                                  </p:stCondLst>
                                  <p:iterate>
                                    <p:tmAbs val="0"/>
                                  </p:iterate>
                                  <p:childTnLst>
                                    <p:set>
                                      <p:cBhvr>
                                        <p:cTn id="62" fill="hold"/>
                                        <p:tgtEl>
                                          <p:spTgt spid="554"/>
                                        </p:tgtEl>
                                        <p:attrNameLst>
                                          <p:attrName>style.visibility</p:attrName>
                                        </p:attrNameLst>
                                      </p:cBhvr>
                                      <p:to>
                                        <p:strVal val="visible"/>
                                      </p:to>
                                    </p:set>
                                    <p:animEffect transition="in" filter="wipe(left)">
                                      <p:cBhvr>
                                        <p:cTn id="63" dur="500"/>
                                        <p:tgtEl>
                                          <p:spTgt spid="554"/>
                                        </p:tgtEl>
                                      </p:cBhvr>
                                    </p:animEffect>
                                  </p:childTnLst>
                                </p:cTn>
                              </p:par>
                            </p:childTnLst>
                          </p:cTn>
                        </p:par>
                        <p:par>
                          <p:cTn id="64" fill="hold">
                            <p:stCondLst>
                              <p:cond delay="7900"/>
                            </p:stCondLst>
                            <p:childTnLst>
                              <p:par>
                                <p:cTn id="65" presetID="22" presetClass="entr" presetSubtype="8" fill="hold" grpId="0" nodeType="afterEffect">
                                  <p:stCondLst>
                                    <p:cond delay="0"/>
                                  </p:stCondLst>
                                  <p:iterate>
                                    <p:tmAbs val="0"/>
                                  </p:iterate>
                                  <p:childTnLst>
                                    <p:set>
                                      <p:cBhvr>
                                        <p:cTn id="66" fill="hold"/>
                                        <p:tgtEl>
                                          <p:spTgt spid="556"/>
                                        </p:tgtEl>
                                        <p:attrNameLst>
                                          <p:attrName>style.visibility</p:attrName>
                                        </p:attrNameLst>
                                      </p:cBhvr>
                                      <p:to>
                                        <p:strVal val="visible"/>
                                      </p:to>
                                    </p:set>
                                    <p:animEffect transition="in" filter="wipe(left)">
                                      <p:cBhvr>
                                        <p:cTn id="67" dur="500"/>
                                        <p:tgtEl>
                                          <p:spTgt spid="556"/>
                                        </p:tgtEl>
                                      </p:cBhvr>
                                    </p:animEffect>
                                  </p:childTnLst>
                                </p:cTn>
                              </p:par>
                            </p:childTnLst>
                          </p:cTn>
                        </p:par>
                        <p:par>
                          <p:cTn id="68" fill="hold">
                            <p:stCondLst>
                              <p:cond delay="8400"/>
                            </p:stCondLst>
                            <p:childTnLst>
                              <p:par>
                                <p:cTn id="69" presetID="22" presetClass="entr" presetSubtype="8" fill="hold" grpId="0" nodeType="afterEffect">
                                  <p:stCondLst>
                                    <p:cond delay="0"/>
                                  </p:stCondLst>
                                  <p:iterate>
                                    <p:tmAbs val="0"/>
                                  </p:iterate>
                                  <p:childTnLst>
                                    <p:set>
                                      <p:cBhvr>
                                        <p:cTn id="70" fill="hold"/>
                                        <p:tgtEl>
                                          <p:spTgt spid="571"/>
                                        </p:tgtEl>
                                        <p:attrNameLst>
                                          <p:attrName>style.visibility</p:attrName>
                                        </p:attrNameLst>
                                      </p:cBhvr>
                                      <p:to>
                                        <p:strVal val="visible"/>
                                      </p:to>
                                    </p:set>
                                    <p:animEffect transition="in" filter="wipe(left)">
                                      <p:cBhvr>
                                        <p:cTn id="71" dur="500"/>
                                        <p:tgtEl>
                                          <p:spTgt spid="571"/>
                                        </p:tgtEl>
                                      </p:cBhvr>
                                    </p:animEffect>
                                  </p:childTnLst>
                                </p:cTn>
                              </p:par>
                            </p:childTnLst>
                          </p:cTn>
                        </p:par>
                        <p:par>
                          <p:cTn id="72" fill="hold">
                            <p:stCondLst>
                              <p:cond delay="8900"/>
                            </p:stCondLst>
                            <p:childTnLst>
                              <p:par>
                                <p:cTn id="73" presetID="22" presetClass="entr" presetSubtype="8" fill="hold" grpId="0" nodeType="afterEffect">
                                  <p:stCondLst>
                                    <p:cond delay="0"/>
                                  </p:stCondLst>
                                  <p:iterate>
                                    <p:tmAbs val="0"/>
                                  </p:iterate>
                                  <p:childTnLst>
                                    <p:set>
                                      <p:cBhvr>
                                        <p:cTn id="74" fill="hold"/>
                                        <p:tgtEl>
                                          <p:spTgt spid="577"/>
                                        </p:tgtEl>
                                        <p:attrNameLst>
                                          <p:attrName>style.visibility</p:attrName>
                                        </p:attrNameLst>
                                      </p:cBhvr>
                                      <p:to>
                                        <p:strVal val="visible"/>
                                      </p:to>
                                    </p:set>
                                    <p:animEffect transition="in" filter="wipe(left)">
                                      <p:cBhvr>
                                        <p:cTn id="75" dur="500"/>
                                        <p:tgtEl>
                                          <p:spTgt spid="577"/>
                                        </p:tgtEl>
                                      </p:cBhvr>
                                    </p:animEffect>
                                  </p:childTnLst>
                                </p:cTn>
                              </p:par>
                            </p:childTnLst>
                          </p:cTn>
                        </p:par>
                        <p:par>
                          <p:cTn id="76" fill="hold">
                            <p:stCondLst>
                              <p:cond delay="9400"/>
                            </p:stCondLst>
                            <p:childTnLst>
                              <p:par>
                                <p:cTn id="77" presetID="22" presetClass="entr" presetSubtype="8" fill="hold" grpId="0" nodeType="afterEffect">
                                  <p:stCondLst>
                                    <p:cond delay="0"/>
                                  </p:stCondLst>
                                  <p:iterate>
                                    <p:tmAbs val="0"/>
                                  </p:iterate>
                                  <p:childTnLst>
                                    <p:set>
                                      <p:cBhvr>
                                        <p:cTn id="78" fill="hold"/>
                                        <p:tgtEl>
                                          <p:spTgt spid="578"/>
                                        </p:tgtEl>
                                        <p:attrNameLst>
                                          <p:attrName>style.visibility</p:attrName>
                                        </p:attrNameLst>
                                      </p:cBhvr>
                                      <p:to>
                                        <p:strVal val="visible"/>
                                      </p:to>
                                    </p:set>
                                    <p:animEffect transition="in" filter="wipe(left)">
                                      <p:cBhvr>
                                        <p:cTn id="79" dur="500"/>
                                        <p:tgtEl>
                                          <p:spTgt spid="578"/>
                                        </p:tgtEl>
                                      </p:cBhvr>
                                    </p:animEffect>
                                  </p:childTnLst>
                                </p:cTn>
                              </p:par>
                            </p:childTnLst>
                          </p:cTn>
                        </p:par>
                        <p:par>
                          <p:cTn id="80" fill="hold">
                            <p:stCondLst>
                              <p:cond delay="9900"/>
                            </p:stCondLst>
                            <p:childTnLst>
                              <p:par>
                                <p:cTn id="81" presetID="22" presetClass="entr" presetSubtype="1" fill="hold" grpId="0" nodeType="afterEffect">
                                  <p:stCondLst>
                                    <p:cond delay="0"/>
                                  </p:stCondLst>
                                  <p:iterate>
                                    <p:tmAbs val="0"/>
                                  </p:iterate>
                                  <p:childTnLst>
                                    <p:set>
                                      <p:cBhvr>
                                        <p:cTn id="82" fill="hold"/>
                                        <p:tgtEl>
                                          <p:spTgt spid="563"/>
                                        </p:tgtEl>
                                        <p:attrNameLst>
                                          <p:attrName>style.visibility</p:attrName>
                                        </p:attrNameLst>
                                      </p:cBhvr>
                                      <p:to>
                                        <p:strVal val="visible"/>
                                      </p:to>
                                    </p:set>
                                    <p:animEffect transition="in" filter="wipe(up)">
                                      <p:cBhvr>
                                        <p:cTn id="83" dur="500"/>
                                        <p:tgtEl>
                                          <p:spTgt spid="563"/>
                                        </p:tgtEl>
                                      </p:cBhvr>
                                    </p:animEffect>
                                  </p:childTnLst>
                                </p:cTn>
                              </p:par>
                            </p:childTnLst>
                          </p:cTn>
                        </p:par>
                        <p:par>
                          <p:cTn id="84" fill="hold">
                            <p:stCondLst>
                              <p:cond delay="10400"/>
                            </p:stCondLst>
                            <p:childTnLst>
                              <p:par>
                                <p:cTn id="85" presetID="23" presetClass="entr" presetSubtype="16" fill="hold" grpId="0" nodeType="afterEffect">
                                  <p:stCondLst>
                                    <p:cond delay="0"/>
                                  </p:stCondLst>
                                  <p:iterate>
                                    <p:tmAbs val="0"/>
                                  </p:iterate>
                                  <p:childTnLst>
                                    <p:set>
                                      <p:cBhvr>
                                        <p:cTn id="86" fill="hold"/>
                                        <p:tgtEl>
                                          <p:spTgt spid="562"/>
                                        </p:tgtEl>
                                        <p:attrNameLst>
                                          <p:attrName>style.visibility</p:attrName>
                                        </p:attrNameLst>
                                      </p:cBhvr>
                                      <p:to>
                                        <p:strVal val="visible"/>
                                      </p:to>
                                    </p:set>
                                    <p:anim calcmode="lin" valueType="num">
                                      <p:cBhvr>
                                        <p:cTn id="87" dur="500" fill="hold"/>
                                        <p:tgtEl>
                                          <p:spTgt spid="562"/>
                                        </p:tgtEl>
                                        <p:attrNameLst>
                                          <p:attrName>ppt_w</p:attrName>
                                        </p:attrNameLst>
                                      </p:cBhvr>
                                      <p:tavLst>
                                        <p:tav tm="0">
                                          <p:val>
                                            <p:fltVal val="0"/>
                                          </p:val>
                                        </p:tav>
                                        <p:tav tm="100000">
                                          <p:val>
                                            <p:strVal val="#ppt_w"/>
                                          </p:val>
                                        </p:tav>
                                      </p:tavLst>
                                    </p:anim>
                                    <p:anim calcmode="lin" valueType="num">
                                      <p:cBhvr>
                                        <p:cTn id="88" dur="500" fill="hold"/>
                                        <p:tgtEl>
                                          <p:spTgt spid="562"/>
                                        </p:tgtEl>
                                        <p:attrNameLst>
                                          <p:attrName>ppt_h</p:attrName>
                                        </p:attrNameLst>
                                      </p:cBhvr>
                                      <p:tavLst>
                                        <p:tav tm="0">
                                          <p:val>
                                            <p:fltVal val="0"/>
                                          </p:val>
                                        </p:tav>
                                        <p:tav tm="100000">
                                          <p:val>
                                            <p:strVal val="#ppt_h"/>
                                          </p:val>
                                        </p:tav>
                                      </p:tavLst>
                                    </p:anim>
                                  </p:childTnLst>
                                </p:cTn>
                              </p:par>
                            </p:childTnLst>
                          </p:cTn>
                        </p:par>
                        <p:par>
                          <p:cTn id="89" fill="hold">
                            <p:stCondLst>
                              <p:cond delay="10900"/>
                            </p:stCondLst>
                            <p:childTnLst>
                              <p:par>
                                <p:cTn id="90" presetID="22" presetClass="entr" presetSubtype="4" fill="hold" grpId="0" nodeType="afterEffect">
                                  <p:stCondLst>
                                    <p:cond delay="0"/>
                                  </p:stCondLst>
                                  <p:iterate>
                                    <p:tmAbs val="0"/>
                                  </p:iterate>
                                  <p:childTnLst>
                                    <p:set>
                                      <p:cBhvr>
                                        <p:cTn id="91" fill="hold"/>
                                        <p:tgtEl>
                                          <p:spTgt spid="564"/>
                                        </p:tgtEl>
                                        <p:attrNameLst>
                                          <p:attrName>style.visibility</p:attrName>
                                        </p:attrNameLst>
                                      </p:cBhvr>
                                      <p:to>
                                        <p:strVal val="visible"/>
                                      </p:to>
                                    </p:set>
                                    <p:animEffect transition="in" filter="wipe(down)">
                                      <p:cBhvr>
                                        <p:cTn id="92" dur="500"/>
                                        <p:tgtEl>
                                          <p:spTgt spid="564"/>
                                        </p:tgtEl>
                                      </p:cBhvr>
                                    </p:animEffect>
                                  </p:childTnLst>
                                </p:cTn>
                              </p:par>
                            </p:childTnLst>
                          </p:cTn>
                        </p:par>
                        <p:par>
                          <p:cTn id="93" fill="hold">
                            <p:stCondLst>
                              <p:cond delay="11400"/>
                            </p:stCondLst>
                            <p:childTnLst>
                              <p:par>
                                <p:cTn id="94" presetID="22" presetClass="entr" presetSubtype="8" fill="hold" grpId="0" nodeType="afterEffect">
                                  <p:stCondLst>
                                    <p:cond delay="0"/>
                                  </p:stCondLst>
                                  <p:iterate>
                                    <p:tmAbs val="0"/>
                                  </p:iterate>
                                  <p:childTnLst>
                                    <p:set>
                                      <p:cBhvr>
                                        <p:cTn id="95" fill="hold"/>
                                        <p:tgtEl>
                                          <p:spTgt spid="602"/>
                                        </p:tgtEl>
                                        <p:attrNameLst>
                                          <p:attrName>style.visibility</p:attrName>
                                        </p:attrNameLst>
                                      </p:cBhvr>
                                      <p:to>
                                        <p:strVal val="visible"/>
                                      </p:to>
                                    </p:set>
                                    <p:animEffect transition="in" filter="wipe(left)">
                                      <p:cBhvr>
                                        <p:cTn id="96" dur="500"/>
                                        <p:tgtEl>
                                          <p:spTgt spid="602"/>
                                        </p:tgtEl>
                                      </p:cBhvr>
                                    </p:animEffect>
                                  </p:childTnLst>
                                </p:cTn>
                              </p:par>
                            </p:childTnLst>
                          </p:cTn>
                        </p:par>
                        <p:par>
                          <p:cTn id="97" fill="hold">
                            <p:stCondLst>
                              <p:cond delay="11900"/>
                            </p:stCondLst>
                            <p:childTnLst>
                              <p:par>
                                <p:cTn id="98" presetID="22" presetClass="entr" presetSubtype="8" fill="hold" grpId="0" nodeType="afterEffect">
                                  <p:stCondLst>
                                    <p:cond delay="0"/>
                                  </p:stCondLst>
                                  <p:iterate>
                                    <p:tmAbs val="0"/>
                                  </p:iterate>
                                  <p:childTnLst>
                                    <p:set>
                                      <p:cBhvr>
                                        <p:cTn id="99" fill="hold"/>
                                        <p:tgtEl>
                                          <p:spTgt spid="603"/>
                                        </p:tgtEl>
                                        <p:attrNameLst>
                                          <p:attrName>style.visibility</p:attrName>
                                        </p:attrNameLst>
                                      </p:cBhvr>
                                      <p:to>
                                        <p:strVal val="visible"/>
                                      </p:to>
                                    </p:set>
                                    <p:animEffect transition="in" filter="wipe(left)">
                                      <p:cBhvr>
                                        <p:cTn id="100" dur="500"/>
                                        <p:tgtEl>
                                          <p:spTgt spid="60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fill="hold" grpId="0" nodeType="clickEffect">
                                  <p:stCondLst>
                                    <p:cond delay="0"/>
                                  </p:stCondLst>
                                  <p:iterate>
                                    <p:tmAbs val="0"/>
                                  </p:iterate>
                                  <p:childTnLst>
                                    <p:set>
                                      <p:cBhvr>
                                        <p:cTn id="104" fill="hold"/>
                                        <p:tgtEl>
                                          <p:spTgt spid="610"/>
                                        </p:tgtEl>
                                        <p:attrNameLst>
                                          <p:attrName>style.visibility</p:attrName>
                                        </p:attrNameLst>
                                      </p:cBhvr>
                                      <p:to>
                                        <p:strVal val="visible"/>
                                      </p:to>
                                    </p:set>
                                    <p:animEffect transition="in" filter="fade">
                                      <p:cBhvr>
                                        <p:cTn id="105" dur="500"/>
                                        <p:tgtEl>
                                          <p:spTgt spid="610"/>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iterate>
                                    <p:tmAbs val="0"/>
                                  </p:iterate>
                                  <p:childTnLst>
                                    <p:set>
                                      <p:cBhvr>
                                        <p:cTn id="109" fill="hold"/>
                                        <p:tgtEl>
                                          <p:spTgt spid="601"/>
                                        </p:tgtEl>
                                        <p:attrNameLst>
                                          <p:attrName>style.visibility</p:attrName>
                                        </p:attrNameLst>
                                      </p:cBhvr>
                                      <p:to>
                                        <p:strVal val="visible"/>
                                      </p:to>
                                    </p:set>
                                    <p:animEffect transition="in" filter="wipe(left)">
                                      <p:cBhvr>
                                        <p:cTn id="110" dur="500"/>
                                        <p:tgtEl>
                                          <p:spTgt spid="601"/>
                                        </p:tgtEl>
                                      </p:cBhvr>
                                    </p:animEffect>
                                  </p:childTnLst>
                                </p:cTn>
                              </p:par>
                            </p:childTnLst>
                          </p:cTn>
                        </p:par>
                        <p:par>
                          <p:cTn id="111" fill="hold">
                            <p:stCondLst>
                              <p:cond delay="500"/>
                            </p:stCondLst>
                            <p:childTnLst>
                              <p:par>
                                <p:cTn id="112" presetID="22" presetClass="entr" presetSubtype="8" fill="hold" grpId="0" nodeType="afterEffect">
                                  <p:stCondLst>
                                    <p:cond delay="0"/>
                                  </p:stCondLst>
                                  <p:iterate>
                                    <p:tmAbs val="0"/>
                                  </p:iterate>
                                  <p:childTnLst>
                                    <p:set>
                                      <p:cBhvr>
                                        <p:cTn id="113" fill="hold"/>
                                        <p:tgtEl>
                                          <p:spTgt spid="600"/>
                                        </p:tgtEl>
                                        <p:attrNameLst>
                                          <p:attrName>style.visibility</p:attrName>
                                        </p:attrNameLst>
                                      </p:cBhvr>
                                      <p:to>
                                        <p:strVal val="visible"/>
                                      </p:to>
                                    </p:set>
                                    <p:animEffect transition="in" filter="wipe(left)">
                                      <p:cBhvr>
                                        <p:cTn id="114" dur="500"/>
                                        <p:tgtEl>
                                          <p:spTgt spid="600"/>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iterate>
                                    <p:tmAbs val="0"/>
                                  </p:iterate>
                                  <p:childTnLst>
                                    <p:set>
                                      <p:cBhvr>
                                        <p:cTn id="118" fill="hold"/>
                                        <p:tgtEl>
                                          <p:spTgt spid="607"/>
                                        </p:tgtEl>
                                        <p:attrNameLst>
                                          <p:attrName>style.visibility</p:attrName>
                                        </p:attrNameLst>
                                      </p:cBhvr>
                                      <p:to>
                                        <p:strVal val="visible"/>
                                      </p:to>
                                    </p:set>
                                    <p:animEffect transition="in" filter="wipe(left)">
                                      <p:cBhvr>
                                        <p:cTn id="119" dur="500"/>
                                        <p:tgtEl>
                                          <p:spTgt spid="607"/>
                                        </p:tgtEl>
                                      </p:cBhvr>
                                    </p:animEffect>
                                  </p:childTnLst>
                                </p:cTn>
                              </p:par>
                            </p:childTnLst>
                          </p:cTn>
                        </p:par>
                        <p:par>
                          <p:cTn id="120" fill="hold">
                            <p:stCondLst>
                              <p:cond delay="500"/>
                            </p:stCondLst>
                            <p:childTnLst>
                              <p:par>
                                <p:cTn id="121" presetID="22" presetClass="entr" presetSubtype="8" fill="hold" grpId="0" nodeType="afterEffect">
                                  <p:stCondLst>
                                    <p:cond delay="0"/>
                                  </p:stCondLst>
                                  <p:iterate>
                                    <p:tmAbs val="0"/>
                                  </p:iterate>
                                  <p:childTnLst>
                                    <p:set>
                                      <p:cBhvr>
                                        <p:cTn id="122" fill="hold"/>
                                        <p:tgtEl>
                                          <p:spTgt spid="606"/>
                                        </p:tgtEl>
                                        <p:attrNameLst>
                                          <p:attrName>style.visibility</p:attrName>
                                        </p:attrNameLst>
                                      </p:cBhvr>
                                      <p:to>
                                        <p:strVal val="visible"/>
                                      </p:to>
                                    </p:set>
                                    <p:animEffect transition="in" filter="wipe(left)">
                                      <p:cBhvr>
                                        <p:cTn id="123" dur="500"/>
                                        <p:tgtEl>
                                          <p:spTgt spid="606"/>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iterate>
                                    <p:tmAbs val="0"/>
                                  </p:iterate>
                                  <p:childTnLst>
                                    <p:set>
                                      <p:cBhvr>
                                        <p:cTn id="127" fill="hold"/>
                                        <p:tgtEl>
                                          <p:spTgt spid="597"/>
                                        </p:tgtEl>
                                        <p:attrNameLst>
                                          <p:attrName>style.visibility</p:attrName>
                                        </p:attrNameLst>
                                      </p:cBhvr>
                                      <p:to>
                                        <p:strVal val="visible"/>
                                      </p:to>
                                    </p:set>
                                    <p:animEffect transition="in" filter="wipe(left)">
                                      <p:cBhvr>
                                        <p:cTn id="128" dur="500"/>
                                        <p:tgtEl>
                                          <p:spTgt spid="597"/>
                                        </p:tgtEl>
                                      </p:cBhvr>
                                    </p:animEffect>
                                  </p:childTnLst>
                                </p:cTn>
                              </p:par>
                            </p:childTnLst>
                          </p:cTn>
                        </p:par>
                        <p:par>
                          <p:cTn id="129" fill="hold">
                            <p:stCondLst>
                              <p:cond delay="500"/>
                            </p:stCondLst>
                            <p:childTnLst>
                              <p:par>
                                <p:cTn id="130" presetID="22" presetClass="exit" presetSubtype="8" fill="hold" grpId="1" nodeType="afterEffect">
                                  <p:stCondLst>
                                    <p:cond delay="0"/>
                                  </p:stCondLst>
                                  <p:iterate>
                                    <p:tmAbs val="0"/>
                                  </p:iterate>
                                  <p:childTnLst>
                                    <p:animEffect transition="out" filter="wipe(left)">
                                      <p:cBhvr>
                                        <p:cTn id="131" dur="500" fill="hold"/>
                                        <p:tgtEl>
                                          <p:spTgt spid="603"/>
                                        </p:tgtEl>
                                      </p:cBhvr>
                                    </p:animEffect>
                                    <p:set>
                                      <p:cBhvr>
                                        <p:cTn id="132" fill="hold">
                                          <p:stCondLst>
                                            <p:cond delay="499"/>
                                          </p:stCondLst>
                                        </p:cTn>
                                        <p:tgtEl>
                                          <p:spTgt spid="603"/>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9" presetClass="exit" fill="hold" grpId="1" nodeType="clickEffect">
                                  <p:stCondLst>
                                    <p:cond delay="0"/>
                                  </p:stCondLst>
                                  <p:iterate>
                                    <p:tmAbs val="0"/>
                                  </p:iterate>
                                  <p:childTnLst>
                                    <p:animEffect transition="out" filter="dissolve">
                                      <p:cBhvr>
                                        <p:cTn id="136" dur="500" fill="hold"/>
                                        <p:tgtEl>
                                          <p:spTgt spid="562"/>
                                        </p:tgtEl>
                                      </p:cBhvr>
                                    </p:animEffect>
                                    <p:set>
                                      <p:cBhvr>
                                        <p:cTn id="137" fill="hold">
                                          <p:stCondLst>
                                            <p:cond delay="499"/>
                                          </p:stCondLst>
                                        </p:cTn>
                                        <p:tgtEl>
                                          <p:spTgt spid="562"/>
                                        </p:tgtEl>
                                        <p:attrNameLst>
                                          <p:attrName>style.visibility</p:attrName>
                                        </p:attrNameLst>
                                      </p:cBhvr>
                                      <p:to>
                                        <p:strVal val="hidden"/>
                                      </p:to>
                                    </p:set>
                                  </p:childTnLst>
                                </p:cTn>
                              </p:par>
                            </p:childTnLst>
                          </p:cTn>
                        </p:par>
                        <p:par>
                          <p:cTn id="138" fill="hold">
                            <p:stCondLst>
                              <p:cond delay="500"/>
                            </p:stCondLst>
                            <p:childTnLst>
                              <p:par>
                                <p:cTn id="139" presetID="9" presetClass="exit" fill="hold" grpId="1" nodeType="afterEffect">
                                  <p:stCondLst>
                                    <p:cond delay="0"/>
                                  </p:stCondLst>
                                  <p:iterate>
                                    <p:tmAbs val="0"/>
                                  </p:iterate>
                                  <p:childTnLst>
                                    <p:animEffect transition="out" filter="dissolve">
                                      <p:cBhvr>
                                        <p:cTn id="140" dur="500" fill="hold"/>
                                        <p:tgtEl>
                                          <p:spTgt spid="563"/>
                                        </p:tgtEl>
                                      </p:cBhvr>
                                    </p:animEffect>
                                    <p:set>
                                      <p:cBhvr>
                                        <p:cTn id="141" fill="hold">
                                          <p:stCondLst>
                                            <p:cond delay="499"/>
                                          </p:stCondLst>
                                        </p:cTn>
                                        <p:tgtEl>
                                          <p:spTgt spid="563"/>
                                        </p:tgtEl>
                                        <p:attrNameLst>
                                          <p:attrName>style.visibility</p:attrName>
                                        </p:attrNameLst>
                                      </p:cBhvr>
                                      <p:to>
                                        <p:strVal val="hidden"/>
                                      </p:to>
                                    </p:set>
                                  </p:childTnLst>
                                </p:cTn>
                              </p:par>
                            </p:childTnLst>
                          </p:cTn>
                        </p:par>
                        <p:par>
                          <p:cTn id="142" fill="hold">
                            <p:stCondLst>
                              <p:cond delay="1000"/>
                            </p:stCondLst>
                            <p:childTnLst>
                              <p:par>
                                <p:cTn id="143" presetID="9" presetClass="exit" fill="hold" grpId="1" nodeType="afterEffect">
                                  <p:stCondLst>
                                    <p:cond delay="0"/>
                                  </p:stCondLst>
                                  <p:iterate>
                                    <p:tmAbs val="0"/>
                                  </p:iterate>
                                  <p:childTnLst>
                                    <p:animEffect transition="out" filter="dissolve">
                                      <p:cBhvr>
                                        <p:cTn id="144" dur="500" fill="hold"/>
                                        <p:tgtEl>
                                          <p:spTgt spid="564"/>
                                        </p:tgtEl>
                                      </p:cBhvr>
                                    </p:animEffect>
                                    <p:set>
                                      <p:cBhvr>
                                        <p:cTn id="145" fill="hold">
                                          <p:stCondLst>
                                            <p:cond delay="499"/>
                                          </p:stCondLst>
                                        </p:cTn>
                                        <p:tgtEl>
                                          <p:spTgt spid="564"/>
                                        </p:tgtEl>
                                        <p:attrNameLst>
                                          <p:attrName>style.visibility</p:attrName>
                                        </p:attrNameLst>
                                      </p:cBhvr>
                                      <p:to>
                                        <p:strVal val="hidden"/>
                                      </p:to>
                                    </p:set>
                                  </p:childTnLst>
                                </p:cTn>
                              </p:par>
                            </p:childTnLst>
                          </p:cTn>
                        </p:par>
                        <p:par>
                          <p:cTn id="146" fill="hold">
                            <p:stCondLst>
                              <p:cond delay="1500"/>
                            </p:stCondLst>
                            <p:childTnLst>
                              <p:par>
                                <p:cTn id="147" presetID="9" presetClass="exit" fill="hold" grpId="1" nodeType="afterEffect">
                                  <p:stCondLst>
                                    <p:cond delay="0"/>
                                  </p:stCondLst>
                                  <p:iterate>
                                    <p:tmAbs val="0"/>
                                  </p:iterate>
                                  <p:childTnLst>
                                    <p:animEffect transition="out" filter="dissolve">
                                      <p:cBhvr>
                                        <p:cTn id="148" dur="500" fill="hold"/>
                                        <p:tgtEl>
                                          <p:spTgt spid="602"/>
                                        </p:tgtEl>
                                      </p:cBhvr>
                                    </p:animEffect>
                                    <p:set>
                                      <p:cBhvr>
                                        <p:cTn id="149" fill="hold">
                                          <p:stCondLst>
                                            <p:cond delay="499"/>
                                          </p:stCondLst>
                                        </p:cTn>
                                        <p:tgtEl>
                                          <p:spTgt spid="602"/>
                                        </p:tgtEl>
                                        <p:attrNameLst>
                                          <p:attrName>style.visibility</p:attrName>
                                        </p:attrNameLst>
                                      </p:cBhvr>
                                      <p:to>
                                        <p:strVal val="hidden"/>
                                      </p:to>
                                    </p:set>
                                  </p:childTnLst>
                                </p:cTn>
                              </p:par>
                            </p:childTnLst>
                          </p:cTn>
                        </p:par>
                        <p:par>
                          <p:cTn id="150" fill="hold">
                            <p:stCondLst>
                              <p:cond delay="2000"/>
                            </p:stCondLst>
                            <p:childTnLst>
                              <p:par>
                                <p:cTn id="151" presetID="9" presetClass="exit" fill="hold" grpId="1" nodeType="afterEffect">
                                  <p:stCondLst>
                                    <p:cond delay="0"/>
                                  </p:stCondLst>
                                  <p:iterate>
                                    <p:tmAbs val="0"/>
                                  </p:iterate>
                                  <p:childTnLst>
                                    <p:animEffect transition="out" filter="dissolve">
                                      <p:cBhvr>
                                        <p:cTn id="152" dur="750" fill="hold"/>
                                        <p:tgtEl>
                                          <p:spTgt spid="607"/>
                                        </p:tgtEl>
                                      </p:cBhvr>
                                    </p:animEffect>
                                    <p:set>
                                      <p:cBhvr>
                                        <p:cTn id="153" fill="hold">
                                          <p:stCondLst>
                                            <p:cond delay="749"/>
                                          </p:stCondLst>
                                        </p:cTn>
                                        <p:tgtEl>
                                          <p:spTgt spid="607"/>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9" presetClass="exit" fill="hold" grpId="1" nodeType="clickEffect">
                                  <p:stCondLst>
                                    <p:cond delay="0"/>
                                  </p:stCondLst>
                                  <p:iterate>
                                    <p:tmAbs val="0"/>
                                  </p:iterate>
                                  <p:childTnLst>
                                    <p:animEffect transition="out" filter="dissolve">
                                      <p:cBhvr>
                                        <p:cTn id="157" dur="750" fill="hold"/>
                                        <p:tgtEl>
                                          <p:spTgt spid="600"/>
                                        </p:tgtEl>
                                      </p:cBhvr>
                                    </p:animEffect>
                                    <p:set>
                                      <p:cBhvr>
                                        <p:cTn id="158" fill="hold">
                                          <p:stCondLst>
                                            <p:cond delay="749"/>
                                          </p:stCondLst>
                                        </p:cTn>
                                        <p:tgtEl>
                                          <p:spTgt spid="600"/>
                                        </p:tgtEl>
                                        <p:attrNameLst>
                                          <p:attrName>style.visibility</p:attrName>
                                        </p:attrNameLst>
                                      </p:cBhvr>
                                      <p:to>
                                        <p:strVal val="hidden"/>
                                      </p:to>
                                    </p:set>
                                  </p:childTnLst>
                                </p:cTn>
                              </p:par>
                            </p:childTnLst>
                          </p:cTn>
                        </p:par>
                        <p:par>
                          <p:cTn id="159" fill="hold">
                            <p:stCondLst>
                              <p:cond delay="750"/>
                            </p:stCondLst>
                            <p:childTnLst>
                              <p:par>
                                <p:cTn id="160" presetID="9" presetClass="exit" fill="hold" grpId="1" nodeType="afterEffect">
                                  <p:stCondLst>
                                    <p:cond delay="0"/>
                                  </p:stCondLst>
                                  <p:iterate>
                                    <p:tmAbs val="0"/>
                                  </p:iterate>
                                  <p:childTnLst>
                                    <p:animEffect transition="out" filter="dissolve">
                                      <p:cBhvr>
                                        <p:cTn id="161" dur="750" fill="hold"/>
                                        <p:tgtEl>
                                          <p:spTgt spid="601"/>
                                        </p:tgtEl>
                                      </p:cBhvr>
                                    </p:animEffect>
                                    <p:set>
                                      <p:cBhvr>
                                        <p:cTn id="162" fill="hold">
                                          <p:stCondLst>
                                            <p:cond delay="749"/>
                                          </p:stCondLst>
                                        </p:cTn>
                                        <p:tgtEl>
                                          <p:spTgt spid="601"/>
                                        </p:tgtEl>
                                        <p:attrNameLst>
                                          <p:attrName>style.visibility</p:attrName>
                                        </p:attrNameLst>
                                      </p:cBhvr>
                                      <p:to>
                                        <p:strVal val="hidden"/>
                                      </p:to>
                                    </p:set>
                                  </p:childTnLst>
                                </p:cTn>
                              </p:par>
                            </p:childTnLst>
                          </p:cTn>
                        </p:par>
                        <p:par>
                          <p:cTn id="163" fill="hold">
                            <p:stCondLst>
                              <p:cond delay="1500"/>
                            </p:stCondLst>
                            <p:childTnLst>
                              <p:par>
                                <p:cTn id="164" presetID="9" presetClass="exit" fill="hold" grpId="1" nodeType="afterEffect">
                                  <p:stCondLst>
                                    <p:cond delay="0"/>
                                  </p:stCondLst>
                                  <p:iterate>
                                    <p:tmAbs val="0"/>
                                  </p:iterate>
                                  <p:childTnLst>
                                    <p:animEffect transition="out" filter="dissolve">
                                      <p:cBhvr>
                                        <p:cTn id="165" dur="750" fill="hold"/>
                                        <p:tgtEl>
                                          <p:spTgt spid="606"/>
                                        </p:tgtEl>
                                      </p:cBhvr>
                                    </p:animEffect>
                                    <p:set>
                                      <p:cBhvr>
                                        <p:cTn id="166" fill="hold">
                                          <p:stCondLst>
                                            <p:cond delay="749"/>
                                          </p:stCondLst>
                                        </p:cTn>
                                        <p:tgtEl>
                                          <p:spTgt spid="6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 grpId="0" animBg="1" advAuto="0"/>
      <p:bldP spid="554" grpId="0" animBg="1" advAuto="0"/>
      <p:bldP spid="555" grpId="0" animBg="1" advAuto="0"/>
      <p:bldP spid="556" grpId="0" animBg="1" advAuto="0"/>
      <p:bldP spid="562" grpId="0" animBg="1" advAuto="0"/>
      <p:bldP spid="562" grpId="1" animBg="1" advAuto="0"/>
      <p:bldP spid="563" grpId="0" animBg="1" advAuto="0"/>
      <p:bldP spid="563" grpId="1" animBg="1" advAuto="0"/>
      <p:bldP spid="564" grpId="0" animBg="1" advAuto="0"/>
      <p:bldP spid="564" grpId="1" animBg="1" advAuto="0"/>
      <p:bldP spid="570" grpId="0" animBg="1" advAuto="0"/>
      <p:bldP spid="571" grpId="0" animBg="1" advAuto="0"/>
      <p:bldP spid="572" grpId="0" animBg="1" advAuto="0"/>
      <p:bldP spid="575" grpId="0" animBg="1" advAuto="0"/>
      <p:bldP spid="576" grpId="0" animBg="1" advAuto="0"/>
      <p:bldP spid="577" grpId="0" animBg="1" advAuto="0"/>
      <p:bldP spid="578" grpId="0" animBg="1" advAuto="0"/>
      <p:bldP spid="579" grpId="0" animBg="1" advAuto="0"/>
      <p:bldP spid="585" grpId="0" animBg="1" advAuto="0"/>
      <p:bldP spid="586" grpId="0" animBg="1" advAuto="0"/>
      <p:bldP spid="587" grpId="0" animBg="1" advAuto="0"/>
      <p:bldP spid="588" grpId="0" animBg="1" advAuto="0"/>
      <p:bldP spid="594" grpId="0" animBg="1" advAuto="0"/>
      <p:bldP spid="595" grpId="0" animBg="1" advAuto="0"/>
      <p:bldP spid="596" grpId="0" animBg="1" advAuto="0"/>
      <p:bldP spid="597" grpId="0" animBg="1" advAuto="0"/>
      <p:bldP spid="600" grpId="0" animBg="1" advAuto="0"/>
      <p:bldP spid="600" grpId="1" animBg="1" advAuto="0"/>
      <p:bldP spid="601" grpId="0" animBg="1" advAuto="0"/>
      <p:bldP spid="601" grpId="1" animBg="1" advAuto="0"/>
      <p:bldP spid="602" grpId="0" animBg="1" advAuto="0"/>
      <p:bldP spid="602" grpId="1" animBg="1" advAuto="0"/>
      <p:bldP spid="603" grpId="0" animBg="1" advAuto="0"/>
      <p:bldP spid="603" grpId="1" animBg="1" advAuto="0"/>
      <p:bldP spid="606" grpId="0" animBg="1" advAuto="0"/>
      <p:bldP spid="606" grpId="1" animBg="1" advAuto="0"/>
      <p:bldP spid="607" grpId="0" animBg="1" advAuto="0"/>
      <p:bldP spid="607" grpId="1" animBg="1" advAuto="0"/>
      <p:bldP spid="610"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Rectangle"/>
          <p:cNvSpPr/>
          <p:nvPr/>
        </p:nvSpPr>
        <p:spPr>
          <a:xfrm>
            <a:off x="8585200" y="1193799"/>
            <a:ext cx="7670801" cy="7277101"/>
          </a:xfrm>
          <a:prstGeom prst="rect">
            <a:avLst/>
          </a:prstGeom>
          <a:solidFill>
            <a:srgbClr val="E5E6E1"/>
          </a:solidFill>
          <a:ln w="25400">
            <a:solidFill>
              <a:srgbClr val="941100"/>
            </a:solidFill>
            <a:miter lim="400000"/>
          </a:ln>
          <a:effectLst>
            <a:outerShdw blurRad="254000" dir="1980000" rotWithShape="0">
              <a:srgbClr val="000000"/>
            </a:outerShdw>
          </a:effectLst>
        </p:spPr>
        <p:txBody>
          <a:bodyPr lIns="50800" tIns="50800" rIns="50800" bIns="50800" anchor="ctr"/>
          <a:lstStyle/>
          <a:p>
            <a:pPr>
              <a:defRPr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613" name="Rounded Rectangle"/>
          <p:cNvSpPr/>
          <p:nvPr/>
        </p:nvSpPr>
        <p:spPr>
          <a:xfrm>
            <a:off x="9131300" y="7759700"/>
            <a:ext cx="1955801" cy="431801"/>
          </a:xfrm>
          <a:prstGeom prst="roundRect">
            <a:avLst>
              <a:gd name="adj" fmla="val 44118"/>
            </a:avLst>
          </a:prstGeom>
          <a:solidFill>
            <a:srgbClr val="FFFB00"/>
          </a:solidFill>
          <a:ln w="25400">
            <a:solidFill>
              <a:srgbClr val="5E5E5E"/>
            </a:solidFill>
            <a:miter lim="400000"/>
          </a:ln>
          <a:effectLst>
            <a:outerShdw blurRad="152400" dir="1980000" rotWithShape="0">
              <a:srgbClr val="000000">
                <a:alpha val="82000"/>
              </a:srgbClr>
            </a:outerShdw>
          </a:effectLst>
        </p:spPr>
        <p:txBody>
          <a:bodyPr lIns="50800" tIns="50800" rIns="50800" bIns="50800" anchor="ctr"/>
          <a:lstStyle/>
          <a:p>
            <a:pPr>
              <a:defRPr sz="3200" cap="all">
                <a:solidFill>
                  <a:srgbClr val="FFFFFF"/>
                </a:solidFill>
                <a:latin typeface="Bradley Hand ITC TT-Bold"/>
                <a:ea typeface="Bradley Hand ITC TT-Bold"/>
                <a:cs typeface="Bradley Hand ITC TT-Bold"/>
                <a:sym typeface="Bradley Hand ITC TT-Bold"/>
              </a:defRPr>
            </a:pPr>
            <a:endParaRPr/>
          </a:p>
        </p:txBody>
      </p:sp>
      <p:sp>
        <p:nvSpPr>
          <p:cNvPr id="614" name="template&lt;class ItemType&gt;…"/>
          <p:cNvSpPr/>
          <p:nvPr/>
        </p:nvSpPr>
        <p:spPr>
          <a:xfrm>
            <a:off x="8622279" y="1250949"/>
            <a:ext cx="7594602" cy="6940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solidFill>
                  <a:srgbClr val="0433FF"/>
                </a:solidFill>
              </a:rPr>
              <a:t>template</a:t>
            </a:r>
            <a:r>
              <a:rPr sz="1400" dirty="0"/>
              <a:t>&lt;</a:t>
            </a:r>
            <a:r>
              <a:rPr sz="1400" dirty="0">
                <a:solidFill>
                  <a:srgbClr val="0433FF"/>
                </a:solidFill>
              </a:rPr>
              <a:t>class</a:t>
            </a:r>
            <a:r>
              <a:rPr sz="1400" dirty="0"/>
              <a:t> ItemType&gt;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solidFill>
                  <a:srgbClr val="0433FF"/>
                </a:solidFill>
              </a:rPr>
              <a:t>bool</a:t>
            </a:r>
            <a:r>
              <a:rPr sz="1400" dirty="0"/>
              <a:t> LinkedList&lt;ItemType&gt;::remove(</a:t>
            </a:r>
            <a:r>
              <a:rPr sz="1400" dirty="0">
                <a:solidFill>
                  <a:srgbClr val="0433FF"/>
                </a:solidFill>
              </a:rPr>
              <a:t>int</a:t>
            </a:r>
            <a:r>
              <a:rPr sz="1400" dirty="0"/>
              <a:t> position)</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bool</a:t>
            </a:r>
            <a:r>
              <a:rPr sz="1400" dirty="0"/>
              <a:t> </a:t>
            </a:r>
            <a:r>
              <a:rPr sz="1400" dirty="0" err="1"/>
              <a:t>ableToDelete</a:t>
            </a:r>
            <a:r>
              <a:rPr sz="1400" dirty="0"/>
              <a:t> = (position &gt;= 1)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&amp;&amp; (position &lt;= </a:t>
            </a:r>
            <a:r>
              <a:rPr sz="1400" dirty="0" err="1"/>
              <a:t>itemCount</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if</a:t>
            </a:r>
            <a:r>
              <a:rPr sz="1400" dirty="0"/>
              <a:t> (</a:t>
            </a:r>
            <a:r>
              <a:rPr sz="1400" dirty="0" err="1"/>
              <a:t>ableToDelete</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Node&lt;ItemType&gt;* </a:t>
            </a:r>
            <a:r>
              <a:rPr sz="1400" dirty="0" err="1"/>
              <a:t>curPtr</a:t>
            </a:r>
            <a:r>
              <a:rPr sz="1400" dirty="0"/>
              <a:t> = </a:t>
            </a:r>
            <a:r>
              <a:rPr sz="1400" dirty="0" err="1">
                <a:solidFill>
                  <a:srgbClr val="0433FF"/>
                </a:solidFill>
              </a:rPr>
              <a:t>nullptr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if</a:t>
            </a:r>
            <a:r>
              <a:rPr sz="1400" dirty="0"/>
              <a:t> (position == 1)</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curPtr</a:t>
            </a:r>
            <a:r>
              <a:rPr sz="1400" dirty="0"/>
              <a:t> = </a:t>
            </a:r>
            <a:r>
              <a:rPr sz="1400" dirty="0" err="1"/>
              <a:t>headPtr</a:t>
            </a:r>
            <a:r>
              <a:rPr sz="1400" dirty="0"/>
              <a:t>; </a:t>
            </a:r>
            <a:r>
              <a:rPr sz="1400" dirty="0">
                <a:solidFill>
                  <a:srgbClr val="008F00"/>
                </a:solidFill>
              </a:rPr>
              <a:t>// save pointer to node</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headPtr</a:t>
            </a:r>
            <a:r>
              <a:rPr sz="1400" dirty="0"/>
              <a:t> = </a:t>
            </a:r>
            <a:r>
              <a:rPr sz="1400" dirty="0" err="1"/>
              <a:t>headPtr</a:t>
            </a:r>
            <a:r>
              <a:rPr sz="1400" dirty="0"/>
              <a:t>-&gt;</a:t>
            </a:r>
            <a:r>
              <a:rPr sz="1400" dirty="0" err="1"/>
              <a:t>getNext</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if</a:t>
            </a:r>
            <a:r>
              <a:rPr sz="1400" dirty="0"/>
              <a:t> (</a:t>
            </a:r>
            <a:r>
              <a:rPr sz="1400" dirty="0" err="1"/>
              <a:t>itemCount</a:t>
            </a:r>
            <a:r>
              <a:rPr sz="1400" dirty="0"/>
              <a:t> == 1) </a:t>
            </a:r>
            <a:r>
              <a:rPr sz="1400" dirty="0" err="1"/>
              <a:t>tailPtr</a:t>
            </a:r>
            <a:r>
              <a:rPr sz="1400" dirty="0"/>
              <a:t> = </a:t>
            </a:r>
            <a:r>
              <a:rPr sz="1400" dirty="0" err="1">
                <a:solidFill>
                  <a:srgbClr val="2035FB"/>
                </a:solidFill>
              </a:rPr>
              <a:t>nullptr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endParaRPr sz="1400" dirty="0"/>
          </a:p>
          <a:p>
            <a:pPr algn="l" defTabSz="457200">
              <a:lnSpc>
                <a:spcPct val="90000"/>
              </a:lnSpc>
              <a:tabLst>
                <a:tab pos="241300" algn="l"/>
              </a:tabLst>
              <a:defRPr sz="1600" b="1">
                <a:solidFill>
                  <a:srgbClr val="009051"/>
                </a:solidFill>
                <a:latin typeface="Menlo Regular"/>
                <a:ea typeface="Menlo Regular"/>
                <a:cs typeface="Menlo Regular"/>
                <a:sym typeface="Menlo Regular"/>
              </a:defRPr>
            </a:pPr>
            <a:r>
              <a:rPr sz="1400" dirty="0"/>
              <a:t>      // Return deleted node to system</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curPtr</a:t>
            </a:r>
            <a:r>
              <a:rPr sz="1400" dirty="0"/>
              <a:t>-&gt;</a:t>
            </a:r>
            <a:r>
              <a:rPr sz="1400" dirty="0" err="1"/>
              <a:t>setNext</a:t>
            </a:r>
            <a:r>
              <a:rPr sz="1400" dirty="0"/>
              <a:t>(</a:t>
            </a:r>
            <a:r>
              <a:rPr sz="1400" dirty="0" err="1">
                <a:solidFill>
                  <a:srgbClr val="0433FF"/>
                </a:solidFill>
              </a:rPr>
              <a:t>nullptr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delete</a:t>
            </a:r>
            <a:r>
              <a:rPr sz="1400" dirty="0"/>
              <a:t> </a:t>
            </a:r>
            <a:r>
              <a:rPr sz="1400" dirty="0" err="1"/>
              <a:t>curPtr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curPtr</a:t>
            </a:r>
            <a:r>
              <a:rPr sz="1400" dirty="0"/>
              <a:t> = </a:t>
            </a:r>
            <a:r>
              <a:rPr sz="1400" dirty="0" err="1">
                <a:solidFill>
                  <a:srgbClr val="0433FF"/>
                </a:solidFill>
              </a:rPr>
              <a:t>nullptr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8F00"/>
                </a:solidFill>
                <a:latin typeface="Menlo Regular"/>
                <a:ea typeface="Menlo Regular"/>
                <a:cs typeface="Menlo Regular"/>
                <a:sym typeface="Menlo Regular"/>
              </a:defRPr>
            </a:pPr>
            <a:r>
              <a:rPr sz="1400" dirty="0">
                <a:solidFill>
                  <a:srgbClr val="000000"/>
                </a:solidFill>
              </a:rPr>
              <a:t>      </a:t>
            </a:r>
            <a:r>
              <a:rPr sz="1400" dirty="0" err="1">
                <a:solidFill>
                  <a:srgbClr val="000000"/>
                </a:solidFill>
              </a:rPr>
              <a:t>itemCount</a:t>
            </a:r>
            <a:r>
              <a:rPr sz="1400" dirty="0">
                <a:solidFill>
                  <a:srgbClr val="000000"/>
                </a:solidFill>
              </a:rPr>
              <a:t>--;  </a:t>
            </a:r>
            <a:r>
              <a:rPr sz="1400" dirty="0"/>
              <a:t>// Decrease count of entries</a:t>
            </a:r>
            <a:endParaRPr sz="1400" dirty="0">
              <a:solidFill>
                <a:srgbClr val="000000"/>
              </a:solidFill>
            </a:endParaRPr>
          </a:p>
          <a:p>
            <a:pPr algn="l" defTabSz="457200">
              <a:lnSpc>
                <a:spcPct val="90000"/>
              </a:lnSpc>
              <a:tabLst>
                <a:tab pos="241300" algn="l"/>
              </a:tabLst>
              <a:defRPr sz="1600" b="1">
                <a:solidFill>
                  <a:srgbClr val="008F00"/>
                </a:solidFill>
                <a:latin typeface="Menlo Regular"/>
                <a:ea typeface="Menlo Regular"/>
                <a:cs typeface="Menlo Regular"/>
                <a:sym typeface="Menlo Regular"/>
              </a:defRPr>
            </a:pPr>
            <a:r>
              <a:rPr sz="1400" dirty="0">
                <a:solidFill>
                  <a:srgbClr val="000000"/>
                </a:solidFill>
              </a:rPr>
              <a:t>   }  </a:t>
            </a:r>
            <a:r>
              <a:rPr sz="1400" dirty="0"/>
              <a:t>// end if</a:t>
            </a:r>
            <a:endParaRPr sz="1400" dirty="0">
              <a:solidFill>
                <a:srgbClr val="000000"/>
              </a:solidFill>
            </a:endParaRP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return</a:t>
            </a:r>
            <a:r>
              <a:rPr sz="1400" dirty="0"/>
              <a:t> </a:t>
            </a:r>
            <a:r>
              <a:rPr sz="1400" dirty="0" err="1"/>
              <a:t>ableToDelete</a:t>
            </a:r>
            <a:r>
              <a:rPr sz="1400" dirty="0"/>
              <a:t>;</a:t>
            </a:r>
          </a:p>
          <a:p>
            <a:pPr algn="l" defTabSz="457200">
              <a:lnSpc>
                <a:spcPct val="90000"/>
              </a:lnSpc>
              <a:tabLst>
                <a:tab pos="241300" algn="l"/>
              </a:tabLst>
              <a:defRPr sz="1600" b="1">
                <a:solidFill>
                  <a:srgbClr val="008F00"/>
                </a:solidFill>
                <a:latin typeface="Menlo Regular"/>
                <a:ea typeface="Menlo Regular"/>
                <a:cs typeface="Menlo Regular"/>
                <a:sym typeface="Menlo Regular"/>
              </a:defRPr>
            </a:pPr>
            <a:r>
              <a:rPr sz="1400" dirty="0">
                <a:solidFill>
                  <a:srgbClr val="000000"/>
                </a:solidFill>
              </a:rPr>
              <a:t>}  </a:t>
            </a:r>
            <a:r>
              <a:rPr sz="1400" dirty="0"/>
              <a:t>// end remove</a:t>
            </a:r>
          </a:p>
        </p:txBody>
      </p:sp>
      <p:sp>
        <p:nvSpPr>
          <p:cNvPr id="615" name="else…"/>
          <p:cNvSpPr/>
          <p:nvPr/>
        </p:nvSpPr>
        <p:spPr>
          <a:xfrm>
            <a:off x="8890000" y="3944908"/>
            <a:ext cx="4413068" cy="20415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solidFill>
                  <a:srgbClr val="0433FF"/>
                </a:solidFill>
              </a:rPr>
              <a:t>    else</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solidFill>
                  <a:srgbClr val="0433FF"/>
                </a:solidFill>
              </a:rPr>
              <a:t>    </a:t>
            </a:r>
            <a:r>
              <a:rPr sz="1400" dirty="0"/>
              <a:t>{</a:t>
            </a:r>
          </a:p>
          <a:p>
            <a:pPr algn="l" defTabSz="457200">
              <a:lnSpc>
                <a:spcPct val="90000"/>
              </a:lnSpc>
              <a:tabLst>
                <a:tab pos="241300" algn="l"/>
              </a:tabLst>
              <a:defRPr sz="1600" b="1">
                <a:solidFill>
                  <a:srgbClr val="008F00"/>
                </a:solidFill>
                <a:latin typeface="Menlo Regular"/>
                <a:ea typeface="Menlo Regular"/>
                <a:cs typeface="Menlo Regular"/>
                <a:sym typeface="Menlo Regular"/>
              </a:defRPr>
            </a:pPr>
            <a:r>
              <a:rPr sz="1400" dirty="0">
                <a:solidFill>
                  <a:srgbClr val="000000"/>
                </a:solidFill>
              </a:rPr>
              <a:t>         </a:t>
            </a:r>
            <a:r>
              <a:rPr sz="1400" dirty="0"/>
              <a:t>// Find node that is before the one to delete</a:t>
            </a:r>
            <a:endParaRPr sz="1400" dirty="0">
              <a:solidFill>
                <a:srgbClr val="000000"/>
              </a:solidFill>
            </a:endParaRP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Node&lt;ItemType&gt;* </a:t>
            </a:r>
            <a:r>
              <a:rPr sz="1400" dirty="0" err="1"/>
              <a:t>prevPtr</a:t>
            </a:r>
            <a:r>
              <a:rPr sz="1400" dirty="0"/>
              <a:t> = </a:t>
            </a:r>
            <a:r>
              <a:rPr sz="1400" dirty="0" err="1"/>
              <a:t>getNodeAt</a:t>
            </a:r>
            <a:r>
              <a:rPr sz="1400" dirty="0"/>
              <a:t>(position - 1);</a:t>
            </a:r>
          </a:p>
          <a:p>
            <a:pPr algn="l" defTabSz="457200">
              <a:lnSpc>
                <a:spcPct val="90000"/>
              </a:lnSpc>
              <a:tabLst>
                <a:tab pos="241300" algn="l"/>
              </a:tabLst>
              <a:defRPr sz="1600" b="1">
                <a:solidFill>
                  <a:srgbClr val="008F00"/>
                </a:solidFill>
                <a:latin typeface="Menlo Regular"/>
                <a:ea typeface="Menlo Regular"/>
                <a:cs typeface="Menlo Regular"/>
                <a:sym typeface="Menlo Regular"/>
              </a:defRPr>
            </a:pPr>
            <a:r>
              <a:rPr sz="1400" dirty="0">
                <a:solidFill>
                  <a:srgbClr val="000000"/>
                </a:solidFill>
              </a:rPr>
              <a:t>         </a:t>
            </a:r>
            <a:r>
              <a:rPr sz="1400" dirty="0"/>
              <a:t>// Point to node to delete</a:t>
            </a:r>
            <a:endParaRPr sz="1400" dirty="0">
              <a:solidFill>
                <a:srgbClr val="000000"/>
              </a:solidFill>
            </a:endParaRP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curPtr</a:t>
            </a:r>
            <a:r>
              <a:rPr sz="1400" dirty="0"/>
              <a:t> = </a:t>
            </a:r>
            <a:r>
              <a:rPr sz="1400" dirty="0" err="1"/>
              <a:t>prevPtr</a:t>
            </a:r>
            <a:r>
              <a:rPr sz="1400" dirty="0"/>
              <a:t>-&gt;</a:t>
            </a:r>
            <a:r>
              <a:rPr sz="1400" dirty="0" err="1"/>
              <a:t>getNext</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err="1"/>
              <a:t>prevPtr</a:t>
            </a:r>
            <a:r>
              <a:rPr sz="1400" dirty="0"/>
              <a:t>-&gt;</a:t>
            </a:r>
            <a:r>
              <a:rPr sz="1400" dirty="0" err="1"/>
              <a:t>setNext</a:t>
            </a:r>
            <a:r>
              <a:rPr sz="1400" dirty="0"/>
              <a:t>(</a:t>
            </a:r>
            <a:r>
              <a:rPr sz="1400" dirty="0" err="1"/>
              <a:t>curPtr</a:t>
            </a:r>
            <a:r>
              <a:rPr sz="1400" dirty="0"/>
              <a:t>-&gt;</a:t>
            </a:r>
            <a:r>
              <a:rPr sz="1400" dirty="0" err="1"/>
              <a:t>getNext</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0433FF"/>
                </a:solidFill>
              </a:rPr>
              <a:t>if</a:t>
            </a:r>
            <a:r>
              <a:rPr sz="1400" dirty="0"/>
              <a:t> (position == </a:t>
            </a:r>
            <a:r>
              <a:rPr sz="1400" dirty="0" err="1"/>
              <a:t>itemCount</a:t>
            </a:r>
            <a:r>
              <a:rPr sz="1400" dirty="0"/>
              <a:t>) </a:t>
            </a:r>
            <a:r>
              <a:rPr sz="1400" dirty="0" err="1"/>
              <a:t>tailPtr</a:t>
            </a:r>
            <a:r>
              <a:rPr sz="1400" dirty="0"/>
              <a:t> = </a:t>
            </a:r>
            <a:r>
              <a:rPr sz="1400" dirty="0" err="1"/>
              <a:t>prevPtr</a:t>
            </a:r>
            <a:r>
              <a:rPr sz="1400" dirty="0"/>
              <a:t>;</a:t>
            </a:r>
          </a:p>
          <a:p>
            <a:pPr algn="l" defTabSz="457200">
              <a:lnSpc>
                <a:spcPct val="90000"/>
              </a:lnSpc>
              <a:tabLst>
                <a:tab pos="241300" algn="l"/>
              </a:tabLst>
              <a:defRPr sz="1600" b="1">
                <a:solidFill>
                  <a:srgbClr val="000000"/>
                </a:solidFill>
                <a:latin typeface="Menlo Regular"/>
                <a:ea typeface="Menlo Regular"/>
                <a:cs typeface="Menlo Regular"/>
                <a:sym typeface="Menlo Regular"/>
              </a:defRPr>
            </a:pPr>
            <a:r>
              <a:rPr sz="1400" dirty="0"/>
              <a:t>     }  </a:t>
            </a:r>
            <a:r>
              <a:rPr sz="1400" dirty="0">
                <a:solidFill>
                  <a:srgbClr val="008F00"/>
                </a:solidFill>
              </a:rPr>
              <a:t>// end if</a:t>
            </a:r>
          </a:p>
        </p:txBody>
      </p:sp>
      <p:sp>
        <p:nvSpPr>
          <p:cNvPr id="616" name="Removing from a Linked List"/>
          <p:cNvSpPr txBox="1">
            <a:spLocks noGrp="1"/>
          </p:cNvSpPr>
          <p:nvPr>
            <p:ph type="title"/>
          </p:nvPr>
        </p:nvSpPr>
        <p:spPr>
          <a:prstGeom prst="rect">
            <a:avLst/>
          </a:prstGeom>
        </p:spPr>
        <p:txBody>
          <a:bodyPr/>
          <a:lstStyle/>
          <a:p>
            <a:r>
              <a:t>Removing from a Linked List</a:t>
            </a:r>
          </a:p>
        </p:txBody>
      </p:sp>
      <p:sp>
        <p:nvSpPr>
          <p:cNvPr id="617" name="Removing a node from a linked chain…"/>
          <p:cNvSpPr txBox="1">
            <a:spLocks noGrp="1"/>
          </p:cNvSpPr>
          <p:nvPr>
            <p:ph type="body" sz="half" idx="1"/>
          </p:nvPr>
        </p:nvSpPr>
        <p:spPr>
          <a:xfrm>
            <a:off x="126999" y="1562099"/>
            <a:ext cx="8089902" cy="3162201"/>
          </a:xfrm>
          <a:prstGeom prst="rect">
            <a:avLst/>
          </a:prstGeom>
        </p:spPr>
        <p:txBody>
          <a:bodyPr/>
          <a:lstStyle/>
          <a:p>
            <a:pPr>
              <a:spcBef>
                <a:spcPts val="400"/>
              </a:spcBef>
              <a:buBlip>
                <a:blip r:embed="rId2"/>
              </a:buBlip>
            </a:pPr>
            <a:r>
              <a:rPr sz="3400" dirty="0"/>
              <a:t>Removing a node from a linked chain</a:t>
            </a:r>
          </a:p>
          <a:p>
            <a:pPr lvl="1">
              <a:spcBef>
                <a:spcPts val="400"/>
              </a:spcBef>
              <a:buBlip>
                <a:blip r:embed="rId2"/>
              </a:buBlip>
            </a:pPr>
            <a:r>
              <a:rPr sz="3000" dirty="0"/>
              <a:t>Removing the first entry</a:t>
            </a:r>
          </a:p>
          <a:p>
            <a:pPr lvl="2">
              <a:spcBef>
                <a:spcPts val="400"/>
              </a:spcBef>
              <a:buBlip>
                <a:blip r:embed="rId2"/>
              </a:buBlip>
            </a:pPr>
            <a:r>
              <a:rPr sz="2200" dirty="0"/>
              <a:t>Check if list is now empty</a:t>
            </a:r>
          </a:p>
          <a:p>
            <a:pPr lvl="3">
              <a:spcBef>
                <a:spcPts val="400"/>
              </a:spcBef>
              <a:buBlip>
                <a:blip r:embed="rId2"/>
              </a:buBlip>
            </a:pPr>
            <a:r>
              <a:rPr sz="2200" dirty="0"/>
              <a:t>Set tail to </a:t>
            </a:r>
            <a:r>
              <a:rPr sz="2200" b="1" dirty="0" err="1">
                <a:latin typeface="Courier New"/>
                <a:ea typeface="Courier New"/>
                <a:cs typeface="Courier New"/>
                <a:sym typeface="Courier New"/>
              </a:rPr>
              <a:t>nullptr</a:t>
            </a:r>
            <a:endParaRPr sz="2200" b="1" dirty="0">
              <a:latin typeface="Courier New"/>
              <a:ea typeface="Courier New"/>
              <a:cs typeface="Courier New"/>
              <a:sym typeface="Courier New"/>
            </a:endParaRPr>
          </a:p>
          <a:p>
            <a:pPr lvl="1">
              <a:spcBef>
                <a:spcPts val="400"/>
              </a:spcBef>
              <a:buBlip>
                <a:blip r:embed="rId2"/>
              </a:buBlip>
            </a:pPr>
            <a:r>
              <a:rPr sz="3000" dirty="0"/>
              <a:t>Removing any other entry</a:t>
            </a:r>
          </a:p>
          <a:p>
            <a:pPr lvl="2">
              <a:spcBef>
                <a:spcPts val="400"/>
              </a:spcBef>
              <a:buBlip>
                <a:blip r:embed="rId2"/>
              </a:buBlip>
            </a:pPr>
            <a:r>
              <a:rPr sz="2200" dirty="0"/>
              <a:t>Check if node in last position was removed</a:t>
            </a:r>
          </a:p>
          <a:p>
            <a:pPr lvl="2">
              <a:spcBef>
                <a:spcPts val="400"/>
              </a:spcBef>
              <a:buBlip>
                <a:blip r:embed="rId2"/>
              </a:buBlip>
            </a:pPr>
            <a:r>
              <a:rPr sz="2200" dirty="0"/>
              <a:t>Reset tail to current last node</a:t>
            </a:r>
          </a:p>
        </p:txBody>
      </p:sp>
      <p:grpSp>
        <p:nvGrpSpPr>
          <p:cNvPr id="620" name="Group"/>
          <p:cNvGrpSpPr/>
          <p:nvPr/>
        </p:nvGrpSpPr>
        <p:grpSpPr>
          <a:xfrm>
            <a:off x="7404099" y="7327900"/>
            <a:ext cx="1055279" cy="1257301"/>
            <a:chOff x="0" y="0"/>
            <a:chExt cx="1055277" cy="1257300"/>
          </a:xfrm>
        </p:grpSpPr>
        <p:sp>
          <p:nvSpPr>
            <p:cNvPr id="618" name="tailPtr"/>
            <p:cNvSpPr/>
            <p:nvPr/>
          </p:nvSpPr>
          <p:spPr>
            <a:xfrm>
              <a:off x="0" y="736600"/>
              <a:ext cx="10287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defRPr sz="2400">
                  <a:solidFill>
                    <a:srgbClr val="000000"/>
                  </a:solidFill>
                </a:defRPr>
              </a:lvl1pPr>
            </a:lstStyle>
            <a:p>
              <a:r>
                <a:t>tailPtr</a:t>
              </a:r>
            </a:p>
          </p:txBody>
        </p:sp>
        <p:sp>
          <p:nvSpPr>
            <p:cNvPr id="619" name="Rectangle"/>
            <p:cNvSpPr/>
            <p:nvPr/>
          </p:nvSpPr>
          <p:spPr>
            <a:xfrm>
              <a:off x="280577" y="0"/>
              <a:ext cx="774701" cy="736601"/>
            </a:xfrm>
            <a:prstGeom prst="rect">
              <a:avLst/>
            </a:prstGeom>
            <a:solidFill>
              <a:srgbClr val="FFFB00"/>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grpSp>
        <p:nvGrpSpPr>
          <p:cNvPr id="626" name="Group"/>
          <p:cNvGrpSpPr/>
          <p:nvPr/>
        </p:nvGrpSpPr>
        <p:grpSpPr>
          <a:xfrm>
            <a:off x="6883399" y="6400800"/>
            <a:ext cx="1728797" cy="977901"/>
            <a:chOff x="0" y="0"/>
            <a:chExt cx="1728795" cy="977900"/>
          </a:xfrm>
        </p:grpSpPr>
        <p:grpSp>
          <p:nvGrpSpPr>
            <p:cNvPr id="623" name="Group"/>
            <p:cNvGrpSpPr/>
            <p:nvPr/>
          </p:nvGrpSpPr>
          <p:grpSpPr>
            <a:xfrm>
              <a:off x="63500" y="0"/>
              <a:ext cx="1524001" cy="495301"/>
              <a:chOff x="0" y="0"/>
              <a:chExt cx="1524000" cy="495300"/>
            </a:xfrm>
          </p:grpSpPr>
          <p:sp>
            <p:nvSpPr>
              <p:cNvPr id="621" name="Rectangle"/>
              <p:cNvSpPr/>
              <p:nvPr/>
            </p:nvSpPr>
            <p:spPr>
              <a:xfrm>
                <a:off x="0" y="0"/>
                <a:ext cx="774701" cy="4953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622" name="Rectangle"/>
              <p:cNvSpPr/>
              <p:nvPr/>
            </p:nvSpPr>
            <p:spPr>
              <a:xfrm>
                <a:off x="749300" y="0"/>
                <a:ext cx="774701" cy="4953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624" name="item"/>
            <p:cNvSpPr/>
            <p:nvPr/>
          </p:nvSpPr>
          <p:spPr>
            <a:xfrm>
              <a:off x="0" y="4572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625" name="next"/>
            <p:cNvSpPr/>
            <p:nvPr/>
          </p:nvSpPr>
          <p:spPr>
            <a:xfrm>
              <a:off x="719948" y="4318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627" name="Apples"/>
          <p:cNvSpPr/>
          <p:nvPr/>
        </p:nvSpPr>
        <p:spPr>
          <a:xfrm>
            <a:off x="366712" y="5575300"/>
            <a:ext cx="1196976" cy="54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solidFill>
                  <a:srgbClr val="000000"/>
                </a:solidFill>
                <a:latin typeface="Gill Sans"/>
                <a:ea typeface="Gill Sans"/>
                <a:cs typeface="Gill Sans"/>
                <a:sym typeface="Gill Sans"/>
              </a:defRPr>
            </a:lvl1pPr>
          </a:lstStyle>
          <a:p>
            <a:r>
              <a:t>Apples</a:t>
            </a:r>
          </a:p>
        </p:txBody>
      </p:sp>
      <p:sp>
        <p:nvSpPr>
          <p:cNvPr id="628" name="Line"/>
          <p:cNvSpPr/>
          <p:nvPr/>
        </p:nvSpPr>
        <p:spPr>
          <a:xfrm>
            <a:off x="7340599" y="6007100"/>
            <a:ext cx="1" cy="596901"/>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634" name="Group"/>
          <p:cNvGrpSpPr/>
          <p:nvPr/>
        </p:nvGrpSpPr>
        <p:grpSpPr>
          <a:xfrm>
            <a:off x="-12701" y="6350000"/>
            <a:ext cx="1804997" cy="952501"/>
            <a:chOff x="0" y="0"/>
            <a:chExt cx="1804995" cy="952500"/>
          </a:xfrm>
        </p:grpSpPr>
        <p:grpSp>
          <p:nvGrpSpPr>
            <p:cNvPr id="631" name="Group"/>
            <p:cNvGrpSpPr/>
            <p:nvPr/>
          </p:nvGrpSpPr>
          <p:grpSpPr>
            <a:xfrm>
              <a:off x="139700" y="0"/>
              <a:ext cx="1524001" cy="495300"/>
              <a:chOff x="0" y="0"/>
              <a:chExt cx="1524000" cy="495299"/>
            </a:xfrm>
          </p:grpSpPr>
          <p:sp>
            <p:nvSpPr>
              <p:cNvPr id="629" name="Rectangle"/>
              <p:cNvSpPr/>
              <p:nvPr/>
            </p:nvSpPr>
            <p:spPr>
              <a:xfrm>
                <a:off x="0" y="0"/>
                <a:ext cx="774701" cy="495300"/>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630" name="Rectangle"/>
              <p:cNvSpPr/>
              <p:nvPr/>
            </p:nvSpPr>
            <p:spPr>
              <a:xfrm>
                <a:off x="749300" y="0"/>
                <a:ext cx="774701" cy="495300"/>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632" name="item"/>
            <p:cNvSpPr/>
            <p:nvPr/>
          </p:nvSpPr>
          <p:spPr>
            <a:xfrm>
              <a:off x="0" y="4064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633" name="next"/>
            <p:cNvSpPr/>
            <p:nvPr/>
          </p:nvSpPr>
          <p:spPr>
            <a:xfrm>
              <a:off x="796148" y="4318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635" name="Pears"/>
          <p:cNvSpPr/>
          <p:nvPr/>
        </p:nvSpPr>
        <p:spPr>
          <a:xfrm>
            <a:off x="7104741" y="5588000"/>
            <a:ext cx="969176" cy="54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solidFill>
                  <a:srgbClr val="000000"/>
                </a:solidFill>
                <a:latin typeface="Gill Sans"/>
                <a:ea typeface="Gill Sans"/>
                <a:cs typeface="Gill Sans"/>
                <a:sym typeface="Gill Sans"/>
              </a:defRPr>
            </a:lvl1pPr>
          </a:lstStyle>
          <a:p>
            <a:r>
              <a:t>Pears</a:t>
            </a:r>
          </a:p>
        </p:txBody>
      </p:sp>
      <p:sp>
        <p:nvSpPr>
          <p:cNvPr id="636" name="Line"/>
          <p:cNvSpPr/>
          <p:nvPr/>
        </p:nvSpPr>
        <p:spPr>
          <a:xfrm flipH="1">
            <a:off x="558797" y="6007100"/>
            <a:ext cx="1" cy="596901"/>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639" name="Group"/>
          <p:cNvGrpSpPr/>
          <p:nvPr/>
        </p:nvGrpSpPr>
        <p:grpSpPr>
          <a:xfrm>
            <a:off x="88899" y="7366000"/>
            <a:ext cx="1270001" cy="1219201"/>
            <a:chOff x="0" y="0"/>
            <a:chExt cx="1270000" cy="1219200"/>
          </a:xfrm>
        </p:grpSpPr>
        <p:sp>
          <p:nvSpPr>
            <p:cNvPr id="637" name="headPtr"/>
            <p:cNvSpPr/>
            <p:nvPr/>
          </p:nvSpPr>
          <p:spPr>
            <a:xfrm>
              <a:off x="0" y="698500"/>
              <a:ext cx="12700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a:defRPr sz="2400">
                  <a:solidFill>
                    <a:srgbClr val="000000"/>
                  </a:solidFill>
                </a:defRPr>
              </a:lvl1pPr>
            </a:lstStyle>
            <a:p>
              <a:r>
                <a:t>headPtr</a:t>
              </a:r>
            </a:p>
          </p:txBody>
        </p:sp>
        <p:sp>
          <p:nvSpPr>
            <p:cNvPr id="638" name="Rectangle"/>
            <p:cNvSpPr/>
            <p:nvPr/>
          </p:nvSpPr>
          <p:spPr>
            <a:xfrm>
              <a:off x="1177" y="0"/>
              <a:ext cx="774701" cy="736601"/>
            </a:xfrm>
            <a:prstGeom prst="rect">
              <a:avLst/>
            </a:prstGeom>
            <a:solidFill>
              <a:srgbClr val="FFFB00"/>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640" name="Line"/>
          <p:cNvSpPr/>
          <p:nvPr/>
        </p:nvSpPr>
        <p:spPr>
          <a:xfrm>
            <a:off x="419099" y="6896100"/>
            <a:ext cx="114301" cy="762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641" name="/"/>
          <p:cNvSpPr/>
          <p:nvPr/>
        </p:nvSpPr>
        <p:spPr>
          <a:xfrm>
            <a:off x="7904224" y="6350000"/>
            <a:ext cx="319021" cy="5334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3000">
                <a:solidFill>
                  <a:srgbClr val="FFFB00"/>
                </a:solidFill>
                <a:effectLst>
                  <a:outerShdw blurRad="38100" dist="12700" dir="5400000" rotWithShape="0">
                    <a:srgbClr val="000000">
                      <a:alpha val="50000"/>
                    </a:srgbClr>
                  </a:outerShdw>
                </a:effectLst>
              </a:defRPr>
            </a:lvl1pPr>
          </a:lstStyle>
          <a:p>
            <a:r>
              <a:t>/</a:t>
            </a:r>
          </a:p>
        </p:txBody>
      </p:sp>
      <p:sp>
        <p:nvSpPr>
          <p:cNvPr id="642" name="Line"/>
          <p:cNvSpPr/>
          <p:nvPr/>
        </p:nvSpPr>
        <p:spPr>
          <a:xfrm flipH="1">
            <a:off x="7150099" y="6743700"/>
            <a:ext cx="838201" cy="9525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
        <p:nvSpPr>
          <p:cNvPr id="643" name="Kiwis"/>
          <p:cNvSpPr/>
          <p:nvPr/>
        </p:nvSpPr>
        <p:spPr>
          <a:xfrm>
            <a:off x="2291425" y="5588000"/>
            <a:ext cx="979749" cy="54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solidFill>
                  <a:srgbClr val="000000"/>
                </a:solidFill>
                <a:latin typeface="Gill Sans"/>
                <a:ea typeface="Gill Sans"/>
                <a:cs typeface="Gill Sans"/>
                <a:sym typeface="Gill Sans"/>
              </a:defRPr>
            </a:lvl1pPr>
          </a:lstStyle>
          <a:p>
            <a:r>
              <a:t>Kiwis</a:t>
            </a:r>
          </a:p>
        </p:txBody>
      </p:sp>
      <p:grpSp>
        <p:nvGrpSpPr>
          <p:cNvPr id="649" name="Group"/>
          <p:cNvGrpSpPr/>
          <p:nvPr/>
        </p:nvGrpSpPr>
        <p:grpSpPr>
          <a:xfrm>
            <a:off x="1917699" y="6362700"/>
            <a:ext cx="1804997" cy="965201"/>
            <a:chOff x="0" y="0"/>
            <a:chExt cx="1804995" cy="965200"/>
          </a:xfrm>
        </p:grpSpPr>
        <p:grpSp>
          <p:nvGrpSpPr>
            <p:cNvPr id="646" name="Group"/>
            <p:cNvGrpSpPr/>
            <p:nvPr/>
          </p:nvGrpSpPr>
          <p:grpSpPr>
            <a:xfrm>
              <a:off x="139700" y="0"/>
              <a:ext cx="1524001" cy="508001"/>
              <a:chOff x="0" y="0"/>
              <a:chExt cx="1524000" cy="508000"/>
            </a:xfrm>
          </p:grpSpPr>
          <p:sp>
            <p:nvSpPr>
              <p:cNvPr id="644" name="Rectangle"/>
              <p:cNvSpPr/>
              <p:nvPr/>
            </p:nvSpPr>
            <p:spPr>
              <a:xfrm>
                <a:off x="0" y="0"/>
                <a:ext cx="774701" cy="5080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645" name="Rectangle"/>
              <p:cNvSpPr/>
              <p:nvPr/>
            </p:nvSpPr>
            <p:spPr>
              <a:xfrm>
                <a:off x="749300" y="0"/>
                <a:ext cx="774701" cy="5080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647" name="item"/>
            <p:cNvSpPr/>
            <p:nvPr/>
          </p:nvSpPr>
          <p:spPr>
            <a:xfrm>
              <a:off x="0" y="4191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648" name="next"/>
            <p:cNvSpPr/>
            <p:nvPr/>
          </p:nvSpPr>
          <p:spPr>
            <a:xfrm>
              <a:off x="796148" y="4445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650" name="Line"/>
          <p:cNvSpPr/>
          <p:nvPr/>
        </p:nvSpPr>
        <p:spPr>
          <a:xfrm>
            <a:off x="2438399" y="6007100"/>
            <a:ext cx="1" cy="596901"/>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51" name="Line"/>
          <p:cNvSpPr/>
          <p:nvPr/>
        </p:nvSpPr>
        <p:spPr>
          <a:xfrm flipH="1">
            <a:off x="1226339" y="6578600"/>
            <a:ext cx="840189" cy="1"/>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52" name="Peaches"/>
          <p:cNvSpPr/>
          <p:nvPr/>
        </p:nvSpPr>
        <p:spPr>
          <a:xfrm>
            <a:off x="5296129" y="5588000"/>
            <a:ext cx="1371142" cy="546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solidFill>
                  <a:srgbClr val="000000"/>
                </a:solidFill>
                <a:latin typeface="Gill Sans"/>
                <a:ea typeface="Gill Sans"/>
                <a:cs typeface="Gill Sans"/>
                <a:sym typeface="Gill Sans"/>
              </a:defRPr>
            </a:lvl1pPr>
          </a:lstStyle>
          <a:p>
            <a:r>
              <a:t>Peaches</a:t>
            </a:r>
          </a:p>
        </p:txBody>
      </p:sp>
      <p:grpSp>
        <p:nvGrpSpPr>
          <p:cNvPr id="658" name="Group"/>
          <p:cNvGrpSpPr/>
          <p:nvPr/>
        </p:nvGrpSpPr>
        <p:grpSpPr>
          <a:xfrm>
            <a:off x="4927599" y="6362700"/>
            <a:ext cx="1804997" cy="952501"/>
            <a:chOff x="0" y="0"/>
            <a:chExt cx="1804995" cy="952500"/>
          </a:xfrm>
        </p:grpSpPr>
        <p:grpSp>
          <p:nvGrpSpPr>
            <p:cNvPr id="655" name="Group"/>
            <p:cNvGrpSpPr/>
            <p:nvPr/>
          </p:nvGrpSpPr>
          <p:grpSpPr>
            <a:xfrm>
              <a:off x="139700" y="0"/>
              <a:ext cx="1524001" cy="495301"/>
              <a:chOff x="0" y="0"/>
              <a:chExt cx="1524000" cy="495300"/>
            </a:xfrm>
          </p:grpSpPr>
          <p:sp>
            <p:nvSpPr>
              <p:cNvPr id="653" name="Rectangle"/>
              <p:cNvSpPr/>
              <p:nvPr/>
            </p:nvSpPr>
            <p:spPr>
              <a:xfrm>
                <a:off x="0" y="0"/>
                <a:ext cx="774701" cy="495301"/>
              </a:xfrm>
              <a:prstGeom prst="rect">
                <a:avLst/>
              </a:prstGeom>
              <a:solidFill>
                <a:schemeClr val="accent1">
                  <a:hueOff val="-313507"/>
                  <a:satOff val="34334"/>
                  <a:lumOff val="-8266"/>
                  <a:alpha val="50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sp>
            <p:nvSpPr>
              <p:cNvPr id="654" name="Rectangle"/>
              <p:cNvSpPr/>
              <p:nvPr/>
            </p:nvSpPr>
            <p:spPr>
              <a:xfrm>
                <a:off x="749300" y="0"/>
                <a:ext cx="774701" cy="495301"/>
              </a:xfrm>
              <a:prstGeom prst="rect">
                <a:avLst/>
              </a:prstGeom>
              <a:solidFill>
                <a:schemeClr val="accent1">
                  <a:hueOff val="-313507"/>
                  <a:satOff val="34334"/>
                  <a:lumOff val="-8266"/>
                  <a:alpha val="49000"/>
                </a:schemeClr>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656" name="item"/>
            <p:cNvSpPr/>
            <p:nvPr/>
          </p:nvSpPr>
          <p:spPr>
            <a:xfrm>
              <a:off x="0" y="406400"/>
              <a:ext cx="999110"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item</a:t>
              </a:r>
            </a:p>
          </p:txBody>
        </p:sp>
        <p:sp>
          <p:nvSpPr>
            <p:cNvPr id="657" name="next"/>
            <p:cNvSpPr/>
            <p:nvPr/>
          </p:nvSpPr>
          <p:spPr>
            <a:xfrm>
              <a:off x="796148" y="431800"/>
              <a:ext cx="1008848"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next</a:t>
              </a:r>
            </a:p>
          </p:txBody>
        </p:sp>
      </p:grpSp>
      <p:sp>
        <p:nvSpPr>
          <p:cNvPr id="659" name="Line"/>
          <p:cNvSpPr/>
          <p:nvPr/>
        </p:nvSpPr>
        <p:spPr>
          <a:xfrm>
            <a:off x="5524499" y="6007100"/>
            <a:ext cx="1" cy="596901"/>
          </a:xfrm>
          <a:prstGeom prst="line">
            <a:avLst/>
          </a:prstGeom>
          <a:ln w="76200">
            <a:solidFill>
              <a:srgbClr val="FFFFFF"/>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60" name="Line"/>
          <p:cNvSpPr/>
          <p:nvPr/>
        </p:nvSpPr>
        <p:spPr>
          <a:xfrm flipH="1">
            <a:off x="6141239" y="6616700"/>
            <a:ext cx="840190" cy="1"/>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61" name="Line"/>
          <p:cNvSpPr/>
          <p:nvPr/>
        </p:nvSpPr>
        <p:spPr>
          <a:xfrm flipH="1">
            <a:off x="3245639" y="6616700"/>
            <a:ext cx="1816105" cy="1"/>
          </a:xfrm>
          <a:prstGeom prst="line">
            <a:avLst/>
          </a:prstGeom>
          <a:ln w="76200">
            <a:solidFill>
              <a:srgbClr val="FFFB00"/>
            </a:solidFill>
            <a:miter lim="400000"/>
            <a:headEnd type="stealth"/>
          </a:ln>
          <a:effectLst>
            <a:outerShdw blurRad="1778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664" name="Group"/>
          <p:cNvGrpSpPr/>
          <p:nvPr/>
        </p:nvGrpSpPr>
        <p:grpSpPr>
          <a:xfrm>
            <a:off x="3657599" y="7391400"/>
            <a:ext cx="1612901" cy="1219201"/>
            <a:chOff x="0" y="0"/>
            <a:chExt cx="1612900" cy="1219200"/>
          </a:xfrm>
        </p:grpSpPr>
        <p:sp>
          <p:nvSpPr>
            <p:cNvPr id="662" name="prevPtr"/>
            <p:cNvSpPr/>
            <p:nvPr/>
          </p:nvSpPr>
          <p:spPr>
            <a:xfrm>
              <a:off x="0" y="698500"/>
              <a:ext cx="16129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prevPtr</a:t>
              </a:r>
            </a:p>
          </p:txBody>
        </p:sp>
        <p:sp>
          <p:nvSpPr>
            <p:cNvPr id="663" name="Rectangle"/>
            <p:cNvSpPr/>
            <p:nvPr/>
          </p:nvSpPr>
          <p:spPr>
            <a:xfrm>
              <a:off x="407577" y="0"/>
              <a:ext cx="774701" cy="736601"/>
            </a:xfrm>
            <a:prstGeom prst="rect">
              <a:avLst/>
            </a:prstGeom>
            <a:solidFill>
              <a:srgbClr val="9437FF"/>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665" name="Line"/>
          <p:cNvSpPr/>
          <p:nvPr/>
        </p:nvSpPr>
        <p:spPr>
          <a:xfrm flipH="1">
            <a:off x="4477954" y="6814277"/>
            <a:ext cx="719588" cy="941267"/>
          </a:xfrm>
          <a:prstGeom prst="line">
            <a:avLst/>
          </a:prstGeom>
          <a:ln w="76200">
            <a:solidFill>
              <a:srgbClr val="941100"/>
            </a:solidFill>
            <a:miter lim="400000"/>
            <a:headEnd type="stealth"/>
          </a:ln>
          <a:effectLst>
            <a:outerShdw blurRad="177800" dir="3060000" rotWithShape="0">
              <a:srgbClr val="FFFFFF"/>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pSp>
        <p:nvGrpSpPr>
          <p:cNvPr id="668" name="Group"/>
          <p:cNvGrpSpPr/>
          <p:nvPr/>
        </p:nvGrpSpPr>
        <p:grpSpPr>
          <a:xfrm>
            <a:off x="4165599" y="4762500"/>
            <a:ext cx="2324101" cy="838201"/>
            <a:chOff x="0" y="0"/>
            <a:chExt cx="2324100" cy="838200"/>
          </a:xfrm>
        </p:grpSpPr>
        <p:sp>
          <p:nvSpPr>
            <p:cNvPr id="666" name="curPtr"/>
            <p:cNvSpPr/>
            <p:nvPr/>
          </p:nvSpPr>
          <p:spPr>
            <a:xfrm>
              <a:off x="0" y="317500"/>
              <a:ext cx="2324101" cy="520701"/>
            </a:xfrm>
            <a:prstGeom prst="rect">
              <a:avLst/>
            </a:prstGeom>
            <a:noFill/>
            <a:ln w="12700" cap="flat">
              <a:noFill/>
              <a:miter lim="400000"/>
            </a:ln>
            <a:effectLst>
              <a:outerShdw blurRad="101600" dist="76200" dir="2700000" rotWithShape="0">
                <a:srgbClr val="000000">
                  <a:alpha val="71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2400">
                  <a:solidFill>
                    <a:srgbClr val="000000"/>
                  </a:solidFill>
                </a:defRPr>
              </a:lvl1pPr>
            </a:lstStyle>
            <a:p>
              <a:r>
                <a:t>curPtr</a:t>
              </a:r>
            </a:p>
          </p:txBody>
        </p:sp>
        <p:sp>
          <p:nvSpPr>
            <p:cNvPr id="667" name="Rectangle"/>
            <p:cNvSpPr/>
            <p:nvPr/>
          </p:nvSpPr>
          <p:spPr>
            <a:xfrm>
              <a:off x="712377" y="0"/>
              <a:ext cx="774701" cy="342901"/>
            </a:xfrm>
            <a:prstGeom prst="rect">
              <a:avLst/>
            </a:prstGeom>
            <a:solidFill>
              <a:srgbClr val="9437FF"/>
            </a:solidFill>
            <a:ln w="25400" cap="flat">
              <a:solidFill>
                <a:srgbClr val="000000"/>
              </a:solidFill>
              <a:prstDash val="solid"/>
              <a:miter lim="400000"/>
            </a:ln>
            <a:effectLst>
              <a:outerShdw blurRad="101600" dist="76200" dir="2700000" rotWithShape="0">
                <a:srgbClr val="000000">
                  <a:alpha val="75000"/>
                </a:srgbClr>
              </a:outerShdw>
            </a:effectLst>
          </p:spPr>
          <p:txBody>
            <a:bodyPr wrap="square" lIns="50800" tIns="50800" rIns="50800" bIns="50800" numCol="1" anchor="ctr">
              <a:noAutofit/>
            </a:bodyPr>
            <a:lstStyle/>
            <a:p>
              <a:pPr defTabSz="584200">
                <a:defRPr sz="4400">
                  <a:solidFill>
                    <a:srgbClr val="FFFFFF"/>
                  </a:solidFill>
                  <a:effectLst>
                    <a:outerShdw blurRad="38100" dist="12700" dir="5400000" rotWithShape="0">
                      <a:srgbClr val="000000">
                        <a:alpha val="50000"/>
                      </a:srgbClr>
                    </a:outerShdw>
                  </a:effectLst>
                </a:defRPr>
              </a:pPr>
              <a:endParaRPr/>
            </a:p>
          </p:txBody>
        </p:sp>
      </p:grpSp>
      <p:sp>
        <p:nvSpPr>
          <p:cNvPr id="669" name="Line"/>
          <p:cNvSpPr/>
          <p:nvPr/>
        </p:nvSpPr>
        <p:spPr>
          <a:xfrm>
            <a:off x="5354254" y="4865455"/>
            <a:ext cx="1723111" cy="1571991"/>
          </a:xfrm>
          <a:custGeom>
            <a:avLst/>
            <a:gdLst/>
            <a:ahLst/>
            <a:cxnLst>
              <a:cxn ang="0">
                <a:pos x="wd2" y="hd2"/>
              </a:cxn>
              <a:cxn ang="5400000">
                <a:pos x="wd2" y="hd2"/>
              </a:cxn>
              <a:cxn ang="10800000">
                <a:pos x="wd2" y="hd2"/>
              </a:cxn>
              <a:cxn ang="16200000">
                <a:pos x="wd2" y="hd2"/>
              </a:cxn>
            </a:cxnLst>
            <a:rect l="0" t="0" r="r" b="b"/>
            <a:pathLst>
              <a:path w="20512" h="18938" extrusionOk="0">
                <a:moveTo>
                  <a:pt x="20391" y="18938"/>
                </a:moveTo>
                <a:cubicBezTo>
                  <a:pt x="20391" y="18938"/>
                  <a:pt x="21600" y="6379"/>
                  <a:pt x="16389" y="2703"/>
                </a:cubicBezTo>
                <a:cubicBezTo>
                  <a:pt x="11940" y="-2662"/>
                  <a:pt x="0" y="1617"/>
                  <a:pt x="0" y="1617"/>
                </a:cubicBezTo>
              </a:path>
            </a:pathLst>
          </a:custGeom>
          <a:ln w="76200">
            <a:solidFill>
              <a:srgbClr val="941100"/>
            </a:solidFill>
            <a:miter lim="400000"/>
            <a:headEnd type="stealth"/>
          </a:ln>
          <a:effectLst>
            <a:outerShdw blurRad="177800" dir="3060000" rotWithShape="0">
              <a:srgbClr val="FFFFFF"/>
            </a:outerShdw>
          </a:effectLst>
        </p:spPr>
        <p:txBody>
          <a:bodyPr lIns="50800" tIns="50800" rIns="50800" bIns="50800" anchor="ctr"/>
          <a:lstStyle/>
          <a:p>
            <a:pPr>
              <a:defRPr sz="3200" cap="all">
                <a:solidFill>
                  <a:srgbClr val="941100"/>
                </a:solidFill>
                <a:latin typeface="Bradley Hand ITC TT-Bold"/>
                <a:ea typeface="Bradley Hand ITC TT-Bold"/>
                <a:cs typeface="Bradley Hand ITC TT-Bold"/>
                <a:sym typeface="Bradley Hand ITC TT-Bold"/>
              </a:defRPr>
            </a:pPr>
            <a:endParaRPr/>
          </a:p>
        </p:txBody>
      </p:sp>
      <p:grpSp>
        <p:nvGrpSpPr>
          <p:cNvPr id="672" name="Group"/>
          <p:cNvGrpSpPr/>
          <p:nvPr/>
        </p:nvGrpSpPr>
        <p:grpSpPr>
          <a:xfrm>
            <a:off x="11816965" y="7645400"/>
            <a:ext cx="4216803" cy="458789"/>
            <a:chOff x="0" y="0"/>
            <a:chExt cx="4216801" cy="458788"/>
          </a:xfrm>
        </p:grpSpPr>
        <p:sp>
          <p:nvSpPr>
            <p:cNvPr id="670" name="Rectangle"/>
            <p:cNvSpPr/>
            <p:nvPr/>
          </p:nvSpPr>
          <p:spPr>
            <a:xfrm>
              <a:off x="0" y="14287"/>
              <a:ext cx="4216401" cy="444501"/>
            </a:xfrm>
            <a:prstGeom prst="rect">
              <a:avLst/>
            </a:prstGeom>
            <a:solidFill>
              <a:schemeClr val="accent1">
                <a:hueOff val="-313507"/>
                <a:satOff val="34334"/>
                <a:lumOff val="-8266"/>
                <a:alpha val="62000"/>
              </a:schemeClr>
            </a:solidFill>
            <a:ln w="25400" cap="flat">
              <a:solidFill>
                <a:srgbClr val="000000"/>
              </a:solidFill>
              <a:prstDash val="solid"/>
              <a:miter lim="400000"/>
            </a:ln>
            <a:effectLst/>
          </p:spPr>
          <p:txBody>
            <a:bodyPr wrap="square" lIns="50800" tIns="50800" rIns="50800" bIns="50800" numCol="1" anchor="ctr">
              <a:noAutofit/>
            </a:bodyPr>
            <a:lstStyle/>
            <a:p>
              <a:pPr defTabSz="584200">
                <a:defRPr sz="4800">
                  <a:solidFill>
                    <a:srgbClr val="FFFFFF"/>
                  </a:solidFill>
                </a:defRPr>
              </a:pPr>
              <a:endParaRPr/>
            </a:p>
          </p:txBody>
        </p:sp>
        <p:sp>
          <p:nvSpPr>
            <p:cNvPr id="671" name="groceryList.remove(4);"/>
            <p:cNvSpPr/>
            <p:nvPr/>
          </p:nvSpPr>
          <p:spPr>
            <a:xfrm>
              <a:off x="63900" y="0"/>
              <a:ext cx="4152901" cy="444501"/>
            </a:xfrm>
            <a:prstGeom prst="rect">
              <a:avLst/>
            </a:prstGeom>
            <a:noFill/>
            <a:ln w="12700" cap="flat">
              <a:noFill/>
              <a:miter lim="400000"/>
            </a:ln>
            <a:effectLst>
              <a:outerShdw blurRad="101600" dist="254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l" defTabSz="457200">
                <a:tabLst>
                  <a:tab pos="355600" algn="l"/>
                </a:tabLst>
                <a:defRPr sz="2400" b="1">
                  <a:solidFill>
                    <a:srgbClr val="FFFFFF"/>
                  </a:solidFill>
                  <a:latin typeface="Courier New"/>
                  <a:ea typeface="Courier New"/>
                  <a:cs typeface="Courier New"/>
                  <a:sym typeface="Courier New"/>
                </a:defRPr>
              </a:lvl1pPr>
            </a:lstStyle>
            <a:p>
              <a:r>
                <a:t>groceryList.remove(4);</a:t>
              </a:r>
            </a:p>
          </p:txBody>
        </p:sp>
      </p:grpSp>
      <p:sp>
        <p:nvSpPr>
          <p:cNvPr id="673" name="/"/>
          <p:cNvSpPr/>
          <p:nvPr/>
        </p:nvSpPr>
        <p:spPr>
          <a:xfrm>
            <a:off x="6062724" y="6388100"/>
            <a:ext cx="319020" cy="533401"/>
          </a:xfrm>
          <a:prstGeom prst="rect">
            <a:avLst/>
          </a:prstGeom>
          <a:ln w="12700">
            <a:miter lim="400000"/>
          </a:ln>
          <a:effectLst>
            <a:outerShdw blurRad="177800" dir="30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3000">
                <a:solidFill>
                  <a:srgbClr val="FFFB00"/>
                </a:solidFill>
                <a:effectLst>
                  <a:outerShdw blurRad="38100" dist="12700" dir="5400000" rotWithShape="0">
                    <a:srgbClr val="000000">
                      <a:alpha val="50000"/>
                    </a:srgbClr>
                  </a:outerShdw>
                </a:effectLst>
              </a:defRPr>
            </a:lvl1pPr>
          </a:lstStyle>
          <a:p>
            <a:r>
              <a:t>/</a:t>
            </a:r>
          </a:p>
        </p:txBody>
      </p:sp>
      <p:sp>
        <p:nvSpPr>
          <p:cNvPr id="674" name="Line"/>
          <p:cNvSpPr/>
          <p:nvPr/>
        </p:nvSpPr>
        <p:spPr>
          <a:xfrm flipH="1">
            <a:off x="5460999" y="6743700"/>
            <a:ext cx="2527301" cy="964147"/>
          </a:xfrm>
          <a:custGeom>
            <a:avLst/>
            <a:gdLst/>
            <a:ahLst/>
            <a:cxnLst>
              <a:cxn ang="0">
                <a:pos x="wd2" y="hd2"/>
              </a:cxn>
              <a:cxn ang="5400000">
                <a:pos x="wd2" y="hd2"/>
              </a:cxn>
              <a:cxn ang="10800000">
                <a:pos x="wd2" y="hd2"/>
              </a:cxn>
              <a:cxn ang="16200000">
                <a:pos x="wd2" y="hd2"/>
              </a:cxn>
            </a:cxnLst>
            <a:rect l="0" t="0" r="r" b="b"/>
            <a:pathLst>
              <a:path w="21600" h="20734" extrusionOk="0">
                <a:moveTo>
                  <a:pt x="21600" y="0"/>
                </a:moveTo>
                <a:cubicBezTo>
                  <a:pt x="21600" y="0"/>
                  <a:pt x="17008" y="16703"/>
                  <a:pt x="12808" y="19118"/>
                </a:cubicBezTo>
                <a:cubicBezTo>
                  <a:pt x="8491" y="21600"/>
                  <a:pt x="0" y="20483"/>
                  <a:pt x="0" y="20483"/>
                </a:cubicBezTo>
              </a:path>
            </a:pathLst>
          </a:custGeom>
          <a:ln w="76200">
            <a:solidFill>
              <a:srgbClr val="941100"/>
            </a:solidFill>
            <a:miter lim="400000"/>
            <a:headEnd type="stealth"/>
          </a:ln>
          <a:effectLst>
            <a:outerShdw blurRad="177800" dir="3060000" rotWithShape="0">
              <a:srgbClr val="000000"/>
            </a:outerShdw>
          </a:effectLst>
        </p:spPr>
        <p:txBody>
          <a:bodyPr lIns="50800" tIns="50800" rIns="50800" bIns="50800" anchor="ctr"/>
          <a:lstStyle/>
          <a:p>
            <a:pPr>
              <a:defRPr sz="3200" cap="all">
                <a:solidFill>
                  <a:srgbClr val="5C554F"/>
                </a:solidFill>
                <a:latin typeface="Bradley Hand ITC TT-Bold"/>
                <a:ea typeface="Bradley Hand ITC TT-Bold"/>
                <a:cs typeface="Bradley Hand ITC TT-Bold"/>
                <a:sym typeface="Bradley Hand ITC TT-Bold"/>
              </a:defRPr>
            </a:pPr>
            <a:endParaRP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672"/>
                                        </p:tgtEl>
                                        <p:attrNameLst>
                                          <p:attrName>style.visibility</p:attrName>
                                        </p:attrNameLst>
                                      </p:cBhvr>
                                      <p:to>
                                        <p:strVal val="visible"/>
                                      </p:to>
                                    </p:set>
                                    <p:animEffect transition="in" filter="fade">
                                      <p:cBhvr>
                                        <p:cTn id="7" dur="500"/>
                                        <p:tgtEl>
                                          <p:spTgt spid="6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p:tmAbs val="0"/>
                                  </p:iterate>
                                  <p:childTnLst>
                                    <p:set>
                                      <p:cBhvr>
                                        <p:cTn id="11" fill="hold"/>
                                        <p:tgtEl>
                                          <p:spTgt spid="665"/>
                                        </p:tgtEl>
                                        <p:attrNameLst>
                                          <p:attrName>style.visibility</p:attrName>
                                        </p:attrNameLst>
                                      </p:cBhvr>
                                      <p:to>
                                        <p:strVal val="visible"/>
                                      </p:to>
                                    </p:set>
                                    <p:animEffect transition="in" filter="wipe(left)">
                                      <p:cBhvr>
                                        <p:cTn id="12" dur="500"/>
                                        <p:tgtEl>
                                          <p:spTgt spid="665"/>
                                        </p:tgtEl>
                                      </p:cBhvr>
                                    </p:animEffect>
                                  </p:childTnLst>
                                </p:cTn>
                              </p:par>
                            </p:childTnLst>
                          </p:cTn>
                        </p:par>
                        <p:par>
                          <p:cTn id="13" fill="hold">
                            <p:stCondLst>
                              <p:cond delay="500"/>
                            </p:stCondLst>
                            <p:childTnLst>
                              <p:par>
                                <p:cTn id="14" presetID="22" presetClass="entr" presetSubtype="8" fill="hold" grpId="0" nodeType="afterEffect">
                                  <p:stCondLst>
                                    <p:cond delay="0"/>
                                  </p:stCondLst>
                                  <p:iterate>
                                    <p:tmAbs val="0"/>
                                  </p:iterate>
                                  <p:childTnLst>
                                    <p:set>
                                      <p:cBhvr>
                                        <p:cTn id="15" fill="hold"/>
                                        <p:tgtEl>
                                          <p:spTgt spid="664"/>
                                        </p:tgtEl>
                                        <p:attrNameLst>
                                          <p:attrName>style.visibility</p:attrName>
                                        </p:attrNameLst>
                                      </p:cBhvr>
                                      <p:to>
                                        <p:strVal val="visible"/>
                                      </p:to>
                                    </p:set>
                                    <p:animEffect transition="in" filter="wipe(left)">
                                      <p:cBhvr>
                                        <p:cTn id="16" dur="500"/>
                                        <p:tgtEl>
                                          <p:spTgt spid="66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p:tmAbs val="0"/>
                                  </p:iterate>
                                  <p:childTnLst>
                                    <p:set>
                                      <p:cBhvr>
                                        <p:cTn id="20" fill="hold"/>
                                        <p:tgtEl>
                                          <p:spTgt spid="669"/>
                                        </p:tgtEl>
                                        <p:attrNameLst>
                                          <p:attrName>style.visibility</p:attrName>
                                        </p:attrNameLst>
                                      </p:cBhvr>
                                      <p:to>
                                        <p:strVal val="visible"/>
                                      </p:to>
                                    </p:set>
                                    <p:animEffect transition="in" filter="wipe(left)">
                                      <p:cBhvr>
                                        <p:cTn id="21" dur="500"/>
                                        <p:tgtEl>
                                          <p:spTgt spid="669"/>
                                        </p:tgtEl>
                                      </p:cBhvr>
                                    </p:animEffect>
                                  </p:childTnLst>
                                </p:cTn>
                              </p:par>
                            </p:childTnLst>
                          </p:cTn>
                        </p:par>
                        <p:par>
                          <p:cTn id="22" fill="hold">
                            <p:stCondLst>
                              <p:cond delay="500"/>
                            </p:stCondLst>
                            <p:childTnLst>
                              <p:par>
                                <p:cTn id="23" presetID="22" presetClass="entr" presetSubtype="8" fill="hold" grpId="0" nodeType="afterEffect">
                                  <p:stCondLst>
                                    <p:cond delay="0"/>
                                  </p:stCondLst>
                                  <p:iterate>
                                    <p:tmAbs val="0"/>
                                  </p:iterate>
                                  <p:childTnLst>
                                    <p:set>
                                      <p:cBhvr>
                                        <p:cTn id="24" fill="hold"/>
                                        <p:tgtEl>
                                          <p:spTgt spid="668"/>
                                        </p:tgtEl>
                                        <p:attrNameLst>
                                          <p:attrName>style.visibility</p:attrName>
                                        </p:attrNameLst>
                                      </p:cBhvr>
                                      <p:to>
                                        <p:strVal val="visible"/>
                                      </p:to>
                                    </p:set>
                                    <p:animEffect transition="in" filter="wipe(left)">
                                      <p:cBhvr>
                                        <p:cTn id="25" dur="500"/>
                                        <p:tgtEl>
                                          <p:spTgt spid="66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673"/>
                                        </p:tgtEl>
                                        <p:attrNameLst>
                                          <p:attrName>style.visibility</p:attrName>
                                        </p:attrNameLst>
                                      </p:cBhvr>
                                      <p:to>
                                        <p:strVal val="visible"/>
                                      </p:to>
                                    </p:set>
                                    <p:animEffect transition="in" filter="fade">
                                      <p:cBhvr>
                                        <p:cTn id="30" dur="500"/>
                                        <p:tgtEl>
                                          <p:spTgt spid="673"/>
                                        </p:tgtEl>
                                      </p:cBhvr>
                                    </p:animEffect>
                                  </p:childTnLst>
                                </p:cTn>
                              </p:par>
                            </p:childTnLst>
                          </p:cTn>
                        </p:par>
                        <p:par>
                          <p:cTn id="31" fill="hold">
                            <p:stCondLst>
                              <p:cond delay="500"/>
                            </p:stCondLst>
                            <p:childTnLst>
                              <p:par>
                                <p:cTn id="32" presetID="22" presetClass="exit" presetSubtype="8" fill="hold" grpId="0" nodeType="afterEffect">
                                  <p:stCondLst>
                                    <p:cond delay="0"/>
                                  </p:stCondLst>
                                  <p:iterate>
                                    <p:tmAbs val="0"/>
                                  </p:iterate>
                                  <p:childTnLst>
                                    <p:animEffect transition="out" filter="wipe(left)">
                                      <p:cBhvr>
                                        <p:cTn id="33" dur="500" fill="hold"/>
                                        <p:tgtEl>
                                          <p:spTgt spid="660"/>
                                        </p:tgtEl>
                                      </p:cBhvr>
                                    </p:animEffect>
                                    <p:set>
                                      <p:cBhvr>
                                        <p:cTn id="34" fill="hold">
                                          <p:stCondLst>
                                            <p:cond delay="499"/>
                                          </p:stCondLst>
                                        </p:cTn>
                                        <p:tgtEl>
                                          <p:spTgt spid="66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iterate>
                                    <p:tmAbs val="0"/>
                                  </p:iterate>
                                  <p:childTnLst>
                                    <p:set>
                                      <p:cBhvr>
                                        <p:cTn id="38" fill="hold"/>
                                        <p:tgtEl>
                                          <p:spTgt spid="674"/>
                                        </p:tgtEl>
                                        <p:attrNameLst>
                                          <p:attrName>style.visibility</p:attrName>
                                        </p:attrNameLst>
                                      </p:cBhvr>
                                      <p:to>
                                        <p:strVal val="visible"/>
                                      </p:to>
                                    </p:set>
                                    <p:animEffect transition="in" filter="wipe(right)">
                                      <p:cBhvr>
                                        <p:cTn id="39" dur="500"/>
                                        <p:tgtEl>
                                          <p:spTgt spid="674"/>
                                        </p:tgtEl>
                                      </p:cBhvr>
                                    </p:animEffect>
                                  </p:childTnLst>
                                </p:cTn>
                              </p:par>
                            </p:childTnLst>
                          </p:cTn>
                        </p:par>
                        <p:par>
                          <p:cTn id="40" fill="hold">
                            <p:stCondLst>
                              <p:cond delay="500"/>
                            </p:stCondLst>
                            <p:childTnLst>
                              <p:par>
                                <p:cTn id="41" presetID="22" presetClass="exit" presetSubtype="2" fill="hold" grpId="0" nodeType="afterEffect">
                                  <p:stCondLst>
                                    <p:cond delay="0"/>
                                  </p:stCondLst>
                                  <p:iterate>
                                    <p:tmAbs val="0"/>
                                  </p:iterate>
                                  <p:childTnLst>
                                    <p:animEffect transition="out" filter="wipe(right)">
                                      <p:cBhvr>
                                        <p:cTn id="42" dur="500" fill="hold"/>
                                        <p:tgtEl>
                                          <p:spTgt spid="642"/>
                                        </p:tgtEl>
                                      </p:cBhvr>
                                    </p:animEffect>
                                    <p:set>
                                      <p:cBhvr>
                                        <p:cTn id="43" fill="hold">
                                          <p:stCondLst>
                                            <p:cond delay="499"/>
                                          </p:stCondLst>
                                        </p:cTn>
                                        <p:tgtEl>
                                          <p:spTgt spid="642"/>
                                        </p:tgtEl>
                                        <p:attrNameLst>
                                          <p:attrName>style.visibility</p:attrName>
                                        </p:attrNameLst>
                                      </p:cBhvr>
                                      <p:to>
                                        <p:strVal val="hidden"/>
                                      </p:to>
                                    </p:set>
                                  </p:childTnLst>
                                </p:cTn>
                              </p:par>
                            </p:childTnLst>
                          </p:cTn>
                        </p:par>
                        <p:par>
                          <p:cTn id="44" fill="hold">
                            <p:stCondLst>
                              <p:cond delay="1000"/>
                            </p:stCondLst>
                            <p:childTnLst>
                              <p:par>
                                <p:cTn id="45" presetID="9" presetClass="exit" fill="hold" grpId="0" nodeType="afterEffect">
                                  <p:stCondLst>
                                    <p:cond delay="0"/>
                                  </p:stCondLst>
                                  <p:iterate>
                                    <p:tmAbs val="0"/>
                                  </p:iterate>
                                  <p:childTnLst>
                                    <p:animEffect transition="out" filter="dissolve">
                                      <p:cBhvr>
                                        <p:cTn id="46" dur="750" fill="hold"/>
                                        <p:tgtEl>
                                          <p:spTgt spid="626"/>
                                        </p:tgtEl>
                                      </p:cBhvr>
                                    </p:animEffect>
                                    <p:set>
                                      <p:cBhvr>
                                        <p:cTn id="47" fill="hold">
                                          <p:stCondLst>
                                            <p:cond delay="749"/>
                                          </p:stCondLst>
                                        </p:cTn>
                                        <p:tgtEl>
                                          <p:spTgt spid="626"/>
                                        </p:tgtEl>
                                        <p:attrNameLst>
                                          <p:attrName>style.visibility</p:attrName>
                                        </p:attrNameLst>
                                      </p:cBhvr>
                                      <p:to>
                                        <p:strVal val="hidden"/>
                                      </p:to>
                                    </p:set>
                                  </p:childTnLst>
                                </p:cTn>
                              </p:par>
                            </p:childTnLst>
                          </p:cTn>
                        </p:par>
                        <p:par>
                          <p:cTn id="48" fill="hold">
                            <p:stCondLst>
                              <p:cond delay="1750"/>
                            </p:stCondLst>
                            <p:childTnLst>
                              <p:par>
                                <p:cTn id="49" presetID="9" presetClass="exit" fill="hold" grpId="0" nodeType="afterEffect">
                                  <p:stCondLst>
                                    <p:cond delay="0"/>
                                  </p:stCondLst>
                                  <p:iterate>
                                    <p:tmAbs val="0"/>
                                  </p:iterate>
                                  <p:childTnLst>
                                    <p:animEffect transition="out" filter="dissolve">
                                      <p:cBhvr>
                                        <p:cTn id="50" dur="750" fill="hold"/>
                                        <p:tgtEl>
                                          <p:spTgt spid="628"/>
                                        </p:tgtEl>
                                      </p:cBhvr>
                                    </p:animEffect>
                                    <p:set>
                                      <p:cBhvr>
                                        <p:cTn id="51" fill="hold">
                                          <p:stCondLst>
                                            <p:cond delay="749"/>
                                          </p:stCondLst>
                                        </p:cTn>
                                        <p:tgtEl>
                                          <p:spTgt spid="628"/>
                                        </p:tgtEl>
                                        <p:attrNameLst>
                                          <p:attrName>style.visibility</p:attrName>
                                        </p:attrNameLst>
                                      </p:cBhvr>
                                      <p:to>
                                        <p:strVal val="hidden"/>
                                      </p:to>
                                    </p:set>
                                  </p:childTnLst>
                                </p:cTn>
                              </p:par>
                            </p:childTnLst>
                          </p:cTn>
                        </p:par>
                        <p:par>
                          <p:cTn id="52" fill="hold">
                            <p:stCondLst>
                              <p:cond delay="2500"/>
                            </p:stCondLst>
                            <p:childTnLst>
                              <p:par>
                                <p:cTn id="53" presetID="9" presetClass="exit" fill="hold" grpId="0" nodeType="afterEffect">
                                  <p:stCondLst>
                                    <p:cond delay="0"/>
                                  </p:stCondLst>
                                  <p:iterate>
                                    <p:tmAbs val="0"/>
                                  </p:iterate>
                                  <p:childTnLst>
                                    <p:animEffect transition="out" filter="dissolve">
                                      <p:cBhvr>
                                        <p:cTn id="54" dur="750" fill="hold"/>
                                        <p:tgtEl>
                                          <p:spTgt spid="635"/>
                                        </p:tgtEl>
                                      </p:cBhvr>
                                    </p:animEffect>
                                    <p:set>
                                      <p:cBhvr>
                                        <p:cTn id="55" fill="hold">
                                          <p:stCondLst>
                                            <p:cond delay="749"/>
                                          </p:stCondLst>
                                        </p:cTn>
                                        <p:tgtEl>
                                          <p:spTgt spid="635"/>
                                        </p:tgtEl>
                                        <p:attrNameLst>
                                          <p:attrName>style.visibility</p:attrName>
                                        </p:attrNameLst>
                                      </p:cBhvr>
                                      <p:to>
                                        <p:strVal val="hidden"/>
                                      </p:to>
                                    </p:set>
                                  </p:childTnLst>
                                </p:cTn>
                              </p:par>
                            </p:childTnLst>
                          </p:cTn>
                        </p:par>
                        <p:par>
                          <p:cTn id="56" fill="hold">
                            <p:stCondLst>
                              <p:cond delay="3250"/>
                            </p:stCondLst>
                            <p:childTnLst>
                              <p:par>
                                <p:cTn id="57" presetID="9" presetClass="exit" fill="hold" grpId="0" nodeType="afterEffect">
                                  <p:stCondLst>
                                    <p:cond delay="0"/>
                                  </p:stCondLst>
                                  <p:iterate>
                                    <p:tmAbs val="0"/>
                                  </p:iterate>
                                  <p:childTnLst>
                                    <p:animEffect transition="out" filter="dissolve">
                                      <p:cBhvr>
                                        <p:cTn id="58" dur="750" fill="hold"/>
                                        <p:tgtEl>
                                          <p:spTgt spid="641"/>
                                        </p:tgtEl>
                                      </p:cBhvr>
                                    </p:animEffect>
                                    <p:set>
                                      <p:cBhvr>
                                        <p:cTn id="59" fill="hold">
                                          <p:stCondLst>
                                            <p:cond delay="749"/>
                                          </p:stCondLst>
                                        </p:cTn>
                                        <p:tgtEl>
                                          <p:spTgt spid="641"/>
                                        </p:tgtEl>
                                        <p:attrNameLst>
                                          <p:attrName>style.visibility</p:attrName>
                                        </p:attrNameLst>
                                      </p:cBhvr>
                                      <p:to>
                                        <p:strVal val="hidden"/>
                                      </p:to>
                                    </p:set>
                                  </p:childTnLst>
                                </p:cTn>
                              </p:par>
                            </p:childTnLst>
                          </p:cTn>
                        </p:par>
                        <p:par>
                          <p:cTn id="60" fill="hold">
                            <p:stCondLst>
                              <p:cond delay="4000"/>
                            </p:stCondLst>
                            <p:childTnLst>
                              <p:par>
                                <p:cTn id="61" presetID="9" presetClass="exit" fill="hold" grpId="1" nodeType="afterEffect">
                                  <p:stCondLst>
                                    <p:cond delay="0"/>
                                  </p:stCondLst>
                                  <p:iterate>
                                    <p:tmAbs val="0"/>
                                  </p:iterate>
                                  <p:childTnLst>
                                    <p:animEffect transition="out" filter="dissolve">
                                      <p:cBhvr>
                                        <p:cTn id="62" dur="750" fill="hold"/>
                                        <p:tgtEl>
                                          <p:spTgt spid="669"/>
                                        </p:tgtEl>
                                      </p:cBhvr>
                                    </p:animEffect>
                                    <p:set>
                                      <p:cBhvr>
                                        <p:cTn id="63" fill="hold">
                                          <p:stCondLst>
                                            <p:cond delay="749"/>
                                          </p:stCondLst>
                                        </p:cTn>
                                        <p:tgtEl>
                                          <p:spTgt spid="669"/>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9" presetClass="exit" fill="hold" grpId="1" nodeType="clickEffect">
                                  <p:stCondLst>
                                    <p:cond delay="0"/>
                                  </p:stCondLst>
                                  <p:iterate>
                                    <p:tmAbs val="0"/>
                                  </p:iterate>
                                  <p:childTnLst>
                                    <p:animEffect transition="out" filter="dissolve">
                                      <p:cBhvr>
                                        <p:cTn id="67" dur="750" fill="hold"/>
                                        <p:tgtEl>
                                          <p:spTgt spid="664"/>
                                        </p:tgtEl>
                                      </p:cBhvr>
                                    </p:animEffect>
                                    <p:set>
                                      <p:cBhvr>
                                        <p:cTn id="68" fill="hold">
                                          <p:stCondLst>
                                            <p:cond delay="749"/>
                                          </p:stCondLst>
                                        </p:cTn>
                                        <p:tgtEl>
                                          <p:spTgt spid="664"/>
                                        </p:tgtEl>
                                        <p:attrNameLst>
                                          <p:attrName>style.visibility</p:attrName>
                                        </p:attrNameLst>
                                      </p:cBhvr>
                                      <p:to>
                                        <p:strVal val="hidden"/>
                                      </p:to>
                                    </p:set>
                                  </p:childTnLst>
                                </p:cTn>
                              </p:par>
                            </p:childTnLst>
                          </p:cTn>
                        </p:par>
                        <p:par>
                          <p:cTn id="69" fill="hold">
                            <p:stCondLst>
                              <p:cond delay="750"/>
                            </p:stCondLst>
                            <p:childTnLst>
                              <p:par>
                                <p:cTn id="70" presetID="9" presetClass="exit" fill="hold" grpId="1" nodeType="afterEffect">
                                  <p:stCondLst>
                                    <p:cond delay="0"/>
                                  </p:stCondLst>
                                  <p:iterate>
                                    <p:tmAbs val="0"/>
                                  </p:iterate>
                                  <p:childTnLst>
                                    <p:animEffect transition="out" filter="dissolve">
                                      <p:cBhvr>
                                        <p:cTn id="71" dur="750" fill="hold"/>
                                        <p:tgtEl>
                                          <p:spTgt spid="665"/>
                                        </p:tgtEl>
                                      </p:cBhvr>
                                    </p:animEffect>
                                    <p:set>
                                      <p:cBhvr>
                                        <p:cTn id="72" fill="hold">
                                          <p:stCondLst>
                                            <p:cond delay="749"/>
                                          </p:stCondLst>
                                        </p:cTn>
                                        <p:tgtEl>
                                          <p:spTgt spid="665"/>
                                        </p:tgtEl>
                                        <p:attrNameLst>
                                          <p:attrName>style.visibility</p:attrName>
                                        </p:attrNameLst>
                                      </p:cBhvr>
                                      <p:to>
                                        <p:strVal val="hidden"/>
                                      </p:to>
                                    </p:set>
                                  </p:childTnLst>
                                </p:cTn>
                              </p:par>
                            </p:childTnLst>
                          </p:cTn>
                        </p:par>
                        <p:par>
                          <p:cTn id="73" fill="hold">
                            <p:stCondLst>
                              <p:cond delay="1500"/>
                            </p:stCondLst>
                            <p:childTnLst>
                              <p:par>
                                <p:cTn id="74" presetID="9" presetClass="exit" fill="hold" grpId="1" nodeType="afterEffect">
                                  <p:stCondLst>
                                    <p:cond delay="0"/>
                                  </p:stCondLst>
                                  <p:iterate>
                                    <p:tmAbs val="0"/>
                                  </p:iterate>
                                  <p:childTnLst>
                                    <p:animEffect transition="out" filter="dissolve">
                                      <p:cBhvr>
                                        <p:cTn id="75" dur="750" fill="hold"/>
                                        <p:tgtEl>
                                          <p:spTgt spid="668"/>
                                        </p:tgtEl>
                                      </p:cBhvr>
                                    </p:animEffect>
                                    <p:set>
                                      <p:cBhvr>
                                        <p:cTn id="76" fill="hold">
                                          <p:stCondLst>
                                            <p:cond delay="749"/>
                                          </p:stCondLst>
                                        </p:cTn>
                                        <p:tgtEl>
                                          <p:spTgt spid="66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fill="hold" grpId="0" nodeType="clickEffect">
                                  <p:stCondLst>
                                    <p:cond delay="0"/>
                                  </p:stCondLst>
                                  <p:iterate>
                                    <p:tmAbs val="0"/>
                                  </p:iterate>
                                  <p:childTnLst>
                                    <p:set>
                                      <p:cBhvr>
                                        <p:cTn id="80" fill="hold"/>
                                        <p:tgtEl>
                                          <p:spTgt spid="613"/>
                                        </p:tgtEl>
                                        <p:attrNameLst>
                                          <p:attrName>style.visibility</p:attrName>
                                        </p:attrNameLst>
                                      </p:cBhvr>
                                      <p:to>
                                        <p:strVal val="visible"/>
                                      </p:to>
                                    </p:set>
                                    <p:animEffect transition="in" filter="fade">
                                      <p:cBhvr>
                                        <p:cTn id="81" dur="500"/>
                                        <p:tgtEl>
                                          <p:spTgt spid="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 grpId="0" animBg="1" advAuto="0"/>
      <p:bldP spid="626" grpId="0" animBg="1" advAuto="0"/>
      <p:bldP spid="628" grpId="0" animBg="1" advAuto="0"/>
      <p:bldP spid="635" grpId="0" animBg="1" advAuto="0"/>
      <p:bldP spid="641" grpId="0" animBg="1" advAuto="0"/>
      <p:bldP spid="642" grpId="0" animBg="1" advAuto="0"/>
      <p:bldP spid="660" grpId="0" animBg="1" advAuto="0"/>
      <p:bldP spid="664" grpId="0" animBg="1" advAuto="0"/>
      <p:bldP spid="664" grpId="1" animBg="1" advAuto="0"/>
      <p:bldP spid="665" grpId="0" animBg="1" advAuto="0"/>
      <p:bldP spid="665" grpId="1" animBg="1" advAuto="0"/>
      <p:bldP spid="668" grpId="0" animBg="1" advAuto="0"/>
      <p:bldP spid="668" grpId="1" animBg="1" advAuto="0"/>
      <p:bldP spid="669" grpId="0" animBg="1" advAuto="0"/>
      <p:bldP spid="669" grpId="1" animBg="1" advAuto="0"/>
      <p:bldP spid="672" grpId="0" animBg="1" advAuto="0"/>
      <p:bldP spid="673" grpId="0" animBg="1" advAuto="0"/>
      <p:bldP spid="674"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p:cNvSpPr/>
          <p:nvPr/>
        </p:nvSpPr>
        <p:spPr>
          <a:xfrm>
            <a:off x="101600" y="5257800"/>
            <a:ext cx="2616200" cy="1219200"/>
          </a:xfrm>
          <a:prstGeom prst="roundRect">
            <a:avLst>
              <a:gd name="adj" fmla="val 15625"/>
            </a:avLst>
          </a:prstGeom>
          <a:solidFill>
            <a:schemeClr val="accent1">
              <a:hueOff val="-313507"/>
              <a:satOff val="34334"/>
              <a:lumOff val="-8266"/>
              <a:alpha val="62000"/>
            </a:schemeClr>
          </a:solidFill>
          <a:ln w="25400">
            <a:solidFill>
              <a:srgbClr val="000000"/>
            </a:solidFill>
            <a:miter lim="400000"/>
          </a:ln>
        </p:spPr>
        <p:txBody>
          <a:bodyPr lIns="50800" tIns="50800" rIns="50800" bIns="50800" anchor="ctr"/>
          <a:lstStyle/>
          <a:p>
            <a:pPr>
              <a:defRPr sz="4400">
                <a:solidFill>
                  <a:srgbClr val="FFFFFF"/>
                </a:solidFill>
              </a:defRPr>
            </a:pPr>
            <a:endParaRPr/>
          </a:p>
        </p:txBody>
      </p:sp>
      <p:sp>
        <p:nvSpPr>
          <p:cNvPr id="62" name="The Class ArrayList"/>
          <p:cNvSpPr txBox="1">
            <a:spLocks noGrp="1"/>
          </p:cNvSpPr>
          <p:nvPr>
            <p:ph type="title"/>
          </p:nvPr>
        </p:nvSpPr>
        <p:spPr>
          <a:prstGeom prst="rect">
            <a:avLst/>
          </a:prstGeom>
        </p:spPr>
        <p:txBody>
          <a:bodyPr/>
          <a:lstStyle/>
          <a:p>
            <a:r>
              <a:t>The Class ArrayList</a:t>
            </a:r>
          </a:p>
        </p:txBody>
      </p:sp>
      <p:sp>
        <p:nvSpPr>
          <p:cNvPr id="63" name="Data Fields…"/>
          <p:cNvSpPr txBox="1">
            <a:spLocks noGrp="1"/>
          </p:cNvSpPr>
          <p:nvPr>
            <p:ph type="body" sz="quarter" idx="1"/>
          </p:nvPr>
        </p:nvSpPr>
        <p:spPr>
          <a:xfrm>
            <a:off x="127000" y="1562100"/>
            <a:ext cx="7708900" cy="1689100"/>
          </a:xfrm>
          <a:prstGeom prst="rect">
            <a:avLst/>
          </a:prstGeom>
        </p:spPr>
        <p:txBody>
          <a:bodyPr/>
          <a:lstStyle/>
          <a:p>
            <a:pPr>
              <a:buBlip>
                <a:blip r:embed="rId2"/>
              </a:buBlip>
            </a:pPr>
            <a:r>
              <a:t>Data Fields</a:t>
            </a:r>
          </a:p>
          <a:p>
            <a:pPr>
              <a:buBlip>
                <a:blip r:embed="rId2"/>
              </a:buBlip>
            </a:pPr>
            <a:r>
              <a:t>Constructor</a:t>
            </a:r>
          </a:p>
        </p:txBody>
      </p:sp>
      <p:sp>
        <p:nvSpPr>
          <p:cNvPr id="64" name="Rectangle"/>
          <p:cNvSpPr/>
          <p:nvPr/>
        </p:nvSpPr>
        <p:spPr>
          <a:xfrm>
            <a:off x="8064500" y="1574800"/>
            <a:ext cx="8026401" cy="4432300"/>
          </a:xfrm>
          <a:prstGeom prst="rect">
            <a:avLst/>
          </a:prstGeom>
          <a:solidFill>
            <a:srgbClr val="E5E6E1"/>
          </a:solidFill>
          <a:ln w="38100">
            <a:solidFill>
              <a:srgbClr val="941100"/>
            </a:solidFill>
            <a:miter lim="400000"/>
          </a:ln>
          <a:effectLst>
            <a:outerShdw blurRad="101600" dist="88900" dir="1980000" rotWithShape="0">
              <a:srgbClr val="000000"/>
            </a:outerShdw>
          </a:effectLst>
        </p:spPr>
        <p:txBody>
          <a:bodyPr lIns="50800" tIns="50800" rIns="50800" bIns="50800" anchor="ctr"/>
          <a:lstStyle/>
          <a:p>
            <a:pPr>
              <a:defRPr sz="4400">
                <a:solidFill>
                  <a:srgbClr val="FFFFFF"/>
                </a:solidFill>
              </a:defRPr>
            </a:pPr>
            <a:endParaRPr/>
          </a:p>
        </p:txBody>
      </p:sp>
      <p:sp>
        <p:nvSpPr>
          <p:cNvPr id="65" name="template&lt;class ItemType&gt;…"/>
          <p:cNvSpPr/>
          <p:nvPr/>
        </p:nvSpPr>
        <p:spPr>
          <a:xfrm>
            <a:off x="8128000" y="1574800"/>
            <a:ext cx="7899401" cy="5372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lgn="l" defTabSz="457200">
              <a:tabLst>
                <a:tab pos="241300" algn="l"/>
              </a:tabLst>
              <a:defRPr sz="1700" b="1">
                <a:solidFill>
                  <a:srgbClr val="000000"/>
                </a:solidFill>
                <a:latin typeface="Menlo Regular"/>
                <a:ea typeface="Menlo Regular"/>
                <a:cs typeface="Menlo Regular"/>
                <a:sym typeface="Menlo Regular"/>
              </a:defRPr>
            </a:pPr>
            <a:r>
              <a:rPr sz="1500" dirty="0">
                <a:solidFill>
                  <a:srgbClr val="BB2CA2"/>
                </a:solidFill>
              </a:rPr>
              <a:t>template</a:t>
            </a:r>
            <a:r>
              <a:rPr sz="1500" dirty="0"/>
              <a:t>&lt;</a:t>
            </a:r>
            <a:r>
              <a:rPr sz="1500" dirty="0">
                <a:solidFill>
                  <a:srgbClr val="BB2CA2"/>
                </a:solidFill>
              </a:rPr>
              <a:t>class</a:t>
            </a:r>
            <a:r>
              <a:rPr sz="1500" dirty="0"/>
              <a:t> ItemType&gt;</a:t>
            </a:r>
          </a:p>
          <a:p>
            <a:pPr algn="l" defTabSz="457200">
              <a:tabLst>
                <a:tab pos="241300" algn="l"/>
              </a:tabLst>
              <a:defRPr sz="1700" b="1">
                <a:solidFill>
                  <a:srgbClr val="000000"/>
                </a:solidFill>
                <a:latin typeface="Menlo Regular"/>
                <a:ea typeface="Menlo Regular"/>
                <a:cs typeface="Menlo Regular"/>
                <a:sym typeface="Menlo Regular"/>
              </a:defRPr>
            </a:pPr>
            <a:r>
              <a:rPr sz="1500" dirty="0">
                <a:solidFill>
                  <a:srgbClr val="BB2CA2"/>
                </a:solidFill>
              </a:rPr>
              <a:t>class</a:t>
            </a:r>
            <a:r>
              <a:rPr sz="1500" dirty="0"/>
              <a:t> </a:t>
            </a:r>
            <a:r>
              <a:rPr sz="1500" dirty="0" err="1"/>
              <a:t>ArrayList</a:t>
            </a:r>
            <a:r>
              <a:rPr sz="1500" dirty="0"/>
              <a:t> : </a:t>
            </a:r>
            <a:r>
              <a:rPr sz="1500" dirty="0">
                <a:solidFill>
                  <a:srgbClr val="BB2CA2"/>
                </a:solidFill>
              </a:rPr>
              <a:t>public</a:t>
            </a:r>
            <a:r>
              <a:rPr sz="1500" dirty="0"/>
              <a:t> </a:t>
            </a:r>
            <a:r>
              <a:rPr sz="1500" dirty="0" err="1">
                <a:solidFill>
                  <a:srgbClr val="4F8187"/>
                </a:solidFill>
              </a:rPr>
              <a:t>ListInterface</a:t>
            </a:r>
            <a:r>
              <a:rPr sz="1500" dirty="0"/>
              <a:t>&lt;ItemType&gt;</a:t>
            </a:r>
          </a:p>
          <a:p>
            <a:pPr algn="l" defTabSz="457200">
              <a:tabLst>
                <a:tab pos="241300" algn="l"/>
              </a:tabLst>
              <a:defRPr sz="1700" b="1">
                <a:solidFill>
                  <a:srgbClr val="000000"/>
                </a:solidFill>
                <a:latin typeface="Menlo Regular"/>
                <a:ea typeface="Menlo Regular"/>
                <a:cs typeface="Menlo Regular"/>
                <a:sym typeface="Menlo Regular"/>
              </a:defRPr>
            </a:pPr>
            <a:r>
              <a:rPr sz="1500" dirty="0"/>
              <a:t>{</a:t>
            </a:r>
          </a:p>
          <a:p>
            <a:pPr algn="l" defTabSz="457200">
              <a:tabLst>
                <a:tab pos="241300" algn="l"/>
              </a:tabLst>
              <a:defRPr sz="1700" b="1">
                <a:solidFill>
                  <a:srgbClr val="BB2CA2"/>
                </a:solidFill>
                <a:latin typeface="Menlo Regular"/>
                <a:ea typeface="Menlo Regular"/>
                <a:cs typeface="Menlo Regular"/>
                <a:sym typeface="Menlo Regular"/>
              </a:defRPr>
            </a:pPr>
            <a:r>
              <a:rPr sz="1500" dirty="0"/>
              <a:t>private</a:t>
            </a:r>
            <a:r>
              <a:rPr sz="1500" dirty="0">
                <a:solidFill>
                  <a:srgbClr val="000000"/>
                </a:solidFill>
              </a:rPr>
              <a:t>:</a:t>
            </a:r>
          </a:p>
          <a:p>
            <a:pPr algn="l" defTabSz="457200">
              <a:tabLst>
                <a:tab pos="241300" algn="l"/>
              </a:tabLst>
              <a:defRPr sz="1700" b="1">
                <a:solidFill>
                  <a:srgbClr val="008400"/>
                </a:solidFill>
                <a:latin typeface="Menlo Regular"/>
                <a:ea typeface="Menlo Regular"/>
                <a:cs typeface="Menlo Regular"/>
                <a:sym typeface="Menlo Regular"/>
              </a:defRPr>
            </a:pPr>
            <a:r>
              <a:rPr sz="1500" dirty="0">
                <a:solidFill>
                  <a:srgbClr val="000000"/>
                </a:solidFill>
              </a:rPr>
              <a:t>   </a:t>
            </a:r>
            <a:r>
              <a:rPr sz="1500" dirty="0">
                <a:solidFill>
                  <a:srgbClr val="BB2CA2"/>
                </a:solidFill>
              </a:rPr>
              <a:t>static</a:t>
            </a:r>
            <a:r>
              <a:rPr sz="1500" dirty="0">
                <a:solidFill>
                  <a:srgbClr val="000000"/>
                </a:solidFill>
              </a:rPr>
              <a:t> </a:t>
            </a:r>
            <a:r>
              <a:rPr sz="1500" dirty="0">
                <a:solidFill>
                  <a:srgbClr val="BB2CA2"/>
                </a:solidFill>
              </a:rPr>
              <a:t>const</a:t>
            </a:r>
            <a:r>
              <a:rPr sz="1500" dirty="0">
                <a:solidFill>
                  <a:srgbClr val="000000"/>
                </a:solidFill>
              </a:rPr>
              <a:t> </a:t>
            </a:r>
            <a:r>
              <a:rPr sz="1500" dirty="0">
                <a:solidFill>
                  <a:srgbClr val="BB2CA2"/>
                </a:solidFill>
              </a:rPr>
              <a:t>int</a:t>
            </a:r>
            <a:r>
              <a:rPr sz="1500" dirty="0">
                <a:solidFill>
                  <a:srgbClr val="000000"/>
                </a:solidFill>
              </a:rPr>
              <a:t> DEFAULT_CAPACITY = </a:t>
            </a:r>
            <a:r>
              <a:rPr sz="1500" dirty="0">
                <a:solidFill>
                  <a:srgbClr val="272AD8"/>
                </a:solidFill>
              </a:rPr>
              <a:t>8</a:t>
            </a:r>
            <a:r>
              <a:rPr sz="1500" dirty="0">
                <a:solidFill>
                  <a:srgbClr val="000000"/>
                </a:solidFill>
              </a:rPr>
              <a:t>;  </a:t>
            </a:r>
          </a:p>
          <a:p>
            <a:pPr algn="l" defTabSz="457200">
              <a:tabLst>
                <a:tab pos="241300" algn="l"/>
              </a:tabLst>
              <a:defRPr sz="1700" b="1">
                <a:solidFill>
                  <a:srgbClr val="008400"/>
                </a:solidFill>
                <a:latin typeface="Menlo Regular"/>
                <a:ea typeface="Menlo Regular"/>
                <a:cs typeface="Menlo Regular"/>
                <a:sym typeface="Menlo Regular"/>
              </a:defRPr>
            </a:pPr>
            <a:r>
              <a:rPr sz="1500" dirty="0">
                <a:solidFill>
                  <a:srgbClr val="000000"/>
                </a:solidFill>
              </a:rPr>
              <a:t>   ItemType items[</a:t>
            </a:r>
            <a:r>
              <a:rPr sz="1500" dirty="0">
                <a:solidFill>
                  <a:srgbClr val="4F8187"/>
                </a:solidFill>
              </a:rPr>
              <a:t>DEFAULT_CAPACITY</a:t>
            </a:r>
            <a:r>
              <a:rPr sz="1500" dirty="0">
                <a:solidFill>
                  <a:srgbClr val="000000"/>
                </a:solidFill>
              </a:rPr>
              <a:t>];</a:t>
            </a:r>
          </a:p>
          <a:p>
            <a:pPr algn="l" defTabSz="457200">
              <a:tabLst>
                <a:tab pos="241300" algn="l"/>
              </a:tabLst>
              <a:defRPr sz="1700" b="1">
                <a:solidFill>
                  <a:srgbClr val="000000"/>
                </a:solidFill>
                <a:latin typeface="Menlo Regular"/>
                <a:ea typeface="Menlo Regular"/>
                <a:cs typeface="Menlo Regular"/>
                <a:sym typeface="Menlo Regular"/>
              </a:defRPr>
            </a:pPr>
            <a:r>
              <a:rPr sz="1500" dirty="0"/>
              <a:t>   </a:t>
            </a:r>
            <a:r>
              <a:rPr sz="1500" dirty="0">
                <a:solidFill>
                  <a:srgbClr val="BB2CA2"/>
                </a:solidFill>
              </a:rPr>
              <a:t>int</a:t>
            </a:r>
            <a:r>
              <a:rPr sz="1500" dirty="0"/>
              <a:t> </a:t>
            </a:r>
            <a:r>
              <a:rPr sz="1500" dirty="0" err="1"/>
              <a:t>itemCount</a:t>
            </a:r>
            <a:r>
              <a:rPr sz="1500" dirty="0"/>
              <a:t>; </a:t>
            </a:r>
            <a:r>
              <a:rPr sz="1500" dirty="0">
                <a:solidFill>
                  <a:srgbClr val="008400"/>
                </a:solidFill>
              </a:rPr>
              <a:t> </a:t>
            </a:r>
          </a:p>
          <a:p>
            <a:pPr algn="l" defTabSz="457200">
              <a:tabLst>
                <a:tab pos="241300" algn="l"/>
              </a:tabLst>
              <a:defRPr sz="1700" b="1">
                <a:solidFill>
                  <a:srgbClr val="000000"/>
                </a:solidFill>
                <a:latin typeface="Menlo Regular"/>
                <a:ea typeface="Menlo Regular"/>
                <a:cs typeface="Menlo Regular"/>
                <a:sym typeface="Menlo Regular"/>
              </a:defRPr>
            </a:pPr>
            <a:r>
              <a:rPr sz="1500" dirty="0"/>
              <a:t>   </a:t>
            </a:r>
            <a:r>
              <a:rPr sz="1500" dirty="0">
                <a:solidFill>
                  <a:srgbClr val="BB2CA2"/>
                </a:solidFill>
              </a:rPr>
              <a:t>int</a:t>
            </a:r>
            <a:r>
              <a:rPr sz="1500" dirty="0"/>
              <a:t> </a:t>
            </a:r>
            <a:r>
              <a:rPr sz="1500" dirty="0" err="1"/>
              <a:t>maxItems</a:t>
            </a:r>
            <a:r>
              <a:rPr sz="1500" dirty="0"/>
              <a:t>;  </a:t>
            </a:r>
          </a:p>
          <a:p>
            <a:pPr algn="l" defTabSz="457200">
              <a:tabLst>
                <a:tab pos="241300" algn="l"/>
              </a:tabLst>
              <a:defRPr sz="1700" b="1">
                <a:solidFill>
                  <a:srgbClr val="000000"/>
                </a:solidFill>
                <a:latin typeface="Menlo Regular"/>
                <a:ea typeface="Menlo Regular"/>
                <a:cs typeface="Menlo Regular"/>
                <a:sym typeface="Menlo Regular"/>
              </a:defRPr>
            </a:pPr>
            <a:r>
              <a:rPr sz="1500" dirty="0"/>
              <a:t>   </a:t>
            </a:r>
          </a:p>
          <a:p>
            <a:pPr algn="l" defTabSz="457200">
              <a:tabLst>
                <a:tab pos="241300" algn="l"/>
              </a:tabLst>
              <a:defRPr sz="1700" b="1">
                <a:solidFill>
                  <a:srgbClr val="BB2CA2"/>
                </a:solidFill>
                <a:latin typeface="Menlo Regular"/>
                <a:ea typeface="Menlo Regular"/>
                <a:cs typeface="Menlo Regular"/>
                <a:sym typeface="Menlo Regular"/>
              </a:defRPr>
            </a:pPr>
            <a:r>
              <a:rPr sz="1500" dirty="0"/>
              <a:t>public</a:t>
            </a:r>
            <a:r>
              <a:rPr sz="1500" dirty="0">
                <a:solidFill>
                  <a:srgbClr val="000000"/>
                </a:solidFill>
              </a:rPr>
              <a:t>:</a:t>
            </a:r>
          </a:p>
          <a:p>
            <a:pPr algn="l" defTabSz="457200">
              <a:tabLst>
                <a:tab pos="241300" algn="l"/>
              </a:tabLst>
              <a:defRPr sz="1700" b="1">
                <a:solidFill>
                  <a:srgbClr val="000000"/>
                </a:solidFill>
                <a:latin typeface="Menlo Regular"/>
                <a:ea typeface="Menlo Regular"/>
                <a:cs typeface="Menlo Regular"/>
                <a:sym typeface="Menlo Regular"/>
              </a:defRPr>
            </a:pPr>
            <a:r>
              <a:rPr sz="1500" dirty="0"/>
              <a:t>   </a:t>
            </a:r>
            <a:r>
              <a:rPr sz="1500" dirty="0" err="1"/>
              <a:t>ArrayList</a:t>
            </a:r>
            <a:r>
              <a:rPr sz="1500" dirty="0"/>
              <a:t>();</a:t>
            </a:r>
          </a:p>
          <a:p>
            <a:pPr algn="l" defTabSz="457200">
              <a:tabLst>
                <a:tab pos="241300" algn="l"/>
              </a:tabLst>
              <a:defRPr sz="1700" b="1">
                <a:solidFill>
                  <a:srgbClr val="000000"/>
                </a:solidFill>
                <a:latin typeface="Menlo Regular"/>
                <a:ea typeface="Menlo Regular"/>
                <a:cs typeface="Menlo Regular"/>
                <a:sym typeface="Menlo Regular"/>
              </a:defRPr>
            </a:pPr>
            <a:r>
              <a:rPr sz="1500" dirty="0"/>
              <a:t>   </a:t>
            </a:r>
            <a:r>
              <a:rPr sz="1500" dirty="0">
                <a:solidFill>
                  <a:srgbClr val="BB2CA2"/>
                </a:solidFill>
              </a:rPr>
              <a:t>bool</a:t>
            </a:r>
            <a:r>
              <a:rPr sz="1500" dirty="0"/>
              <a:t> </a:t>
            </a:r>
            <a:r>
              <a:rPr sz="1500" dirty="0" err="1">
                <a:solidFill>
                  <a:srgbClr val="FF2600"/>
                </a:solidFill>
              </a:rPr>
              <a:t>isEmpty</a:t>
            </a:r>
            <a:r>
              <a:rPr sz="1500" dirty="0"/>
              <a:t>() </a:t>
            </a:r>
            <a:r>
              <a:rPr sz="1500" dirty="0">
                <a:solidFill>
                  <a:srgbClr val="BB2CA2"/>
                </a:solidFill>
              </a:rPr>
              <a:t>const</a:t>
            </a:r>
            <a:r>
              <a:rPr sz="1500" dirty="0"/>
              <a:t>;</a:t>
            </a:r>
          </a:p>
          <a:p>
            <a:pPr algn="l" defTabSz="457200">
              <a:tabLst>
                <a:tab pos="241300" algn="l"/>
              </a:tabLst>
              <a:defRPr sz="1700" b="1">
                <a:solidFill>
                  <a:srgbClr val="000000"/>
                </a:solidFill>
                <a:latin typeface="Menlo Regular"/>
                <a:ea typeface="Menlo Regular"/>
                <a:cs typeface="Menlo Regular"/>
                <a:sym typeface="Menlo Regular"/>
              </a:defRPr>
            </a:pPr>
            <a:r>
              <a:rPr sz="1500" dirty="0"/>
              <a:t>   </a:t>
            </a:r>
            <a:r>
              <a:rPr sz="1500" dirty="0">
                <a:solidFill>
                  <a:srgbClr val="BB2CA2"/>
                </a:solidFill>
              </a:rPr>
              <a:t>int</a:t>
            </a:r>
            <a:r>
              <a:rPr sz="1500" dirty="0"/>
              <a:t> </a:t>
            </a:r>
            <a:r>
              <a:rPr sz="1500" dirty="0" err="1">
                <a:solidFill>
                  <a:srgbClr val="FF2600"/>
                </a:solidFill>
              </a:rPr>
              <a:t>getLength</a:t>
            </a:r>
            <a:r>
              <a:rPr sz="1500" dirty="0"/>
              <a:t>() </a:t>
            </a:r>
            <a:r>
              <a:rPr sz="1500" dirty="0">
                <a:solidFill>
                  <a:srgbClr val="BB2CA2"/>
                </a:solidFill>
              </a:rPr>
              <a:t>const</a:t>
            </a:r>
            <a:r>
              <a:rPr sz="1500" dirty="0"/>
              <a:t>;</a:t>
            </a:r>
          </a:p>
          <a:p>
            <a:pPr algn="l" defTabSz="457200">
              <a:tabLst>
                <a:tab pos="241300" algn="l"/>
              </a:tabLst>
              <a:defRPr sz="1700" b="1">
                <a:solidFill>
                  <a:srgbClr val="000000"/>
                </a:solidFill>
                <a:latin typeface="Menlo Regular"/>
                <a:ea typeface="Menlo Regular"/>
                <a:cs typeface="Menlo Regular"/>
                <a:sym typeface="Menlo Regular"/>
              </a:defRPr>
            </a:pPr>
            <a:r>
              <a:rPr sz="1500" dirty="0"/>
              <a:t>   </a:t>
            </a:r>
            <a:r>
              <a:rPr sz="1500" dirty="0">
                <a:solidFill>
                  <a:srgbClr val="BB2CA2"/>
                </a:solidFill>
              </a:rPr>
              <a:t>bool</a:t>
            </a:r>
            <a:r>
              <a:rPr sz="1500" dirty="0"/>
              <a:t> </a:t>
            </a:r>
            <a:r>
              <a:rPr sz="1500" dirty="0">
                <a:solidFill>
                  <a:srgbClr val="FF2600"/>
                </a:solidFill>
              </a:rPr>
              <a:t>insert</a:t>
            </a:r>
            <a:r>
              <a:rPr sz="1500" dirty="0"/>
              <a:t>(</a:t>
            </a:r>
            <a:r>
              <a:rPr sz="1500" dirty="0">
                <a:solidFill>
                  <a:srgbClr val="BB2CA2"/>
                </a:solidFill>
              </a:rPr>
              <a:t>int</a:t>
            </a:r>
            <a:r>
              <a:rPr sz="1500" dirty="0"/>
              <a:t> position, </a:t>
            </a:r>
            <a:r>
              <a:rPr sz="1500" dirty="0">
                <a:solidFill>
                  <a:srgbClr val="BB2CA2"/>
                </a:solidFill>
              </a:rPr>
              <a:t>const</a:t>
            </a:r>
            <a:r>
              <a:rPr sz="1500" dirty="0"/>
              <a:t> ItemType&amp; </a:t>
            </a:r>
            <a:r>
              <a:rPr sz="1500" dirty="0" err="1"/>
              <a:t>newEntry</a:t>
            </a:r>
            <a:r>
              <a:rPr sz="1500" dirty="0"/>
              <a:t>);</a:t>
            </a:r>
          </a:p>
          <a:p>
            <a:pPr algn="l" defTabSz="457200">
              <a:tabLst>
                <a:tab pos="241300" algn="l"/>
              </a:tabLst>
              <a:defRPr sz="1700" b="1">
                <a:solidFill>
                  <a:srgbClr val="000000"/>
                </a:solidFill>
                <a:latin typeface="Menlo Regular"/>
                <a:ea typeface="Menlo Regular"/>
                <a:cs typeface="Menlo Regular"/>
                <a:sym typeface="Menlo Regular"/>
              </a:defRPr>
            </a:pPr>
            <a:r>
              <a:rPr sz="1500" dirty="0"/>
              <a:t>   </a:t>
            </a:r>
            <a:r>
              <a:rPr sz="1500" dirty="0">
                <a:solidFill>
                  <a:srgbClr val="BB2CA2"/>
                </a:solidFill>
              </a:rPr>
              <a:t>bool</a:t>
            </a:r>
            <a:r>
              <a:rPr sz="1500" dirty="0"/>
              <a:t> </a:t>
            </a:r>
            <a:r>
              <a:rPr sz="1500" dirty="0">
                <a:solidFill>
                  <a:srgbClr val="FF2600"/>
                </a:solidFill>
              </a:rPr>
              <a:t>remove</a:t>
            </a:r>
            <a:r>
              <a:rPr sz="1500" dirty="0"/>
              <a:t>(</a:t>
            </a:r>
            <a:r>
              <a:rPr sz="1500" dirty="0">
                <a:solidFill>
                  <a:srgbClr val="BB2CA2"/>
                </a:solidFill>
              </a:rPr>
              <a:t>int</a:t>
            </a:r>
            <a:r>
              <a:rPr sz="1500" dirty="0"/>
              <a:t> position);</a:t>
            </a:r>
          </a:p>
          <a:p>
            <a:pPr algn="l" defTabSz="457200">
              <a:tabLst>
                <a:tab pos="241300" algn="l"/>
              </a:tabLst>
              <a:defRPr sz="1700" b="1">
                <a:solidFill>
                  <a:srgbClr val="000000"/>
                </a:solidFill>
                <a:latin typeface="Menlo Regular"/>
                <a:ea typeface="Menlo Regular"/>
                <a:cs typeface="Menlo Regular"/>
                <a:sym typeface="Menlo Regular"/>
              </a:defRPr>
            </a:pPr>
            <a:r>
              <a:rPr sz="1500" dirty="0"/>
              <a:t>   </a:t>
            </a:r>
            <a:r>
              <a:rPr sz="1500" dirty="0">
                <a:solidFill>
                  <a:srgbClr val="BB2CA2"/>
                </a:solidFill>
              </a:rPr>
              <a:t>void</a:t>
            </a:r>
            <a:r>
              <a:rPr sz="1500" dirty="0"/>
              <a:t> </a:t>
            </a:r>
            <a:r>
              <a:rPr sz="1500" dirty="0">
                <a:solidFill>
                  <a:srgbClr val="FF2600"/>
                </a:solidFill>
              </a:rPr>
              <a:t>clear</a:t>
            </a:r>
            <a:r>
              <a:rPr sz="1500" dirty="0"/>
              <a:t>();</a:t>
            </a:r>
          </a:p>
          <a:p>
            <a:pPr algn="l" defTabSz="457200">
              <a:tabLst>
                <a:tab pos="241300" algn="l"/>
              </a:tabLst>
              <a:defRPr sz="1700" b="1">
                <a:solidFill>
                  <a:srgbClr val="000000"/>
                </a:solidFill>
                <a:latin typeface="Menlo Regular"/>
                <a:ea typeface="Menlo Regular"/>
                <a:cs typeface="Menlo Regular"/>
                <a:sym typeface="Menlo Regular"/>
              </a:defRPr>
            </a:pPr>
            <a:r>
              <a:rPr sz="1500" dirty="0"/>
              <a:t>   ItemType </a:t>
            </a:r>
            <a:r>
              <a:rPr sz="1500" dirty="0" err="1">
                <a:solidFill>
                  <a:srgbClr val="FF2600"/>
                </a:solidFill>
              </a:rPr>
              <a:t>getEntry</a:t>
            </a:r>
            <a:r>
              <a:rPr sz="1500" dirty="0"/>
              <a:t>(</a:t>
            </a:r>
            <a:r>
              <a:rPr sz="1500" dirty="0">
                <a:solidFill>
                  <a:srgbClr val="BB2CA2"/>
                </a:solidFill>
              </a:rPr>
              <a:t>int</a:t>
            </a:r>
            <a:r>
              <a:rPr sz="1500" dirty="0"/>
              <a:t> position) </a:t>
            </a:r>
            <a:r>
              <a:rPr sz="1500" dirty="0">
                <a:solidFill>
                  <a:srgbClr val="BB2CA2"/>
                </a:solidFill>
              </a:rPr>
              <a:t>const</a:t>
            </a:r>
            <a:r>
              <a:rPr sz="1500" dirty="0"/>
              <a:t>;</a:t>
            </a:r>
          </a:p>
          <a:p>
            <a:pPr algn="l" defTabSz="457200">
              <a:tabLst>
                <a:tab pos="241300" algn="l"/>
              </a:tabLst>
              <a:defRPr sz="1700" b="1">
                <a:solidFill>
                  <a:srgbClr val="000000"/>
                </a:solidFill>
                <a:latin typeface="Menlo Regular"/>
                <a:ea typeface="Menlo Regular"/>
                <a:cs typeface="Menlo Regular"/>
                <a:sym typeface="Menlo Regular"/>
              </a:defRPr>
            </a:pPr>
            <a:r>
              <a:rPr sz="1500" dirty="0"/>
              <a:t>   </a:t>
            </a:r>
            <a:r>
              <a:rPr sz="1500" dirty="0">
                <a:solidFill>
                  <a:srgbClr val="BB2CA2"/>
                </a:solidFill>
              </a:rPr>
              <a:t>bool</a:t>
            </a:r>
            <a:r>
              <a:rPr sz="1500" dirty="0"/>
              <a:t> </a:t>
            </a:r>
            <a:r>
              <a:rPr sz="1500" dirty="0" err="1">
                <a:solidFill>
                  <a:srgbClr val="FF2600"/>
                </a:solidFill>
              </a:rPr>
              <a:t>setEntry</a:t>
            </a:r>
            <a:r>
              <a:rPr sz="1500" dirty="0"/>
              <a:t>(</a:t>
            </a:r>
            <a:r>
              <a:rPr sz="1500" dirty="0">
                <a:solidFill>
                  <a:srgbClr val="BB2CA2"/>
                </a:solidFill>
              </a:rPr>
              <a:t>int</a:t>
            </a:r>
            <a:r>
              <a:rPr sz="1500" dirty="0"/>
              <a:t> position, </a:t>
            </a:r>
            <a:r>
              <a:rPr sz="1500" dirty="0">
                <a:solidFill>
                  <a:srgbClr val="BB2CA2"/>
                </a:solidFill>
              </a:rPr>
              <a:t>const</a:t>
            </a:r>
            <a:r>
              <a:rPr sz="1500" dirty="0"/>
              <a:t> ItemType&amp; </a:t>
            </a:r>
            <a:r>
              <a:rPr sz="1500" dirty="0" err="1"/>
              <a:t>newEntry</a:t>
            </a:r>
            <a:r>
              <a:rPr sz="1500" dirty="0"/>
              <a:t>);</a:t>
            </a:r>
          </a:p>
          <a:p>
            <a:pPr algn="l" defTabSz="457200">
              <a:tabLst>
                <a:tab pos="241300" algn="l"/>
              </a:tabLst>
              <a:defRPr sz="1700" b="1">
                <a:solidFill>
                  <a:srgbClr val="008400"/>
                </a:solidFill>
                <a:latin typeface="Menlo Regular"/>
                <a:ea typeface="Menlo Regular"/>
                <a:cs typeface="Menlo Regular"/>
                <a:sym typeface="Menlo Regular"/>
              </a:defRPr>
            </a:pPr>
            <a:r>
              <a:rPr sz="1500" dirty="0">
                <a:solidFill>
                  <a:srgbClr val="000000"/>
                </a:solidFill>
              </a:rPr>
              <a:t>}; </a:t>
            </a:r>
            <a:r>
              <a:rPr sz="1500" dirty="0"/>
              <a:t>// end </a:t>
            </a:r>
            <a:r>
              <a:rPr sz="1500" dirty="0" err="1"/>
              <a:t>ArrayList</a:t>
            </a:r>
            <a:endParaRPr sz="1500" dirty="0"/>
          </a:p>
        </p:txBody>
      </p:sp>
      <p:sp>
        <p:nvSpPr>
          <p:cNvPr id="66" name="Rounded Rectangle"/>
          <p:cNvSpPr/>
          <p:nvPr/>
        </p:nvSpPr>
        <p:spPr>
          <a:xfrm>
            <a:off x="76200" y="6489700"/>
            <a:ext cx="11074400" cy="1905000"/>
          </a:xfrm>
          <a:prstGeom prst="roundRect">
            <a:avLst>
              <a:gd name="adj" fmla="val 10000"/>
            </a:avLst>
          </a:prstGeom>
          <a:solidFill>
            <a:schemeClr val="accent1">
              <a:hueOff val="-313507"/>
              <a:satOff val="34334"/>
              <a:lumOff val="-8266"/>
              <a:alpha val="62000"/>
            </a:schemeClr>
          </a:solidFill>
          <a:ln w="25400">
            <a:solidFill>
              <a:srgbClr val="000000"/>
            </a:solidFill>
            <a:miter lim="400000"/>
          </a:ln>
        </p:spPr>
        <p:txBody>
          <a:bodyPr lIns="50800" tIns="50800" rIns="50800" bIns="50800" anchor="ctr"/>
          <a:lstStyle/>
          <a:p>
            <a:pPr>
              <a:defRPr sz="4400">
                <a:solidFill>
                  <a:srgbClr val="FFFFFF"/>
                </a:solidFill>
              </a:defRPr>
            </a:pPr>
            <a:endParaRPr/>
          </a:p>
        </p:txBody>
      </p:sp>
      <p:sp>
        <p:nvSpPr>
          <p:cNvPr id="67" name="0"/>
          <p:cNvSpPr/>
          <p:nvPr/>
        </p:nvSpPr>
        <p:spPr>
          <a:xfrm>
            <a:off x="838200" y="57531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0</a:t>
            </a:r>
          </a:p>
        </p:txBody>
      </p:sp>
      <p:graphicFrame>
        <p:nvGraphicFramePr>
          <p:cNvPr id="68" name="Table 1"/>
          <p:cNvGraphicFramePr/>
          <p:nvPr>
            <p:extLst>
              <p:ext uri="{D42A27DB-BD31-4B8C-83A1-F6EECF244321}">
                <p14:modId xmlns:p14="http://schemas.microsoft.com/office/powerpoint/2010/main" val="4040711584"/>
              </p:ext>
            </p:extLst>
          </p:nvPr>
        </p:nvGraphicFramePr>
        <p:xfrm>
          <a:off x="1104900" y="66802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0</a:t>
                      </a:r>
                    </a:p>
                  </a:txBody>
                  <a:tcPr marL="50800" marR="50800" marT="50800" marB="50800" anchor="b"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1</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2</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3</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4</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5</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6</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7</a:t>
                      </a:r>
                    </a:p>
                  </a:txBody>
                  <a:tcPr marL="50800" marR="50800" marT="50800" marB="50800" anchor="b"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extLst>
                  <a:ext uri="{0D108BD9-81ED-4DB2-BD59-A6C34878D82A}">
                    <a16:rowId xmlns:a16="http://schemas.microsoft.com/office/drawing/2014/main" val="10000"/>
                  </a:ext>
                </a:extLst>
              </a:tr>
            </a:tbl>
          </a:graphicData>
        </a:graphic>
      </p:graphicFrame>
      <p:graphicFrame>
        <p:nvGraphicFramePr>
          <p:cNvPr id="69" name="Table 2"/>
          <p:cNvGraphicFramePr/>
          <p:nvPr>
            <p:extLst>
              <p:ext uri="{D42A27DB-BD31-4B8C-83A1-F6EECF244321}">
                <p14:modId xmlns:p14="http://schemas.microsoft.com/office/powerpoint/2010/main" val="2349717824"/>
              </p:ext>
            </p:extLst>
          </p:nvPr>
        </p:nvGraphicFramePr>
        <p:xfrm>
          <a:off x="1092200" y="77089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1</a:t>
                      </a:r>
                    </a:p>
                  </a:txBody>
                  <a:tcPr marL="50800" marR="50800" marT="50800" marB="50800" anchor="b"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2</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3</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4</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5</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6</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7</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8</a:t>
                      </a:r>
                    </a:p>
                  </a:txBody>
                  <a:tcPr marL="50800" marR="50800" marT="50800" marB="50800" anchor="b"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extLst>
                  <a:ext uri="{0D108BD9-81ED-4DB2-BD59-A6C34878D82A}">
                    <a16:rowId xmlns:a16="http://schemas.microsoft.com/office/drawing/2014/main" val="10000"/>
                  </a:ext>
                </a:extLst>
              </a:tr>
            </a:tbl>
          </a:graphicData>
        </a:graphic>
      </p:graphicFrame>
      <p:sp>
        <p:nvSpPr>
          <p:cNvPr id="70" name="itemCount"/>
          <p:cNvSpPr/>
          <p:nvPr/>
        </p:nvSpPr>
        <p:spPr>
          <a:xfrm>
            <a:off x="554735" y="5289550"/>
            <a:ext cx="1691897" cy="431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300" b="1">
                <a:solidFill>
                  <a:srgbClr val="FFFB00"/>
                </a:solidFill>
                <a:latin typeface="Courier New"/>
                <a:ea typeface="Courier New"/>
                <a:cs typeface="Courier New"/>
                <a:sym typeface="Courier New"/>
              </a:defRPr>
            </a:lvl1pPr>
          </a:lstStyle>
          <a:p>
            <a:r>
              <a:t>itemCount</a:t>
            </a:r>
          </a:p>
        </p:txBody>
      </p:sp>
      <p:sp>
        <p:nvSpPr>
          <p:cNvPr id="71" name="items"/>
          <p:cNvSpPr/>
          <p:nvPr/>
        </p:nvSpPr>
        <p:spPr>
          <a:xfrm>
            <a:off x="41705" y="7289800"/>
            <a:ext cx="1066957" cy="469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500" b="1">
                <a:solidFill>
                  <a:srgbClr val="FFFB00"/>
                </a:solidFill>
                <a:latin typeface="Courier New"/>
                <a:ea typeface="Courier New"/>
                <a:cs typeface="Courier New"/>
                <a:sym typeface="Courier New"/>
              </a:defRPr>
            </a:lvl1pPr>
          </a:lstStyle>
          <a:p>
            <a:r>
              <a:t>items</a:t>
            </a:r>
          </a:p>
        </p:txBody>
      </p:sp>
      <p:graphicFrame>
        <p:nvGraphicFramePr>
          <p:cNvPr id="72" name="Table 3"/>
          <p:cNvGraphicFramePr/>
          <p:nvPr>
            <p:extLst>
              <p:ext uri="{D42A27DB-BD31-4B8C-83A1-F6EECF244321}">
                <p14:modId xmlns:p14="http://schemas.microsoft.com/office/powerpoint/2010/main" val="788049559"/>
              </p:ext>
            </p:extLst>
          </p:nvPr>
        </p:nvGraphicFramePr>
        <p:xfrm>
          <a:off x="1104900" y="72136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extLst>
                  <a:ext uri="{0D108BD9-81ED-4DB2-BD59-A6C34878D82A}">
                    <a16:rowId xmlns:a16="http://schemas.microsoft.com/office/drawing/2014/main" val="10000"/>
                  </a:ext>
                </a:extLst>
              </a:tr>
            </a:tbl>
          </a:graphicData>
        </a:graphic>
      </p:graphicFrame>
      <p:sp>
        <p:nvSpPr>
          <p:cNvPr id="73" name="List Position"/>
          <p:cNvSpPr/>
          <p:nvPr/>
        </p:nvSpPr>
        <p:spPr>
          <a:xfrm>
            <a:off x="9351277" y="7823200"/>
            <a:ext cx="1604468"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584200">
              <a:defRPr sz="2400">
                <a:solidFill>
                  <a:srgbClr val="941100"/>
                </a:solidFill>
              </a:defRPr>
            </a:lvl1pPr>
          </a:lstStyle>
          <a:p>
            <a:r>
              <a:t>List Position</a:t>
            </a:r>
          </a:p>
        </p:txBody>
      </p:sp>
      <p:sp>
        <p:nvSpPr>
          <p:cNvPr id="74" name="Array Index"/>
          <p:cNvSpPr/>
          <p:nvPr/>
        </p:nvSpPr>
        <p:spPr>
          <a:xfrm>
            <a:off x="9309624" y="6819900"/>
            <a:ext cx="1569721"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2400">
                <a:solidFill>
                  <a:srgbClr val="5E5E5E"/>
                </a:solidFill>
              </a:defRPr>
            </a:lvl1pPr>
          </a:lstStyle>
          <a:p>
            <a:r>
              <a:t>Array Index</a:t>
            </a:r>
          </a:p>
        </p:txBody>
      </p:sp>
      <p:sp>
        <p:nvSpPr>
          <p:cNvPr id="75" name="List Elements"/>
          <p:cNvSpPr/>
          <p:nvPr/>
        </p:nvSpPr>
        <p:spPr>
          <a:xfrm>
            <a:off x="9315618" y="7315200"/>
            <a:ext cx="1735533"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2400">
                <a:solidFill>
                  <a:srgbClr val="011993"/>
                </a:solidFill>
              </a:defRPr>
            </a:lvl1pPr>
          </a:lstStyle>
          <a:p>
            <a:r>
              <a:t>List Elements</a:t>
            </a:r>
          </a:p>
        </p:txBody>
      </p:sp>
      <p:grpSp>
        <p:nvGrpSpPr>
          <p:cNvPr id="78" name="Group"/>
          <p:cNvGrpSpPr/>
          <p:nvPr/>
        </p:nvGrpSpPr>
        <p:grpSpPr>
          <a:xfrm>
            <a:off x="210875" y="3568700"/>
            <a:ext cx="7658102" cy="1422400"/>
            <a:chOff x="0" y="0"/>
            <a:chExt cx="7658100" cy="1422399"/>
          </a:xfrm>
        </p:grpSpPr>
        <p:sp>
          <p:nvSpPr>
            <p:cNvPr id="76" name="Rectangle"/>
            <p:cNvSpPr/>
            <p:nvPr/>
          </p:nvSpPr>
          <p:spPr>
            <a:xfrm>
              <a:off x="0" y="0"/>
              <a:ext cx="7656374" cy="1422400"/>
            </a:xfrm>
            <a:prstGeom prst="rect">
              <a:avLst/>
            </a:prstGeom>
            <a:solidFill>
              <a:schemeClr val="accent1">
                <a:hueOff val="-313507"/>
                <a:satOff val="34334"/>
                <a:lumOff val="-8266"/>
                <a:alpha val="62000"/>
              </a:schemeClr>
            </a:solidFill>
            <a:ln w="38100" cap="flat">
              <a:solidFill>
                <a:srgbClr val="000000"/>
              </a:solidFill>
              <a:prstDash val="solid"/>
              <a:miter lim="400000"/>
            </a:ln>
            <a:effectLst/>
          </p:spPr>
          <p:txBody>
            <a:bodyPr wrap="square" lIns="50800" tIns="50800" rIns="50800" bIns="50800" numCol="1" anchor="ctr">
              <a:noAutofit/>
            </a:bodyPr>
            <a:lstStyle/>
            <a:p>
              <a:pPr>
                <a:defRPr sz="4800">
                  <a:solidFill>
                    <a:srgbClr val="FFFFFF"/>
                  </a:solidFill>
                </a:defRPr>
              </a:pPr>
              <a:endParaRPr/>
            </a:p>
          </p:txBody>
        </p:sp>
        <p:sp>
          <p:nvSpPr>
            <p:cNvPr id="77" name="ListInterface&lt;string&gt;* groceryList =…"/>
            <p:cNvSpPr/>
            <p:nvPr/>
          </p:nvSpPr>
          <p:spPr>
            <a:xfrm>
              <a:off x="1726" y="266974"/>
              <a:ext cx="7656375" cy="755101"/>
            </a:xfrm>
            <a:prstGeom prst="rect">
              <a:avLst/>
            </a:prstGeom>
            <a:noFill/>
            <a:ln w="12700" cap="flat">
              <a:noFill/>
              <a:miter lim="400000"/>
            </a:ln>
            <a:effectLst>
              <a:outerShdw blurRad="101600" dist="254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p>
              <a:pPr lvl="1" indent="0" algn="l" defTabSz="457200">
                <a:tabLst>
                  <a:tab pos="355600" algn="l"/>
                </a:tabLst>
                <a:defRPr sz="2400" b="1">
                  <a:solidFill>
                    <a:srgbClr val="FFFFFF"/>
                  </a:solidFill>
                  <a:latin typeface="Courier New"/>
                  <a:ea typeface="Courier New"/>
                  <a:cs typeface="Courier New"/>
                  <a:sym typeface="Courier New"/>
                </a:defRPr>
              </a:pPr>
              <a:r>
                <a:t>ListInterface&lt;string&gt;* groceryList =</a:t>
              </a:r>
            </a:p>
            <a:p>
              <a:pPr lvl="1" indent="0" algn="l" defTabSz="457200">
                <a:tabLst>
                  <a:tab pos="355600" algn="l"/>
                </a:tabLst>
                <a:defRPr sz="2400" b="1">
                  <a:solidFill>
                    <a:srgbClr val="FFFFFF"/>
                  </a:solidFill>
                  <a:latin typeface="Courier New"/>
                  <a:ea typeface="Courier New"/>
                  <a:cs typeface="Courier New"/>
                  <a:sym typeface="Courier New"/>
                </a:defRPr>
              </a:pPr>
              <a:r>
                <a:t>                 new ArrayList&lt;string&gt;();</a:t>
              </a:r>
            </a:p>
          </p:txBody>
        </p:sp>
      </p:gr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63">
                                            <p:bg/>
                                          </p:spTgt>
                                        </p:tgtEl>
                                        <p:attrNameLst>
                                          <p:attrName>style.visibility</p:attrName>
                                        </p:attrNameLst>
                                      </p:cBhvr>
                                      <p:to>
                                        <p:strVal val="visible"/>
                                      </p:to>
                                    </p:set>
                                    <p:animEffect transition="in" filter="fade">
                                      <p:cBhvr>
                                        <p:cTn id="7" dur="500"/>
                                        <p:tgtEl>
                                          <p:spTgt spid="63">
                                            <p:bg/>
                                          </p:spTgt>
                                        </p:tgtEl>
                                      </p:cBhvr>
                                    </p:animEffect>
                                  </p:childTnLst>
                                </p:cTn>
                              </p:par>
                              <p:par>
                                <p:cTn id="8" presetID="10" presetClass="entr" presetSubtype="0" fill="hold" grpId="0" nodeType="withEffect">
                                  <p:stCondLst>
                                    <p:cond delay="0"/>
                                  </p:stCondLst>
                                  <p:iterate>
                                    <p:tmAbs val="0"/>
                                  </p:iterate>
                                  <p:childTnLst>
                                    <p:set>
                                      <p:cBhvr>
                                        <p:cTn id="9" fill="hold"/>
                                        <p:tgtEl>
                                          <p:spTgt spid="63">
                                            <p:txEl>
                                              <p:pRg st="0" end="0"/>
                                            </p:txEl>
                                          </p:spTgt>
                                        </p:tgtEl>
                                        <p:attrNameLst>
                                          <p:attrName>style.visibility</p:attrName>
                                        </p:attrNameLst>
                                      </p:cBhvr>
                                      <p:to>
                                        <p:strVal val="visible"/>
                                      </p:to>
                                    </p:set>
                                    <p:animEffect transition="in" filter="fade">
                                      <p:cBhvr>
                                        <p:cTn id="10" dur="500"/>
                                        <p:tgtEl>
                                          <p:spTgt spid="63">
                                            <p:txEl>
                                              <p:pRg st="0" end="0"/>
                                            </p:txEl>
                                          </p:spTgt>
                                        </p:tgtEl>
                                      </p:cBhvr>
                                    </p:animEffect>
                                  </p:childTnLst>
                                </p:cTn>
                              </p:par>
                            </p:childTnLst>
                          </p:cTn>
                        </p:par>
                        <p:par>
                          <p:cTn id="11" fill="hold">
                            <p:stCondLst>
                              <p:cond delay="500"/>
                            </p:stCondLst>
                            <p:childTnLst>
                              <p:par>
                                <p:cTn id="12" presetID="2" presetClass="entr" presetSubtype="4" fill="hold" grpId="0" nodeType="afterEffect">
                                  <p:stCondLst>
                                    <p:cond delay="0"/>
                                  </p:stCondLst>
                                  <p:iterate>
                                    <p:tmAbs val="0"/>
                                  </p:iterate>
                                  <p:childTnLst>
                                    <p:set>
                                      <p:cBhvr>
                                        <p:cTn id="13" fill="hold"/>
                                        <p:tgtEl>
                                          <p:spTgt spid="64"/>
                                        </p:tgtEl>
                                        <p:attrNameLst>
                                          <p:attrName>style.visibility</p:attrName>
                                        </p:attrNameLst>
                                      </p:cBhvr>
                                      <p:to>
                                        <p:strVal val="visible"/>
                                      </p:to>
                                    </p:set>
                                    <p:anim calcmode="lin" valueType="num">
                                      <p:cBhvr>
                                        <p:cTn id="14" dur="500" fill="hold"/>
                                        <p:tgtEl>
                                          <p:spTgt spid="64"/>
                                        </p:tgtEl>
                                        <p:attrNameLst>
                                          <p:attrName>ppt_x</p:attrName>
                                        </p:attrNameLst>
                                      </p:cBhvr>
                                      <p:tavLst>
                                        <p:tav tm="0">
                                          <p:val>
                                            <p:strVal val="#ppt_x"/>
                                          </p:val>
                                        </p:tav>
                                        <p:tav tm="100000">
                                          <p:val>
                                            <p:strVal val="#ppt_x"/>
                                          </p:val>
                                        </p:tav>
                                      </p:tavLst>
                                    </p:anim>
                                    <p:anim calcmode="lin" valueType="num">
                                      <p:cBhvr>
                                        <p:cTn id="15" dur="500" fill="hold"/>
                                        <p:tgtEl>
                                          <p:spTgt spid="64"/>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1" presetClass="entr" presetSubtype="0" fill="hold" grpId="0" nodeType="afterEffect">
                                  <p:stCondLst>
                                    <p:cond delay="0"/>
                                  </p:stCondLst>
                                  <p:iterate type="lt">
                                    <p:tmAbs val="100"/>
                                  </p:iterate>
                                  <p:childTnLst>
                                    <p:set>
                                      <p:cBhvr>
                                        <p:cTn id="18" fill="hold"/>
                                        <p:tgtEl>
                                          <p:spTgt spid="65">
                                            <p:bg/>
                                          </p:spTgt>
                                        </p:tgtEl>
                                        <p:attrNameLst>
                                          <p:attrName>style.visibility</p:attrName>
                                        </p:attrNameLst>
                                      </p:cBhvr>
                                      <p:to>
                                        <p:strVal val="visible"/>
                                      </p:to>
                                    </p:set>
                                  </p:childTnLst>
                                </p:cTn>
                              </p:par>
                              <p:par>
                                <p:cTn id="19" presetID="1" presetClass="entr" presetSubtype="0" fill="hold" grpId="0" nodeType="withEffect">
                                  <p:stCondLst>
                                    <p:cond delay="0"/>
                                  </p:stCondLst>
                                  <p:iterate type="lt">
                                    <p:tmAbs val="100"/>
                                  </p:iterate>
                                  <p:childTnLst>
                                    <p:set>
                                      <p:cBhvr>
                                        <p:cTn id="20" fill="hold"/>
                                        <p:tgtEl>
                                          <p:spTgt spid="65">
                                            <p:txEl>
                                              <p:pRg st="0" end="0"/>
                                            </p:txEl>
                                          </p:spTgt>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iterate type="lt">
                                    <p:tmAbs val="100"/>
                                  </p:iterate>
                                  <p:childTnLst>
                                    <p:set>
                                      <p:cBhvr>
                                        <p:cTn id="23" fill="hold"/>
                                        <p:tgtEl>
                                          <p:spTgt spid="65">
                                            <p:txEl>
                                              <p:pRg st="1" end="1"/>
                                            </p:txEl>
                                          </p:spTgt>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0" nodeType="afterEffect">
                                  <p:stCondLst>
                                    <p:cond delay="0"/>
                                  </p:stCondLst>
                                  <p:iterate type="lt">
                                    <p:tmAbs val="100"/>
                                  </p:iterate>
                                  <p:childTnLst>
                                    <p:set>
                                      <p:cBhvr>
                                        <p:cTn id="26" fill="hold"/>
                                        <p:tgtEl>
                                          <p:spTgt spid="65">
                                            <p:txEl>
                                              <p:pRg st="2" end="2"/>
                                            </p:txEl>
                                          </p:spTgt>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grpId="0" nodeType="afterEffect">
                                  <p:stCondLst>
                                    <p:cond delay="0"/>
                                  </p:stCondLst>
                                  <p:iterate type="lt">
                                    <p:tmAbs val="100"/>
                                  </p:iterate>
                                  <p:childTnLst>
                                    <p:set>
                                      <p:cBhvr>
                                        <p:cTn id="29" fill="hold"/>
                                        <p:tgtEl>
                                          <p:spTgt spid="65">
                                            <p:txEl>
                                              <p:pRg st="3" end="3"/>
                                            </p:txEl>
                                          </p:spTgt>
                                        </p:tgtEl>
                                        <p:attrNameLst>
                                          <p:attrName>style.visibility</p:attrName>
                                        </p:attrNameLst>
                                      </p:cBhvr>
                                      <p:to>
                                        <p:strVal val="visible"/>
                                      </p:to>
                                    </p:set>
                                  </p:childTnLst>
                                </p:cTn>
                              </p:par>
                            </p:childTnLst>
                          </p:cTn>
                        </p:par>
                        <p:par>
                          <p:cTn id="30" fill="hold">
                            <p:stCondLst>
                              <p:cond delay="1000"/>
                            </p:stCondLst>
                            <p:childTnLst>
                              <p:par>
                                <p:cTn id="31" presetID="1" presetClass="entr" presetSubtype="0" fill="hold" grpId="0" nodeType="afterEffect">
                                  <p:stCondLst>
                                    <p:cond delay="0"/>
                                  </p:stCondLst>
                                  <p:iterate type="lt">
                                    <p:tmAbs val="100"/>
                                  </p:iterate>
                                  <p:childTnLst>
                                    <p:set>
                                      <p:cBhvr>
                                        <p:cTn id="32" fill="hold"/>
                                        <p:tgtEl>
                                          <p:spTgt spid="65">
                                            <p:txEl>
                                              <p:pRg st="4" end="4"/>
                                            </p:txEl>
                                          </p:spTgt>
                                        </p:tgtEl>
                                        <p:attrNameLst>
                                          <p:attrName>style.visibility</p:attrName>
                                        </p:attrNameLst>
                                      </p:cBhvr>
                                      <p:to>
                                        <p:strVal val="visible"/>
                                      </p:to>
                                    </p:set>
                                  </p:childTnLst>
                                </p:cTn>
                              </p:par>
                            </p:childTnLst>
                          </p:cTn>
                        </p:par>
                        <p:par>
                          <p:cTn id="33" fill="hold">
                            <p:stCondLst>
                              <p:cond delay="1000"/>
                            </p:stCondLst>
                            <p:childTnLst>
                              <p:par>
                                <p:cTn id="34" presetID="1" presetClass="entr" presetSubtype="0" fill="hold" grpId="0" nodeType="afterEffect">
                                  <p:stCondLst>
                                    <p:cond delay="0"/>
                                  </p:stCondLst>
                                  <p:iterate type="lt">
                                    <p:tmAbs val="100"/>
                                  </p:iterate>
                                  <p:childTnLst>
                                    <p:set>
                                      <p:cBhvr>
                                        <p:cTn id="35" fill="hold"/>
                                        <p:tgtEl>
                                          <p:spTgt spid="65">
                                            <p:txEl>
                                              <p:pRg st="5" end="5"/>
                                            </p:txEl>
                                          </p:spTgt>
                                        </p:tgtEl>
                                        <p:attrNameLst>
                                          <p:attrName>style.visibility</p:attrName>
                                        </p:attrNameLst>
                                      </p:cBhvr>
                                      <p:to>
                                        <p:strVal val="visible"/>
                                      </p:to>
                                    </p:set>
                                  </p:childTnLst>
                                </p:cTn>
                              </p:par>
                            </p:childTnLst>
                          </p:cTn>
                        </p:par>
                        <p:par>
                          <p:cTn id="36" fill="hold">
                            <p:stCondLst>
                              <p:cond delay="1000"/>
                            </p:stCondLst>
                            <p:childTnLst>
                              <p:par>
                                <p:cTn id="37" presetID="1" presetClass="entr" presetSubtype="0" fill="hold" grpId="0" nodeType="afterEffect">
                                  <p:stCondLst>
                                    <p:cond delay="0"/>
                                  </p:stCondLst>
                                  <p:iterate type="lt">
                                    <p:tmAbs val="100"/>
                                  </p:iterate>
                                  <p:childTnLst>
                                    <p:set>
                                      <p:cBhvr>
                                        <p:cTn id="38" fill="hold"/>
                                        <p:tgtEl>
                                          <p:spTgt spid="65">
                                            <p:txEl>
                                              <p:pRg st="6" end="6"/>
                                            </p:txEl>
                                          </p:spTgt>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grpId="0" nodeType="afterEffect">
                                  <p:stCondLst>
                                    <p:cond delay="0"/>
                                  </p:stCondLst>
                                  <p:iterate type="lt">
                                    <p:tmAbs val="100"/>
                                  </p:iterate>
                                  <p:childTnLst>
                                    <p:set>
                                      <p:cBhvr>
                                        <p:cTn id="41" fill="hold"/>
                                        <p:tgtEl>
                                          <p:spTgt spid="65">
                                            <p:txEl>
                                              <p:pRg st="7" end="7"/>
                                            </p:txEl>
                                          </p:spTgt>
                                        </p:tgtEl>
                                        <p:attrNameLst>
                                          <p:attrName>style.visibility</p:attrName>
                                        </p:attrNameLst>
                                      </p:cBhvr>
                                      <p:to>
                                        <p:strVal val="visible"/>
                                      </p:to>
                                    </p:set>
                                  </p:childTnLst>
                                </p:cTn>
                              </p:par>
                            </p:childTnLst>
                          </p:cTn>
                        </p:par>
                        <p:par>
                          <p:cTn id="42" fill="hold">
                            <p:stCondLst>
                              <p:cond delay="1000"/>
                            </p:stCondLst>
                            <p:childTnLst>
                              <p:par>
                                <p:cTn id="43" presetID="1" presetClass="entr" presetSubtype="0" fill="hold" grpId="0" nodeType="afterEffect">
                                  <p:stCondLst>
                                    <p:cond delay="0"/>
                                  </p:stCondLst>
                                  <p:iterate type="lt">
                                    <p:tmAbs val="100"/>
                                  </p:iterate>
                                  <p:childTnLst>
                                    <p:set>
                                      <p:cBhvr>
                                        <p:cTn id="44" fill="hold"/>
                                        <p:tgtEl>
                                          <p:spTgt spid="65">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fill="hold" grpId="0" nodeType="clickEffect">
                                  <p:stCondLst>
                                    <p:cond delay="0"/>
                                  </p:stCondLst>
                                  <p:iterate>
                                    <p:tmAbs val="0"/>
                                  </p:iterate>
                                  <p:childTnLst>
                                    <p:set>
                                      <p:cBhvr>
                                        <p:cTn id="48" fill="hold"/>
                                        <p:tgtEl>
                                          <p:spTgt spid="63">
                                            <p:txEl>
                                              <p:pRg st="1" end="1"/>
                                            </p:txEl>
                                          </p:spTgt>
                                        </p:tgtEl>
                                        <p:attrNameLst>
                                          <p:attrName>style.visibility</p:attrName>
                                        </p:attrNameLst>
                                      </p:cBhvr>
                                      <p:to>
                                        <p:strVal val="visible"/>
                                      </p:to>
                                    </p:set>
                                    <p:animEffect transition="in" filter="fade">
                                      <p:cBhvr>
                                        <p:cTn id="49" dur="500"/>
                                        <p:tgtEl>
                                          <p:spTgt spid="63">
                                            <p:txEl>
                                              <p:pRg st="1" end="1"/>
                                            </p:txEl>
                                          </p:spTgt>
                                        </p:tgtEl>
                                      </p:cBhvr>
                                    </p:animEffect>
                                  </p:childTnLst>
                                </p:cTn>
                              </p:par>
                            </p:childTnLst>
                          </p:cTn>
                        </p:par>
                        <p:par>
                          <p:cTn id="50" fill="hold">
                            <p:stCondLst>
                              <p:cond delay="500"/>
                            </p:stCondLst>
                            <p:childTnLst>
                              <p:par>
                                <p:cTn id="51" presetID="1" presetClass="entr" presetSubtype="0" fill="hold" grpId="0" nodeType="afterEffect">
                                  <p:stCondLst>
                                    <p:cond delay="0"/>
                                  </p:stCondLst>
                                  <p:iterate type="lt">
                                    <p:tmAbs val="100"/>
                                  </p:iterate>
                                  <p:childTnLst>
                                    <p:set>
                                      <p:cBhvr>
                                        <p:cTn id="52" fill="hold"/>
                                        <p:tgtEl>
                                          <p:spTgt spid="65">
                                            <p:txEl>
                                              <p:pRg st="9" end="9"/>
                                            </p:txEl>
                                          </p:spTgt>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grpId="0" nodeType="afterEffect">
                                  <p:stCondLst>
                                    <p:cond delay="0"/>
                                  </p:stCondLst>
                                  <p:iterate type="lt">
                                    <p:tmAbs val="100"/>
                                  </p:iterate>
                                  <p:childTnLst>
                                    <p:set>
                                      <p:cBhvr>
                                        <p:cTn id="55" fill="hold"/>
                                        <p:tgtEl>
                                          <p:spTgt spid="65">
                                            <p:txEl>
                                              <p:pRg st="10" end="1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grpId="0" nodeType="clickEffect">
                                  <p:stCondLst>
                                    <p:cond delay="0"/>
                                  </p:stCondLst>
                                  <p:iterate>
                                    <p:tmAbs val="0"/>
                                  </p:iterate>
                                  <p:childTnLst>
                                    <p:set>
                                      <p:cBhvr>
                                        <p:cTn id="59" fill="hold"/>
                                        <p:tgtEl>
                                          <p:spTgt spid="78"/>
                                        </p:tgtEl>
                                        <p:attrNameLst>
                                          <p:attrName>style.visibility</p:attrName>
                                        </p:attrNameLst>
                                      </p:cBhvr>
                                      <p:to>
                                        <p:strVal val="visible"/>
                                      </p:to>
                                    </p:set>
                                    <p:anim calcmode="lin" valueType="num">
                                      <p:cBhvr>
                                        <p:cTn id="60" dur="500" fill="hold"/>
                                        <p:tgtEl>
                                          <p:spTgt spid="78"/>
                                        </p:tgtEl>
                                        <p:attrNameLst>
                                          <p:attrName>ppt_w</p:attrName>
                                        </p:attrNameLst>
                                      </p:cBhvr>
                                      <p:tavLst>
                                        <p:tav tm="0">
                                          <p:val>
                                            <p:fltVal val="0"/>
                                          </p:val>
                                        </p:tav>
                                        <p:tav tm="100000">
                                          <p:val>
                                            <p:strVal val="#ppt_w"/>
                                          </p:val>
                                        </p:tav>
                                      </p:tavLst>
                                    </p:anim>
                                    <p:anim calcmode="lin" valueType="num">
                                      <p:cBhvr>
                                        <p:cTn id="61" dur="500" fill="hold"/>
                                        <p:tgtEl>
                                          <p:spTgt spid="78"/>
                                        </p:tgtEl>
                                        <p:attrNameLst>
                                          <p:attrName>ppt_h</p:attrName>
                                        </p:attrNameLst>
                                      </p:cBhvr>
                                      <p:tavLst>
                                        <p:tav tm="0">
                                          <p:val>
                                            <p:fltVal val="0"/>
                                          </p:val>
                                        </p:tav>
                                        <p:tav tm="100000">
                                          <p:val>
                                            <p:strVal val="#ppt_h"/>
                                          </p:val>
                                        </p:tav>
                                      </p:tavLst>
                                    </p:anim>
                                  </p:childTnLst>
                                </p:cTn>
                              </p:par>
                            </p:childTnLst>
                          </p:cTn>
                        </p:par>
                        <p:par>
                          <p:cTn id="62" fill="hold">
                            <p:stCondLst>
                              <p:cond delay="500"/>
                            </p:stCondLst>
                            <p:childTnLst>
                              <p:par>
                                <p:cTn id="63" presetID="22" presetClass="entr" presetSubtype="8" fill="hold" grpId="0" nodeType="afterEffect">
                                  <p:stCondLst>
                                    <p:cond delay="0"/>
                                  </p:stCondLst>
                                  <p:iterate>
                                    <p:tmAbs val="0"/>
                                  </p:iterate>
                                  <p:childTnLst>
                                    <p:set>
                                      <p:cBhvr>
                                        <p:cTn id="64" fill="hold"/>
                                        <p:tgtEl>
                                          <p:spTgt spid="61"/>
                                        </p:tgtEl>
                                        <p:attrNameLst>
                                          <p:attrName>style.visibility</p:attrName>
                                        </p:attrNameLst>
                                      </p:cBhvr>
                                      <p:to>
                                        <p:strVal val="visible"/>
                                      </p:to>
                                    </p:set>
                                    <p:animEffect transition="in" filter="wipe(left)">
                                      <p:cBhvr>
                                        <p:cTn id="65" dur="500"/>
                                        <p:tgtEl>
                                          <p:spTgt spid="61"/>
                                        </p:tgtEl>
                                      </p:cBhvr>
                                    </p:animEffect>
                                  </p:childTnLst>
                                </p:cTn>
                              </p:par>
                            </p:childTnLst>
                          </p:cTn>
                        </p:par>
                        <p:par>
                          <p:cTn id="66" fill="hold">
                            <p:stCondLst>
                              <p:cond delay="1000"/>
                            </p:stCondLst>
                            <p:childTnLst>
                              <p:par>
                                <p:cTn id="67" presetID="22" presetClass="entr" presetSubtype="8" fill="hold" grpId="0" nodeType="afterEffect">
                                  <p:stCondLst>
                                    <p:cond delay="0"/>
                                  </p:stCondLst>
                                  <p:iterate>
                                    <p:tmAbs val="0"/>
                                  </p:iterate>
                                  <p:childTnLst>
                                    <p:set>
                                      <p:cBhvr>
                                        <p:cTn id="68" fill="hold"/>
                                        <p:tgtEl>
                                          <p:spTgt spid="66"/>
                                        </p:tgtEl>
                                        <p:attrNameLst>
                                          <p:attrName>style.visibility</p:attrName>
                                        </p:attrNameLst>
                                      </p:cBhvr>
                                      <p:to>
                                        <p:strVal val="visible"/>
                                      </p:to>
                                    </p:set>
                                    <p:animEffect transition="in" filter="wipe(left)">
                                      <p:cBhvr>
                                        <p:cTn id="69" dur="500"/>
                                        <p:tgtEl>
                                          <p:spTgt spid="66"/>
                                        </p:tgtEl>
                                      </p:cBhvr>
                                    </p:animEffect>
                                  </p:childTnLst>
                                </p:cTn>
                              </p:par>
                            </p:childTnLst>
                          </p:cTn>
                        </p:par>
                        <p:par>
                          <p:cTn id="70" fill="hold">
                            <p:stCondLst>
                              <p:cond delay="1500"/>
                            </p:stCondLst>
                            <p:childTnLst>
                              <p:par>
                                <p:cTn id="71" presetID="10" presetClass="entr" fill="hold" grpId="0" nodeType="afterEffect">
                                  <p:stCondLst>
                                    <p:cond delay="0"/>
                                  </p:stCondLst>
                                  <p:iterate>
                                    <p:tmAbs val="0"/>
                                  </p:iterate>
                                  <p:childTnLst>
                                    <p:set>
                                      <p:cBhvr>
                                        <p:cTn id="72" fill="hold"/>
                                        <p:tgtEl>
                                          <p:spTgt spid="70"/>
                                        </p:tgtEl>
                                        <p:attrNameLst>
                                          <p:attrName>style.visibility</p:attrName>
                                        </p:attrNameLst>
                                      </p:cBhvr>
                                      <p:to>
                                        <p:strVal val="visible"/>
                                      </p:to>
                                    </p:set>
                                    <p:animEffect transition="in" filter="fade">
                                      <p:cBhvr>
                                        <p:cTn id="73" dur="500"/>
                                        <p:tgtEl>
                                          <p:spTgt spid="70"/>
                                        </p:tgtEl>
                                      </p:cBhvr>
                                    </p:animEffect>
                                  </p:childTnLst>
                                </p:cTn>
                              </p:par>
                            </p:childTnLst>
                          </p:cTn>
                        </p:par>
                        <p:par>
                          <p:cTn id="74" fill="hold">
                            <p:stCondLst>
                              <p:cond delay="2000"/>
                            </p:stCondLst>
                            <p:childTnLst>
                              <p:par>
                                <p:cTn id="75" presetID="10" presetClass="entr" fill="hold" grpId="0" nodeType="afterEffect">
                                  <p:stCondLst>
                                    <p:cond delay="0"/>
                                  </p:stCondLst>
                                  <p:iterate>
                                    <p:tmAbs val="0"/>
                                  </p:iterate>
                                  <p:childTnLst>
                                    <p:set>
                                      <p:cBhvr>
                                        <p:cTn id="76" fill="hold"/>
                                        <p:tgtEl>
                                          <p:spTgt spid="67"/>
                                        </p:tgtEl>
                                        <p:attrNameLst>
                                          <p:attrName>style.visibility</p:attrName>
                                        </p:attrNameLst>
                                      </p:cBhvr>
                                      <p:to>
                                        <p:strVal val="visible"/>
                                      </p:to>
                                    </p:set>
                                    <p:animEffect transition="in" filter="fade">
                                      <p:cBhvr>
                                        <p:cTn id="77" dur="500"/>
                                        <p:tgtEl>
                                          <p:spTgt spid="6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0" nodeType="clickEffect">
                                  <p:stCondLst>
                                    <p:cond delay="0"/>
                                  </p:stCondLst>
                                  <p:iterate>
                                    <p:tmAbs val="0"/>
                                  </p:iterate>
                                  <p:childTnLst>
                                    <p:set>
                                      <p:cBhvr>
                                        <p:cTn id="81" fill="hold"/>
                                        <p:tgtEl>
                                          <p:spTgt spid="71"/>
                                        </p:tgtEl>
                                        <p:attrNameLst>
                                          <p:attrName>style.visibility</p:attrName>
                                        </p:attrNameLst>
                                      </p:cBhvr>
                                      <p:to>
                                        <p:strVal val="visible"/>
                                      </p:to>
                                    </p:set>
                                    <p:animEffect transition="in" filter="fade">
                                      <p:cBhvr>
                                        <p:cTn id="82" dur="500"/>
                                        <p:tgtEl>
                                          <p:spTgt spid="71"/>
                                        </p:tgtEl>
                                      </p:cBhvr>
                                    </p:animEffect>
                                  </p:childTnLst>
                                </p:cTn>
                              </p:par>
                            </p:childTnLst>
                          </p:cTn>
                        </p:par>
                        <p:par>
                          <p:cTn id="83" fill="hold">
                            <p:stCondLst>
                              <p:cond delay="500"/>
                            </p:stCondLst>
                            <p:childTnLst>
                              <p:par>
                                <p:cTn id="84" presetID="22" presetClass="entr" presetSubtype="8" fill="hold" grpId="0" nodeType="afterEffect">
                                  <p:stCondLst>
                                    <p:cond delay="0"/>
                                  </p:stCondLst>
                                  <p:iterate>
                                    <p:tmAbs val="0"/>
                                  </p:iterate>
                                  <p:childTnLst>
                                    <p:set>
                                      <p:cBhvr>
                                        <p:cTn id="85" fill="hold"/>
                                        <p:tgtEl>
                                          <p:spTgt spid="72"/>
                                        </p:tgtEl>
                                        <p:attrNameLst>
                                          <p:attrName>style.visibility</p:attrName>
                                        </p:attrNameLst>
                                      </p:cBhvr>
                                      <p:to>
                                        <p:strVal val="visible"/>
                                      </p:to>
                                    </p:set>
                                    <p:animEffect transition="in" filter="wipe(left)">
                                      <p:cBhvr>
                                        <p:cTn id="86" dur="500"/>
                                        <p:tgtEl>
                                          <p:spTgt spid="72"/>
                                        </p:tgtEl>
                                      </p:cBhvr>
                                    </p:animEffect>
                                  </p:childTnLst>
                                </p:cTn>
                              </p:par>
                            </p:childTnLst>
                          </p:cTn>
                        </p:par>
                        <p:par>
                          <p:cTn id="87" fill="hold">
                            <p:stCondLst>
                              <p:cond delay="1000"/>
                            </p:stCondLst>
                            <p:childTnLst>
                              <p:par>
                                <p:cTn id="88" presetID="22" presetClass="entr" presetSubtype="8" fill="hold" grpId="0" nodeType="afterEffect">
                                  <p:stCondLst>
                                    <p:cond delay="0"/>
                                  </p:stCondLst>
                                  <p:iterate>
                                    <p:tmAbs val="0"/>
                                  </p:iterate>
                                  <p:childTnLst>
                                    <p:set>
                                      <p:cBhvr>
                                        <p:cTn id="89" fill="hold"/>
                                        <p:tgtEl>
                                          <p:spTgt spid="68"/>
                                        </p:tgtEl>
                                        <p:attrNameLst>
                                          <p:attrName>style.visibility</p:attrName>
                                        </p:attrNameLst>
                                      </p:cBhvr>
                                      <p:to>
                                        <p:strVal val="visible"/>
                                      </p:to>
                                    </p:set>
                                    <p:animEffect transition="in" filter="wipe(left)">
                                      <p:cBhvr>
                                        <p:cTn id="90" dur="500"/>
                                        <p:tgtEl>
                                          <p:spTgt spid="68"/>
                                        </p:tgtEl>
                                      </p:cBhvr>
                                    </p:animEffect>
                                  </p:childTnLst>
                                </p:cTn>
                              </p:par>
                            </p:childTnLst>
                          </p:cTn>
                        </p:par>
                        <p:par>
                          <p:cTn id="91" fill="hold">
                            <p:stCondLst>
                              <p:cond delay="1500"/>
                            </p:stCondLst>
                            <p:childTnLst>
                              <p:par>
                                <p:cTn id="92" presetID="22" presetClass="entr" presetSubtype="8" fill="hold" grpId="0" nodeType="afterEffect">
                                  <p:stCondLst>
                                    <p:cond delay="0"/>
                                  </p:stCondLst>
                                  <p:iterate>
                                    <p:tmAbs val="0"/>
                                  </p:iterate>
                                  <p:childTnLst>
                                    <p:set>
                                      <p:cBhvr>
                                        <p:cTn id="93" fill="hold"/>
                                        <p:tgtEl>
                                          <p:spTgt spid="69"/>
                                        </p:tgtEl>
                                        <p:attrNameLst>
                                          <p:attrName>style.visibility</p:attrName>
                                        </p:attrNameLst>
                                      </p:cBhvr>
                                      <p:to>
                                        <p:strVal val="visible"/>
                                      </p:to>
                                    </p:set>
                                    <p:animEffect transition="in" filter="wipe(left)">
                                      <p:cBhvr>
                                        <p:cTn id="94" dur="500"/>
                                        <p:tgtEl>
                                          <p:spTgt spid="69"/>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fill="hold" grpId="0" nodeType="clickEffect">
                                  <p:stCondLst>
                                    <p:cond delay="0"/>
                                  </p:stCondLst>
                                  <p:iterate>
                                    <p:tmAbs val="0"/>
                                  </p:iterate>
                                  <p:childTnLst>
                                    <p:set>
                                      <p:cBhvr>
                                        <p:cTn id="98" fill="hold"/>
                                        <p:tgtEl>
                                          <p:spTgt spid="75"/>
                                        </p:tgtEl>
                                        <p:attrNameLst>
                                          <p:attrName>style.visibility</p:attrName>
                                        </p:attrNameLst>
                                      </p:cBhvr>
                                      <p:to>
                                        <p:strVal val="visible"/>
                                      </p:to>
                                    </p:set>
                                    <p:animEffect transition="in" filter="fade">
                                      <p:cBhvr>
                                        <p:cTn id="99" dur="500"/>
                                        <p:tgtEl>
                                          <p:spTgt spid="75"/>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fill="hold" grpId="0" nodeType="clickEffect">
                                  <p:stCondLst>
                                    <p:cond delay="0"/>
                                  </p:stCondLst>
                                  <p:iterate>
                                    <p:tmAbs val="0"/>
                                  </p:iterate>
                                  <p:childTnLst>
                                    <p:set>
                                      <p:cBhvr>
                                        <p:cTn id="103" fill="hold"/>
                                        <p:tgtEl>
                                          <p:spTgt spid="74"/>
                                        </p:tgtEl>
                                        <p:attrNameLst>
                                          <p:attrName>style.visibility</p:attrName>
                                        </p:attrNameLst>
                                      </p:cBhvr>
                                      <p:to>
                                        <p:strVal val="visible"/>
                                      </p:to>
                                    </p:set>
                                    <p:animEffect transition="in" filter="fade">
                                      <p:cBhvr>
                                        <p:cTn id="104" dur="500"/>
                                        <p:tgtEl>
                                          <p:spTgt spid="74"/>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fill="hold" grpId="0" nodeType="clickEffect">
                                  <p:stCondLst>
                                    <p:cond delay="0"/>
                                  </p:stCondLst>
                                  <p:iterate>
                                    <p:tmAbs val="0"/>
                                  </p:iterate>
                                  <p:childTnLst>
                                    <p:set>
                                      <p:cBhvr>
                                        <p:cTn id="108" fill="hold"/>
                                        <p:tgtEl>
                                          <p:spTgt spid="73"/>
                                        </p:tgtEl>
                                        <p:attrNameLst>
                                          <p:attrName>style.visibility</p:attrName>
                                        </p:attrNameLst>
                                      </p:cBhvr>
                                      <p:to>
                                        <p:strVal val="visible"/>
                                      </p:to>
                                    </p:set>
                                    <p:animEffect transition="in" filter="fade">
                                      <p:cBhvr>
                                        <p:cTn id="109" dur="500"/>
                                        <p:tgtEl>
                                          <p:spTgt spid="73"/>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iterate type="lt">
                                    <p:tmAbs val="100"/>
                                  </p:iterate>
                                  <p:childTnLst>
                                    <p:set>
                                      <p:cBhvr>
                                        <p:cTn id="113" fill="hold"/>
                                        <p:tgtEl>
                                          <p:spTgt spid="65">
                                            <p:txEl>
                                              <p:pRg st="11" end="11"/>
                                            </p:txEl>
                                          </p:spTgt>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grpId="0" nodeType="afterEffect">
                                  <p:stCondLst>
                                    <p:cond delay="0"/>
                                  </p:stCondLst>
                                  <p:iterate type="lt">
                                    <p:tmAbs val="100"/>
                                  </p:iterate>
                                  <p:childTnLst>
                                    <p:set>
                                      <p:cBhvr>
                                        <p:cTn id="116" fill="hold"/>
                                        <p:tgtEl>
                                          <p:spTgt spid="65">
                                            <p:txEl>
                                              <p:pRg st="12" end="12"/>
                                            </p:txEl>
                                          </p:spTgt>
                                        </p:tgtEl>
                                        <p:attrNameLst>
                                          <p:attrName>style.visibility</p:attrName>
                                        </p:attrNameLst>
                                      </p:cBhvr>
                                      <p:to>
                                        <p:strVal val="visible"/>
                                      </p:to>
                                    </p:set>
                                  </p:childTnLst>
                                </p:cTn>
                              </p:par>
                            </p:childTnLst>
                          </p:cTn>
                        </p:par>
                        <p:par>
                          <p:cTn id="117" fill="hold">
                            <p:stCondLst>
                              <p:cond delay="0"/>
                            </p:stCondLst>
                            <p:childTnLst>
                              <p:par>
                                <p:cTn id="118" presetID="1" presetClass="entr" presetSubtype="0" fill="hold" grpId="0" nodeType="afterEffect">
                                  <p:stCondLst>
                                    <p:cond delay="0"/>
                                  </p:stCondLst>
                                  <p:iterate type="lt">
                                    <p:tmAbs val="100"/>
                                  </p:iterate>
                                  <p:childTnLst>
                                    <p:set>
                                      <p:cBhvr>
                                        <p:cTn id="119" fill="hold"/>
                                        <p:tgtEl>
                                          <p:spTgt spid="65">
                                            <p:txEl>
                                              <p:pRg st="13" end="13"/>
                                            </p:txEl>
                                          </p:spTgt>
                                        </p:tgtEl>
                                        <p:attrNameLst>
                                          <p:attrName>style.visibility</p:attrName>
                                        </p:attrNameLst>
                                      </p:cBhvr>
                                      <p:to>
                                        <p:strVal val="visible"/>
                                      </p:to>
                                    </p:set>
                                  </p:childTnLst>
                                </p:cTn>
                              </p:par>
                            </p:childTnLst>
                          </p:cTn>
                        </p:par>
                        <p:par>
                          <p:cTn id="120" fill="hold">
                            <p:stCondLst>
                              <p:cond delay="0"/>
                            </p:stCondLst>
                            <p:childTnLst>
                              <p:par>
                                <p:cTn id="121" presetID="1" presetClass="entr" presetSubtype="0" fill="hold" grpId="0" nodeType="afterEffect">
                                  <p:stCondLst>
                                    <p:cond delay="0"/>
                                  </p:stCondLst>
                                  <p:iterate type="lt">
                                    <p:tmAbs val="100"/>
                                  </p:iterate>
                                  <p:childTnLst>
                                    <p:set>
                                      <p:cBhvr>
                                        <p:cTn id="122" fill="hold"/>
                                        <p:tgtEl>
                                          <p:spTgt spid="65">
                                            <p:txEl>
                                              <p:pRg st="14" end="14"/>
                                            </p:txEl>
                                          </p:spTgt>
                                        </p:tgtEl>
                                        <p:attrNameLst>
                                          <p:attrName>style.visibility</p:attrName>
                                        </p:attrNameLst>
                                      </p:cBhvr>
                                      <p:to>
                                        <p:strVal val="visible"/>
                                      </p:to>
                                    </p:set>
                                  </p:childTnLst>
                                </p:cTn>
                              </p:par>
                            </p:childTnLst>
                          </p:cTn>
                        </p:par>
                        <p:par>
                          <p:cTn id="123" fill="hold">
                            <p:stCondLst>
                              <p:cond delay="0"/>
                            </p:stCondLst>
                            <p:childTnLst>
                              <p:par>
                                <p:cTn id="124" presetID="1" presetClass="entr" presetSubtype="0" fill="hold" grpId="0" nodeType="afterEffect">
                                  <p:stCondLst>
                                    <p:cond delay="0"/>
                                  </p:stCondLst>
                                  <p:iterate type="lt">
                                    <p:tmAbs val="100"/>
                                  </p:iterate>
                                  <p:childTnLst>
                                    <p:set>
                                      <p:cBhvr>
                                        <p:cTn id="125" fill="hold"/>
                                        <p:tgtEl>
                                          <p:spTgt spid="65">
                                            <p:txEl>
                                              <p:pRg st="15" end="15"/>
                                            </p:txEl>
                                          </p:spTgt>
                                        </p:tgtEl>
                                        <p:attrNameLst>
                                          <p:attrName>style.visibility</p:attrName>
                                        </p:attrNameLst>
                                      </p:cBhvr>
                                      <p:to>
                                        <p:strVal val="visible"/>
                                      </p:to>
                                    </p:set>
                                  </p:childTnLst>
                                </p:cTn>
                              </p:par>
                            </p:childTnLst>
                          </p:cTn>
                        </p:par>
                        <p:par>
                          <p:cTn id="126" fill="hold">
                            <p:stCondLst>
                              <p:cond delay="0"/>
                            </p:stCondLst>
                            <p:childTnLst>
                              <p:par>
                                <p:cTn id="127" presetID="1" presetClass="entr" presetSubtype="0" fill="hold" grpId="0" nodeType="afterEffect">
                                  <p:stCondLst>
                                    <p:cond delay="0"/>
                                  </p:stCondLst>
                                  <p:iterate type="lt">
                                    <p:tmAbs val="100"/>
                                  </p:iterate>
                                  <p:childTnLst>
                                    <p:set>
                                      <p:cBhvr>
                                        <p:cTn id="128" fill="hold"/>
                                        <p:tgtEl>
                                          <p:spTgt spid="65">
                                            <p:txEl>
                                              <p:pRg st="16" end="16"/>
                                            </p:txEl>
                                          </p:spTgt>
                                        </p:tgtEl>
                                        <p:attrNameLst>
                                          <p:attrName>style.visibility</p:attrName>
                                        </p:attrNameLst>
                                      </p:cBhvr>
                                      <p:to>
                                        <p:strVal val="visible"/>
                                      </p:to>
                                    </p:set>
                                  </p:childTnLst>
                                </p:cTn>
                              </p:par>
                            </p:childTnLst>
                          </p:cTn>
                        </p:par>
                        <p:par>
                          <p:cTn id="129" fill="hold">
                            <p:stCondLst>
                              <p:cond delay="0"/>
                            </p:stCondLst>
                            <p:childTnLst>
                              <p:par>
                                <p:cTn id="130" presetID="1" presetClass="entr" presetSubtype="0" fill="hold" grpId="0" nodeType="afterEffect">
                                  <p:stCondLst>
                                    <p:cond delay="0"/>
                                  </p:stCondLst>
                                  <p:iterate type="lt">
                                    <p:tmAbs val="100"/>
                                  </p:iterate>
                                  <p:childTnLst>
                                    <p:set>
                                      <p:cBhvr>
                                        <p:cTn id="131" fill="hold"/>
                                        <p:tgtEl>
                                          <p:spTgt spid="65">
                                            <p:txEl>
                                              <p:pRg st="17" end="17"/>
                                            </p:txEl>
                                          </p:spTgt>
                                        </p:tgtEl>
                                        <p:attrNameLst>
                                          <p:attrName>style.visibility</p:attrName>
                                        </p:attrNameLst>
                                      </p:cBhvr>
                                      <p:to>
                                        <p:strVal val="visible"/>
                                      </p:to>
                                    </p:set>
                                  </p:childTnLst>
                                </p:cTn>
                              </p:par>
                            </p:childTnLst>
                          </p:cTn>
                        </p:par>
                        <p:par>
                          <p:cTn id="132" fill="hold">
                            <p:stCondLst>
                              <p:cond delay="0"/>
                            </p:stCondLst>
                            <p:childTnLst>
                              <p:par>
                                <p:cTn id="133" presetID="1" presetClass="entr" presetSubtype="0" fill="hold" grpId="0" nodeType="afterEffect">
                                  <p:stCondLst>
                                    <p:cond delay="0"/>
                                  </p:stCondLst>
                                  <p:iterate type="lt">
                                    <p:tmAbs val="100"/>
                                  </p:iterate>
                                  <p:childTnLst>
                                    <p:set>
                                      <p:cBhvr>
                                        <p:cTn id="134" fill="hold"/>
                                        <p:tgtEl>
                                          <p:spTgt spid="65">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advAuto="0"/>
      <p:bldP spid="63" grpId="0" build="p" bldLvl="5" animBg="1" advAuto="0"/>
      <p:bldP spid="64" grpId="0" animBg="1" advAuto="0"/>
      <p:bldP spid="65" grpId="0" build="p" bldLvl="5" animBg="1" advAuto="0"/>
      <p:bldP spid="66" grpId="0" animBg="1" advAuto="0"/>
      <p:bldP spid="67" grpId="0" animBg="1" advAuto="0"/>
      <p:bldP spid="68" grpId="0" animBg="1" advAuto="0"/>
      <p:bldP spid="69" grpId="0" animBg="1" advAuto="0"/>
      <p:bldP spid="70" grpId="0" animBg="1" advAuto="0"/>
      <p:bldP spid="71" grpId="0" animBg="1" advAuto="0"/>
      <p:bldP spid="72" grpId="0" animBg="1" advAuto="0"/>
      <p:bldP spid="73" grpId="0" animBg="1" advAuto="0"/>
      <p:bldP spid="74" grpId="0" animBg="1" advAuto="0"/>
      <p:bldP spid="75" grpId="0" animBg="1" advAuto="0"/>
      <p:bldP spid="78"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he Class ArrayList"/>
          <p:cNvSpPr txBox="1">
            <a:spLocks noGrp="1"/>
          </p:cNvSpPr>
          <p:nvPr>
            <p:ph type="title"/>
          </p:nvPr>
        </p:nvSpPr>
        <p:spPr>
          <a:prstGeom prst="rect">
            <a:avLst/>
          </a:prstGeom>
        </p:spPr>
        <p:txBody>
          <a:bodyPr/>
          <a:lstStyle/>
          <a:p>
            <a:r>
              <a:t>The Class ArrayList</a:t>
            </a:r>
          </a:p>
        </p:txBody>
      </p:sp>
      <p:sp>
        <p:nvSpPr>
          <p:cNvPr id="81" name="Data Fields…"/>
          <p:cNvSpPr txBox="1">
            <a:spLocks noGrp="1"/>
          </p:cNvSpPr>
          <p:nvPr>
            <p:ph type="body" sz="quarter" idx="1"/>
          </p:nvPr>
        </p:nvSpPr>
        <p:spPr>
          <a:xfrm>
            <a:off x="127000" y="1562100"/>
            <a:ext cx="7721600" cy="1854200"/>
          </a:xfrm>
          <a:prstGeom prst="rect">
            <a:avLst/>
          </a:prstGeom>
        </p:spPr>
        <p:txBody>
          <a:bodyPr/>
          <a:lstStyle/>
          <a:p>
            <a:pPr>
              <a:spcBef>
                <a:spcPts val="600"/>
              </a:spcBef>
              <a:buBlip>
                <a:blip r:embed="rId2"/>
              </a:buBlip>
            </a:pPr>
            <a:r>
              <a:rPr sz="3400" dirty="0"/>
              <a:t>Data Fields</a:t>
            </a:r>
          </a:p>
          <a:p>
            <a:pPr>
              <a:spcBef>
                <a:spcPts val="600"/>
              </a:spcBef>
              <a:buBlip>
                <a:blip r:embed="rId2"/>
              </a:buBlip>
            </a:pPr>
            <a:r>
              <a:rPr sz="3400" dirty="0"/>
              <a:t>Constructors</a:t>
            </a:r>
          </a:p>
          <a:p>
            <a:pPr>
              <a:spcBef>
                <a:spcPts val="600"/>
              </a:spcBef>
              <a:buBlip>
                <a:blip r:embed="rId2"/>
              </a:buBlip>
            </a:pPr>
            <a:r>
              <a:rPr sz="3400" dirty="0"/>
              <a:t>Inserting items to the list</a:t>
            </a:r>
          </a:p>
        </p:txBody>
      </p:sp>
      <p:sp>
        <p:nvSpPr>
          <p:cNvPr id="82" name="Rectangle"/>
          <p:cNvSpPr/>
          <p:nvPr/>
        </p:nvSpPr>
        <p:spPr>
          <a:xfrm>
            <a:off x="8064500" y="1574800"/>
            <a:ext cx="8026401" cy="4851400"/>
          </a:xfrm>
          <a:prstGeom prst="rect">
            <a:avLst/>
          </a:prstGeom>
          <a:solidFill>
            <a:srgbClr val="E5E6E1"/>
          </a:solidFill>
          <a:ln w="38100">
            <a:solidFill>
              <a:srgbClr val="941100"/>
            </a:solidFill>
            <a:miter lim="400000"/>
          </a:ln>
          <a:effectLst>
            <a:outerShdw blurRad="101600" dist="88900" dir="1980000" rotWithShape="0">
              <a:srgbClr val="000000"/>
            </a:outerShdw>
          </a:effectLst>
        </p:spPr>
        <p:txBody>
          <a:bodyPr lIns="50800" tIns="50800" rIns="50800" bIns="50800" anchor="ctr"/>
          <a:lstStyle/>
          <a:p>
            <a:pPr>
              <a:defRPr sz="4400">
                <a:solidFill>
                  <a:srgbClr val="FFFFFF"/>
                </a:solidFill>
              </a:defRPr>
            </a:pPr>
            <a:endParaRPr/>
          </a:p>
        </p:txBody>
      </p:sp>
      <p:sp>
        <p:nvSpPr>
          <p:cNvPr id="83" name="template&lt;class ItemType&gt;…"/>
          <p:cNvSpPr/>
          <p:nvPr/>
        </p:nvSpPr>
        <p:spPr>
          <a:xfrm>
            <a:off x="8128000" y="1574800"/>
            <a:ext cx="7988301" cy="4851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lgn="l" defTabSz="457200">
              <a:tabLst>
                <a:tab pos="241300" algn="l"/>
              </a:tabLst>
              <a:defRPr sz="1600" b="1">
                <a:solidFill>
                  <a:srgbClr val="000000"/>
                </a:solidFill>
                <a:latin typeface="Menlo Regular"/>
                <a:ea typeface="Menlo Regular"/>
                <a:cs typeface="Menlo Regular"/>
                <a:sym typeface="Menlo Regular"/>
              </a:defRPr>
            </a:pPr>
            <a:r>
              <a:rPr sz="1400" dirty="0">
                <a:solidFill>
                  <a:srgbClr val="BB2CA2"/>
                </a:solidFill>
              </a:rPr>
              <a:t>template</a:t>
            </a:r>
            <a:r>
              <a:rPr sz="1400" dirty="0"/>
              <a:t>&lt;</a:t>
            </a:r>
            <a:r>
              <a:rPr sz="1400" dirty="0">
                <a:solidFill>
                  <a:srgbClr val="BB2CA2"/>
                </a:solidFill>
              </a:rPr>
              <a:t>class</a:t>
            </a:r>
            <a:r>
              <a:rPr sz="1400" dirty="0"/>
              <a:t> ItemType&gt;</a:t>
            </a:r>
          </a:p>
          <a:p>
            <a:pPr algn="l" defTabSz="457200">
              <a:tabLst>
                <a:tab pos="241300" algn="l"/>
              </a:tabLst>
              <a:defRPr sz="1600" b="1">
                <a:solidFill>
                  <a:srgbClr val="000000"/>
                </a:solidFill>
                <a:latin typeface="Menlo Regular"/>
                <a:ea typeface="Menlo Regular"/>
                <a:cs typeface="Menlo Regular"/>
                <a:sym typeface="Menlo Regular"/>
              </a:defRPr>
            </a:pPr>
            <a:r>
              <a:rPr sz="1400" dirty="0">
                <a:solidFill>
                  <a:srgbClr val="BB2CA2"/>
                </a:solidFill>
              </a:rPr>
              <a:t>bool</a:t>
            </a:r>
            <a:r>
              <a:rPr sz="1400" dirty="0"/>
              <a:t> </a:t>
            </a:r>
            <a:r>
              <a:rPr sz="1400" dirty="0" err="1">
                <a:solidFill>
                  <a:srgbClr val="4F8187"/>
                </a:solidFill>
              </a:rPr>
              <a:t>ArrayList</a:t>
            </a:r>
            <a:r>
              <a:rPr sz="1400" dirty="0"/>
              <a:t>&lt;ItemType&gt;::insert(</a:t>
            </a:r>
            <a:r>
              <a:rPr sz="1400" dirty="0">
                <a:solidFill>
                  <a:srgbClr val="BB2CA2"/>
                </a:solidFill>
              </a:rPr>
              <a:t>int</a:t>
            </a:r>
            <a:r>
              <a:rPr sz="1400" dirty="0"/>
              <a:t> </a:t>
            </a:r>
            <a:r>
              <a:rPr sz="1400" dirty="0" err="1"/>
              <a:t>newPosition</a:t>
            </a:r>
            <a:r>
              <a:rPr sz="1400" dirty="0"/>
              <a:t>, </a:t>
            </a:r>
            <a:br>
              <a:rPr sz="1400" dirty="0"/>
            </a:br>
            <a:r>
              <a:rPr sz="1400" dirty="0"/>
              <a:t>										 </a:t>
            </a:r>
            <a:r>
              <a:rPr sz="1400" dirty="0">
                <a:solidFill>
                  <a:srgbClr val="BB2CA2"/>
                </a:solidFill>
              </a:rPr>
              <a:t>const</a:t>
            </a:r>
            <a:r>
              <a:rPr sz="1400" dirty="0"/>
              <a:t> ItemType&amp; </a:t>
            </a:r>
            <a:r>
              <a:rPr sz="1400" dirty="0" err="1"/>
              <a:t>newEntry</a:t>
            </a:r>
            <a:r>
              <a:rPr sz="1400" dirty="0"/>
              <a:t>)</a:t>
            </a:r>
          </a:p>
          <a:p>
            <a:pPr algn="l" defTabSz="457200">
              <a:tabLst>
                <a:tab pos="241300" algn="l"/>
              </a:tabLst>
              <a:defRPr sz="1600" b="1">
                <a:solidFill>
                  <a:srgbClr val="000000"/>
                </a:solidFill>
                <a:latin typeface="Menlo Regular"/>
                <a:ea typeface="Menlo Regular"/>
                <a:cs typeface="Menlo Regular"/>
                <a:sym typeface="Menlo Regular"/>
              </a:defRPr>
            </a:pPr>
            <a:r>
              <a:rPr sz="1400" dirty="0"/>
              <a:t>{</a:t>
            </a: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bool</a:t>
            </a:r>
            <a:r>
              <a:rPr sz="1400" dirty="0"/>
              <a:t> </a:t>
            </a:r>
            <a:r>
              <a:rPr sz="1400" dirty="0" err="1"/>
              <a:t>ableToInsert</a:t>
            </a:r>
            <a:r>
              <a:rPr sz="1400" dirty="0"/>
              <a:t> = (</a:t>
            </a:r>
            <a:r>
              <a:rPr sz="1400" dirty="0" err="1"/>
              <a:t>newPosition</a:t>
            </a:r>
            <a:r>
              <a:rPr sz="1400" dirty="0"/>
              <a:t> &gt;= </a:t>
            </a:r>
            <a:r>
              <a:rPr sz="1400" dirty="0">
                <a:solidFill>
                  <a:srgbClr val="272AD8"/>
                </a:solidFill>
              </a:rPr>
              <a:t>1</a:t>
            </a:r>
            <a:r>
              <a:rPr sz="1400" dirty="0"/>
              <a:t>) &amp;&amp; </a:t>
            </a:r>
            <a:br>
              <a:rPr sz="1400" dirty="0"/>
            </a:br>
            <a:r>
              <a:rPr sz="1400" dirty="0"/>
              <a:t>								(</a:t>
            </a:r>
            <a:r>
              <a:rPr sz="1400" dirty="0" err="1"/>
              <a:t>newPosition</a:t>
            </a:r>
            <a:r>
              <a:rPr sz="1400" dirty="0"/>
              <a:t> &lt;= </a:t>
            </a:r>
            <a:r>
              <a:rPr sz="1400" dirty="0" err="1">
                <a:solidFill>
                  <a:srgbClr val="4F8187"/>
                </a:solidFill>
              </a:rPr>
              <a:t>itemCount</a:t>
            </a:r>
            <a:r>
              <a:rPr sz="1400" dirty="0"/>
              <a:t> + </a:t>
            </a:r>
            <a:r>
              <a:rPr sz="1400" dirty="0">
                <a:solidFill>
                  <a:srgbClr val="272AD8"/>
                </a:solidFill>
              </a:rPr>
              <a:t>1</a:t>
            </a:r>
            <a:r>
              <a:rPr sz="1400" dirty="0"/>
              <a:t>) &amp;&amp;             </a:t>
            </a: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r>
              <a:rPr sz="1400" dirty="0" err="1">
                <a:solidFill>
                  <a:srgbClr val="4F8187"/>
                </a:solidFill>
              </a:rPr>
              <a:t>itemCount</a:t>
            </a:r>
            <a:r>
              <a:rPr sz="1400" dirty="0"/>
              <a:t> &lt; </a:t>
            </a:r>
            <a:r>
              <a:rPr sz="1400" dirty="0" err="1">
                <a:solidFill>
                  <a:srgbClr val="4F8187"/>
                </a:solidFill>
              </a:rPr>
              <a:t>maxItems</a:t>
            </a:r>
            <a:r>
              <a:rPr sz="1400" dirty="0"/>
              <a:t>);</a:t>
            </a: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if</a:t>
            </a:r>
            <a:r>
              <a:rPr sz="1400" dirty="0"/>
              <a:t> (</a:t>
            </a:r>
            <a:r>
              <a:rPr sz="1400" dirty="0" err="1"/>
              <a:t>ableToInsert</a:t>
            </a:r>
            <a:r>
              <a:rPr sz="1400" dirty="0"/>
              <a:t>)</a:t>
            </a: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Make room for new entry by shifting all entries at</a:t>
            </a:r>
            <a:endParaRPr sz="1400" dirty="0">
              <a:solidFill>
                <a:srgbClr val="000000"/>
              </a:solidFill>
            </a:endParaRPr>
          </a:p>
          <a:p>
            <a:pPr algn="l" defTabSz="457200">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positions &gt;= </a:t>
            </a:r>
            <a:r>
              <a:rPr sz="1400" dirty="0" err="1"/>
              <a:t>newPosition</a:t>
            </a:r>
            <a:r>
              <a:rPr sz="1400" dirty="0"/>
              <a:t> toward the end of the array</a:t>
            </a:r>
            <a:endParaRPr sz="1400" dirty="0">
              <a:solidFill>
                <a:srgbClr val="000000"/>
              </a:solidFill>
            </a:endParaRPr>
          </a:p>
          <a:p>
            <a:pPr algn="l" defTabSz="457200">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(no shift if </a:t>
            </a:r>
            <a:r>
              <a:rPr sz="1400" dirty="0" err="1"/>
              <a:t>newPosition</a:t>
            </a:r>
            <a:r>
              <a:rPr sz="1400" dirty="0"/>
              <a:t> == </a:t>
            </a:r>
            <a:r>
              <a:rPr sz="1400" dirty="0" err="1"/>
              <a:t>itemCount</a:t>
            </a:r>
            <a:r>
              <a:rPr sz="1400" dirty="0"/>
              <a:t> + 1)</a:t>
            </a:r>
            <a:endParaRPr sz="1400" dirty="0">
              <a:solidFill>
                <a:srgbClr val="000000"/>
              </a:solidFill>
            </a:endParaRP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for</a:t>
            </a:r>
            <a:r>
              <a:rPr sz="1400" dirty="0"/>
              <a:t> (</a:t>
            </a:r>
            <a:r>
              <a:rPr sz="1400" dirty="0">
                <a:solidFill>
                  <a:srgbClr val="BB2CA2"/>
                </a:solidFill>
              </a:rPr>
              <a:t>int</a:t>
            </a:r>
            <a:r>
              <a:rPr sz="1400" dirty="0"/>
              <a:t> index = </a:t>
            </a:r>
            <a:r>
              <a:rPr sz="1400" dirty="0" err="1">
                <a:solidFill>
                  <a:srgbClr val="4F8187"/>
                </a:solidFill>
              </a:rPr>
              <a:t>itemCount</a:t>
            </a:r>
            <a:r>
              <a:rPr sz="1400" dirty="0"/>
              <a:t>; index &gt;= </a:t>
            </a:r>
            <a:r>
              <a:rPr sz="1400" dirty="0" err="1"/>
              <a:t>newPosition</a:t>
            </a:r>
            <a:r>
              <a:rPr sz="1400" dirty="0"/>
              <a:t>; index--)</a:t>
            </a: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4F8187"/>
                </a:solidFill>
              </a:rPr>
              <a:t>items</a:t>
            </a:r>
            <a:r>
              <a:rPr sz="1400" dirty="0"/>
              <a:t>[index] = </a:t>
            </a:r>
            <a:r>
              <a:rPr sz="1400" dirty="0">
                <a:solidFill>
                  <a:srgbClr val="4F8187"/>
                </a:solidFill>
              </a:rPr>
              <a:t>items</a:t>
            </a:r>
            <a:r>
              <a:rPr sz="1400" dirty="0"/>
              <a:t>[index - </a:t>
            </a:r>
            <a:r>
              <a:rPr sz="1400" dirty="0">
                <a:solidFill>
                  <a:srgbClr val="272AD8"/>
                </a:solidFill>
              </a:rPr>
              <a:t>1</a:t>
            </a:r>
            <a:r>
              <a:rPr sz="1400" dirty="0"/>
              <a:t>];</a:t>
            </a: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Insert new entry</a:t>
            </a:r>
            <a:endParaRPr sz="1400" dirty="0">
              <a:solidFill>
                <a:srgbClr val="000000"/>
              </a:solidFill>
            </a:endParaRP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4F8187"/>
                </a:solidFill>
              </a:rPr>
              <a:t>items</a:t>
            </a:r>
            <a:r>
              <a:rPr sz="1400" dirty="0"/>
              <a:t>[</a:t>
            </a:r>
            <a:r>
              <a:rPr sz="1400" dirty="0" err="1"/>
              <a:t>newPosition</a:t>
            </a:r>
            <a:r>
              <a:rPr sz="1400" dirty="0"/>
              <a:t> - </a:t>
            </a:r>
            <a:r>
              <a:rPr sz="1400" dirty="0">
                <a:solidFill>
                  <a:srgbClr val="272AD8"/>
                </a:solidFill>
              </a:rPr>
              <a:t>1</a:t>
            </a:r>
            <a:r>
              <a:rPr sz="1400" dirty="0"/>
              <a:t>] = </a:t>
            </a:r>
            <a:r>
              <a:rPr sz="1400" dirty="0" err="1"/>
              <a:t>newEntry</a:t>
            </a:r>
            <a:r>
              <a:rPr sz="1400" dirty="0"/>
              <a:t>;</a:t>
            </a:r>
          </a:p>
          <a:p>
            <a:pPr algn="l" defTabSz="457200">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err="1">
                <a:solidFill>
                  <a:srgbClr val="4F8187"/>
                </a:solidFill>
              </a:rPr>
              <a:t>itemCount</a:t>
            </a:r>
            <a:r>
              <a:rPr sz="1400" dirty="0">
                <a:solidFill>
                  <a:srgbClr val="000000"/>
                </a:solidFill>
              </a:rPr>
              <a:t>++;  </a:t>
            </a:r>
            <a:r>
              <a:rPr sz="1400" dirty="0"/>
              <a:t>// Increase count of entries</a:t>
            </a:r>
            <a:endParaRPr sz="1400" dirty="0">
              <a:solidFill>
                <a:srgbClr val="000000"/>
              </a:solidFill>
            </a:endParaRPr>
          </a:p>
          <a:p>
            <a:pPr algn="l" defTabSz="457200">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  </a:t>
            </a:r>
            <a:r>
              <a:rPr sz="1400" dirty="0"/>
              <a:t>// end if</a:t>
            </a:r>
            <a:endParaRPr sz="1400" dirty="0">
              <a:solidFill>
                <a:srgbClr val="000000"/>
              </a:solidFill>
            </a:endParaRP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return</a:t>
            </a:r>
            <a:r>
              <a:rPr sz="1400" dirty="0"/>
              <a:t> </a:t>
            </a:r>
            <a:r>
              <a:rPr sz="1400" dirty="0" err="1"/>
              <a:t>ableToInsert</a:t>
            </a:r>
            <a:r>
              <a:rPr sz="1400" dirty="0"/>
              <a:t>;</a:t>
            </a:r>
          </a:p>
          <a:p>
            <a:pPr algn="l" defTabSz="457200">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end insert</a:t>
            </a:r>
          </a:p>
        </p:txBody>
      </p:sp>
      <p:sp>
        <p:nvSpPr>
          <p:cNvPr id="84" name="Rectangle"/>
          <p:cNvSpPr/>
          <p:nvPr/>
        </p:nvSpPr>
        <p:spPr>
          <a:xfrm>
            <a:off x="564765" y="3365500"/>
            <a:ext cx="6997701" cy="1955800"/>
          </a:xfrm>
          <a:prstGeom prst="rect">
            <a:avLst/>
          </a:prstGeom>
          <a:solidFill>
            <a:schemeClr val="accent1">
              <a:hueOff val="-313507"/>
              <a:satOff val="34334"/>
              <a:lumOff val="-8266"/>
              <a:alpha val="62000"/>
            </a:schemeClr>
          </a:solidFill>
          <a:ln w="38100">
            <a:solidFill>
              <a:srgbClr val="000000"/>
            </a:solidFill>
            <a:miter lim="400000"/>
          </a:ln>
        </p:spPr>
        <p:txBody>
          <a:bodyPr lIns="50800" tIns="50800" rIns="50800" bIns="50800" anchor="ctr"/>
          <a:lstStyle/>
          <a:p>
            <a:pPr>
              <a:defRPr sz="4800">
                <a:solidFill>
                  <a:srgbClr val="FFFFFF"/>
                </a:solidFill>
              </a:defRPr>
            </a:pPr>
            <a:endParaRPr/>
          </a:p>
        </p:txBody>
      </p:sp>
      <p:sp>
        <p:nvSpPr>
          <p:cNvPr id="85" name="groceryList-&gt;insert(1, ”Apples”);…"/>
          <p:cNvSpPr/>
          <p:nvPr/>
        </p:nvSpPr>
        <p:spPr>
          <a:xfrm>
            <a:off x="819166" y="3414712"/>
            <a:ext cx="6731001" cy="1816101"/>
          </a:xfrm>
          <a:prstGeom prst="rect">
            <a:avLst/>
          </a:prstGeom>
          <a:ln w="12700">
            <a:miter lim="400000"/>
          </a:ln>
          <a:effectLst>
            <a:outerShdw blurRad="101600" dist="254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l" defTabSz="457200">
              <a:tabLst>
                <a:tab pos="355600" algn="l"/>
              </a:tabLst>
              <a:defRPr sz="2400" b="1">
                <a:solidFill>
                  <a:srgbClr val="FFFFFF"/>
                </a:solidFill>
                <a:latin typeface="Courier New"/>
                <a:ea typeface="Courier New"/>
                <a:cs typeface="Courier New"/>
                <a:sym typeface="Courier New"/>
              </a:defRPr>
            </a:pPr>
            <a:r>
              <a:t>groceryList-&gt;insert(1, ”Apples”);</a:t>
            </a:r>
          </a:p>
          <a:p>
            <a:pPr algn="l" defTabSz="457200">
              <a:tabLst>
                <a:tab pos="355600" algn="l"/>
              </a:tabLst>
              <a:defRPr sz="2400" b="1">
                <a:solidFill>
                  <a:srgbClr val="FFFFFF"/>
                </a:solidFill>
                <a:latin typeface="Courier New"/>
                <a:ea typeface="Courier New"/>
                <a:cs typeface="Courier New"/>
                <a:sym typeface="Courier New"/>
              </a:defRPr>
            </a:pPr>
            <a:r>
              <a:t>groceryList-&gt;insert(2, “Oranges”);</a:t>
            </a:r>
          </a:p>
          <a:p>
            <a:pPr algn="l" defTabSz="457200">
              <a:tabLst>
                <a:tab pos="355600" algn="l"/>
              </a:tabLst>
              <a:defRPr sz="2400" b="1">
                <a:solidFill>
                  <a:srgbClr val="FFFFFF"/>
                </a:solidFill>
                <a:latin typeface="Courier New"/>
                <a:ea typeface="Courier New"/>
                <a:cs typeface="Courier New"/>
                <a:sym typeface="Courier New"/>
              </a:defRPr>
            </a:pPr>
            <a:r>
              <a:t>groceryList-&gt;insert(3, ”Pears”);</a:t>
            </a:r>
          </a:p>
          <a:p>
            <a:pPr algn="l" defTabSz="457200">
              <a:tabLst>
                <a:tab pos="355600" algn="l"/>
              </a:tabLst>
              <a:defRPr sz="2400" b="1">
                <a:solidFill>
                  <a:srgbClr val="FFFFFF"/>
                </a:solidFill>
                <a:latin typeface="Courier New"/>
                <a:ea typeface="Courier New"/>
                <a:cs typeface="Courier New"/>
                <a:sym typeface="Courier New"/>
              </a:defRPr>
            </a:pPr>
            <a:r>
              <a:t>groceryList-&gt;insert(4, ”Tomatoes”);</a:t>
            </a:r>
          </a:p>
          <a:p>
            <a:pPr algn="l" defTabSz="457200">
              <a:tabLst>
                <a:tab pos="355600" algn="l"/>
              </a:tabLst>
              <a:defRPr sz="2400" b="1">
                <a:solidFill>
                  <a:srgbClr val="FFFFFF"/>
                </a:solidFill>
                <a:latin typeface="Courier New"/>
                <a:ea typeface="Courier New"/>
                <a:cs typeface="Courier New"/>
                <a:sym typeface="Courier New"/>
              </a:defRPr>
            </a:pPr>
            <a:r>
              <a:t>groceryList-&gt;insert(5, ”Nachos”);</a:t>
            </a:r>
          </a:p>
        </p:txBody>
      </p:sp>
      <p:sp>
        <p:nvSpPr>
          <p:cNvPr id="86" name="Rounded Rectangle"/>
          <p:cNvSpPr/>
          <p:nvPr/>
        </p:nvSpPr>
        <p:spPr>
          <a:xfrm>
            <a:off x="101600" y="5372100"/>
            <a:ext cx="2616200" cy="1219200"/>
          </a:xfrm>
          <a:prstGeom prst="roundRect">
            <a:avLst>
              <a:gd name="adj" fmla="val 15625"/>
            </a:avLst>
          </a:prstGeom>
          <a:solidFill>
            <a:schemeClr val="accent1">
              <a:hueOff val="-313507"/>
              <a:satOff val="34334"/>
              <a:lumOff val="-8266"/>
              <a:alpha val="62000"/>
            </a:schemeClr>
          </a:solidFill>
          <a:ln w="25400">
            <a:solidFill>
              <a:srgbClr val="000000"/>
            </a:solidFill>
            <a:miter lim="400000"/>
          </a:ln>
        </p:spPr>
        <p:txBody>
          <a:bodyPr lIns="50800" tIns="50800" rIns="50800" bIns="50800" anchor="ctr"/>
          <a:lstStyle/>
          <a:p>
            <a:pPr>
              <a:defRPr sz="4400">
                <a:solidFill>
                  <a:srgbClr val="FFFFFF"/>
                </a:solidFill>
              </a:defRPr>
            </a:pPr>
            <a:endParaRPr/>
          </a:p>
        </p:txBody>
      </p:sp>
      <p:sp>
        <p:nvSpPr>
          <p:cNvPr id="87" name="Rounded Rectangle"/>
          <p:cNvSpPr/>
          <p:nvPr/>
        </p:nvSpPr>
        <p:spPr>
          <a:xfrm>
            <a:off x="76200" y="6604000"/>
            <a:ext cx="11074400" cy="1905000"/>
          </a:xfrm>
          <a:prstGeom prst="roundRect">
            <a:avLst>
              <a:gd name="adj" fmla="val 10000"/>
            </a:avLst>
          </a:prstGeom>
          <a:solidFill>
            <a:schemeClr val="accent1">
              <a:hueOff val="-313507"/>
              <a:satOff val="34334"/>
              <a:lumOff val="-8266"/>
              <a:alpha val="62000"/>
            </a:schemeClr>
          </a:solidFill>
          <a:ln w="25400">
            <a:solidFill>
              <a:srgbClr val="000000"/>
            </a:solidFill>
            <a:miter lim="400000"/>
          </a:ln>
        </p:spPr>
        <p:txBody>
          <a:bodyPr lIns="50800" tIns="50800" rIns="50800" bIns="50800" anchor="ctr"/>
          <a:lstStyle/>
          <a:p>
            <a:pPr>
              <a:defRPr sz="4400">
                <a:solidFill>
                  <a:srgbClr val="FFFFFF"/>
                </a:solidFill>
              </a:defRPr>
            </a:pPr>
            <a:endParaRPr/>
          </a:p>
        </p:txBody>
      </p:sp>
      <p:sp>
        <p:nvSpPr>
          <p:cNvPr id="88" name="0"/>
          <p:cNvSpPr/>
          <p:nvPr/>
        </p:nvSpPr>
        <p:spPr>
          <a:xfrm>
            <a:off x="838200" y="58801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0</a:t>
            </a:r>
          </a:p>
        </p:txBody>
      </p:sp>
      <p:graphicFrame>
        <p:nvGraphicFramePr>
          <p:cNvPr id="89" name="Table 3"/>
          <p:cNvGraphicFramePr/>
          <p:nvPr>
            <p:extLst>
              <p:ext uri="{D42A27DB-BD31-4B8C-83A1-F6EECF244321}">
                <p14:modId xmlns:p14="http://schemas.microsoft.com/office/powerpoint/2010/main" val="578615646"/>
              </p:ext>
            </p:extLst>
          </p:nvPr>
        </p:nvGraphicFramePr>
        <p:xfrm>
          <a:off x="1104900" y="67945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0</a:t>
                      </a:r>
                    </a:p>
                  </a:txBody>
                  <a:tcPr marL="50800" marR="50800" marT="50800" marB="50800" anchor="b"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1</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2</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3</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4</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5</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6</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7</a:t>
                      </a:r>
                    </a:p>
                  </a:txBody>
                  <a:tcPr marL="50800" marR="50800" marT="50800" marB="50800" anchor="b"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extLst>
                  <a:ext uri="{0D108BD9-81ED-4DB2-BD59-A6C34878D82A}">
                    <a16:rowId xmlns:a16="http://schemas.microsoft.com/office/drawing/2014/main" val="10000"/>
                  </a:ext>
                </a:extLst>
              </a:tr>
            </a:tbl>
          </a:graphicData>
        </a:graphic>
      </p:graphicFrame>
      <p:graphicFrame>
        <p:nvGraphicFramePr>
          <p:cNvPr id="90" name="Table 6"/>
          <p:cNvGraphicFramePr/>
          <p:nvPr>
            <p:extLst>
              <p:ext uri="{D42A27DB-BD31-4B8C-83A1-F6EECF244321}">
                <p14:modId xmlns:p14="http://schemas.microsoft.com/office/powerpoint/2010/main" val="3752718141"/>
              </p:ext>
            </p:extLst>
          </p:nvPr>
        </p:nvGraphicFramePr>
        <p:xfrm>
          <a:off x="1092200" y="78232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1</a:t>
                      </a:r>
                    </a:p>
                  </a:txBody>
                  <a:tcPr marL="50800" marR="50800" marT="50800" marB="50800" anchor="b"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2</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3</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4</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5</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6</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7</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8</a:t>
                      </a:r>
                    </a:p>
                  </a:txBody>
                  <a:tcPr marL="50800" marR="50800" marT="50800" marB="50800" anchor="b"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extLst>
                  <a:ext uri="{0D108BD9-81ED-4DB2-BD59-A6C34878D82A}">
                    <a16:rowId xmlns:a16="http://schemas.microsoft.com/office/drawing/2014/main" val="10000"/>
                  </a:ext>
                </a:extLst>
              </a:tr>
            </a:tbl>
          </a:graphicData>
        </a:graphic>
      </p:graphicFrame>
      <p:sp>
        <p:nvSpPr>
          <p:cNvPr id="91" name="itemCount"/>
          <p:cNvSpPr/>
          <p:nvPr/>
        </p:nvSpPr>
        <p:spPr>
          <a:xfrm>
            <a:off x="554735" y="5403850"/>
            <a:ext cx="1691897" cy="431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300" b="1">
                <a:solidFill>
                  <a:srgbClr val="FFFB00"/>
                </a:solidFill>
                <a:latin typeface="Courier New"/>
                <a:ea typeface="Courier New"/>
                <a:cs typeface="Courier New"/>
                <a:sym typeface="Courier New"/>
              </a:defRPr>
            </a:lvl1pPr>
          </a:lstStyle>
          <a:p>
            <a:r>
              <a:t>itemCount</a:t>
            </a:r>
          </a:p>
        </p:txBody>
      </p:sp>
      <p:sp>
        <p:nvSpPr>
          <p:cNvPr id="92" name="items"/>
          <p:cNvSpPr/>
          <p:nvPr/>
        </p:nvSpPr>
        <p:spPr>
          <a:xfrm>
            <a:off x="41705" y="7404100"/>
            <a:ext cx="1066957" cy="469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500" b="1">
                <a:solidFill>
                  <a:srgbClr val="FFFB00"/>
                </a:solidFill>
                <a:latin typeface="Courier New"/>
                <a:ea typeface="Courier New"/>
                <a:cs typeface="Courier New"/>
                <a:sym typeface="Courier New"/>
              </a:defRPr>
            </a:lvl1pPr>
          </a:lstStyle>
          <a:p>
            <a:r>
              <a:t>items</a:t>
            </a:r>
          </a:p>
        </p:txBody>
      </p:sp>
      <p:graphicFrame>
        <p:nvGraphicFramePr>
          <p:cNvPr id="93" name="Table 4"/>
          <p:cNvGraphicFramePr/>
          <p:nvPr>
            <p:extLst>
              <p:ext uri="{D42A27DB-BD31-4B8C-83A1-F6EECF244321}">
                <p14:modId xmlns:p14="http://schemas.microsoft.com/office/powerpoint/2010/main" val="3211223837"/>
              </p:ext>
            </p:extLst>
          </p:nvPr>
        </p:nvGraphicFramePr>
        <p:xfrm>
          <a:off x="1104900" y="73279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extLst>
                  <a:ext uri="{0D108BD9-81ED-4DB2-BD59-A6C34878D82A}">
                    <a16:rowId xmlns:a16="http://schemas.microsoft.com/office/drawing/2014/main" val="10000"/>
                  </a:ext>
                </a:extLst>
              </a:tr>
            </a:tbl>
          </a:graphicData>
        </a:graphic>
      </p:graphicFrame>
      <p:sp>
        <p:nvSpPr>
          <p:cNvPr id="94" name="List Position"/>
          <p:cNvSpPr/>
          <p:nvPr/>
        </p:nvSpPr>
        <p:spPr>
          <a:xfrm>
            <a:off x="9351277" y="7937500"/>
            <a:ext cx="1604468"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584200">
              <a:defRPr sz="2400">
                <a:solidFill>
                  <a:srgbClr val="941100"/>
                </a:solidFill>
              </a:defRPr>
            </a:lvl1pPr>
          </a:lstStyle>
          <a:p>
            <a:r>
              <a:t>List Position</a:t>
            </a:r>
          </a:p>
        </p:txBody>
      </p:sp>
      <p:sp>
        <p:nvSpPr>
          <p:cNvPr id="95" name="Array Index"/>
          <p:cNvSpPr/>
          <p:nvPr/>
        </p:nvSpPr>
        <p:spPr>
          <a:xfrm>
            <a:off x="9309624" y="6934200"/>
            <a:ext cx="1569721"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2400">
                <a:solidFill>
                  <a:srgbClr val="5E5E5E"/>
                </a:solidFill>
              </a:defRPr>
            </a:lvl1pPr>
          </a:lstStyle>
          <a:p>
            <a:r>
              <a:t>Array Index</a:t>
            </a:r>
          </a:p>
        </p:txBody>
      </p:sp>
      <p:sp>
        <p:nvSpPr>
          <p:cNvPr id="96" name="List Elements"/>
          <p:cNvSpPr/>
          <p:nvPr/>
        </p:nvSpPr>
        <p:spPr>
          <a:xfrm>
            <a:off x="9315618" y="7429500"/>
            <a:ext cx="1735533"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2400">
                <a:solidFill>
                  <a:srgbClr val="011993"/>
                </a:solidFill>
              </a:defRPr>
            </a:lvl1pPr>
          </a:lstStyle>
          <a:p>
            <a:r>
              <a:t>List Elements</a:t>
            </a:r>
          </a:p>
        </p:txBody>
      </p:sp>
      <p:graphicFrame>
        <p:nvGraphicFramePr>
          <p:cNvPr id="97" name="Table 1"/>
          <p:cNvGraphicFramePr/>
          <p:nvPr>
            <p:extLst>
              <p:ext uri="{D42A27DB-BD31-4B8C-83A1-F6EECF244321}">
                <p14:modId xmlns:p14="http://schemas.microsoft.com/office/powerpoint/2010/main" val="508051747"/>
              </p:ext>
            </p:extLst>
          </p:nvPr>
        </p:nvGraphicFramePr>
        <p:xfrm>
          <a:off x="1104904" y="7327900"/>
          <a:ext cx="30529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Apples</a:t>
                      </a:r>
                    </a:p>
                  </a:txBody>
                  <a:tcPr marL="50800" marR="50800" marT="50800" marB="50800" anchor="ctr"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Oranges</a:t>
                      </a: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Pears</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extLst>
                  <a:ext uri="{0D108BD9-81ED-4DB2-BD59-A6C34878D82A}">
                    <a16:rowId xmlns:a16="http://schemas.microsoft.com/office/drawing/2014/main" val="10000"/>
                  </a:ext>
                </a:extLst>
              </a:tr>
            </a:tbl>
          </a:graphicData>
        </a:graphic>
      </p:graphicFrame>
      <p:graphicFrame>
        <p:nvGraphicFramePr>
          <p:cNvPr id="98" name="Table 5"/>
          <p:cNvGraphicFramePr/>
          <p:nvPr>
            <p:extLst>
              <p:ext uri="{D42A27DB-BD31-4B8C-83A1-F6EECF244321}">
                <p14:modId xmlns:p14="http://schemas.microsoft.com/office/powerpoint/2010/main" val="2099126162"/>
              </p:ext>
            </p:extLst>
          </p:nvPr>
        </p:nvGraphicFramePr>
        <p:xfrm>
          <a:off x="4140204" y="7327900"/>
          <a:ext cx="10176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Tomatoes</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extLst>
                  <a:ext uri="{0D108BD9-81ED-4DB2-BD59-A6C34878D82A}">
                    <a16:rowId xmlns:a16="http://schemas.microsoft.com/office/drawing/2014/main" val="10000"/>
                  </a:ext>
                </a:extLst>
              </a:tr>
            </a:tbl>
          </a:graphicData>
        </a:graphic>
      </p:graphicFrame>
      <p:graphicFrame>
        <p:nvGraphicFramePr>
          <p:cNvPr id="99" name="Table 2"/>
          <p:cNvGraphicFramePr/>
          <p:nvPr>
            <p:extLst>
              <p:ext uri="{D42A27DB-BD31-4B8C-83A1-F6EECF244321}">
                <p14:modId xmlns:p14="http://schemas.microsoft.com/office/powerpoint/2010/main" val="1560067307"/>
              </p:ext>
            </p:extLst>
          </p:nvPr>
        </p:nvGraphicFramePr>
        <p:xfrm>
          <a:off x="5168904" y="7327900"/>
          <a:ext cx="10176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Nachos</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extLst>
                  <a:ext uri="{0D108BD9-81ED-4DB2-BD59-A6C34878D82A}">
                    <a16:rowId xmlns:a16="http://schemas.microsoft.com/office/drawing/2014/main" val="10000"/>
                  </a:ext>
                </a:extLst>
              </a:tr>
            </a:tbl>
          </a:graphicData>
        </a:graphic>
      </p:graphicFrame>
      <p:sp>
        <p:nvSpPr>
          <p:cNvPr id="100" name="1"/>
          <p:cNvSpPr/>
          <p:nvPr/>
        </p:nvSpPr>
        <p:spPr>
          <a:xfrm>
            <a:off x="838200" y="58801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1</a:t>
            </a:r>
          </a:p>
        </p:txBody>
      </p:sp>
      <p:sp>
        <p:nvSpPr>
          <p:cNvPr id="101" name="2"/>
          <p:cNvSpPr/>
          <p:nvPr/>
        </p:nvSpPr>
        <p:spPr>
          <a:xfrm>
            <a:off x="838200" y="58801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2</a:t>
            </a:r>
          </a:p>
        </p:txBody>
      </p:sp>
      <p:sp>
        <p:nvSpPr>
          <p:cNvPr id="102" name="3"/>
          <p:cNvSpPr/>
          <p:nvPr/>
        </p:nvSpPr>
        <p:spPr>
          <a:xfrm>
            <a:off x="838200" y="58801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3</a:t>
            </a:r>
          </a:p>
        </p:txBody>
      </p:sp>
      <p:sp>
        <p:nvSpPr>
          <p:cNvPr id="103" name="4"/>
          <p:cNvSpPr/>
          <p:nvPr/>
        </p:nvSpPr>
        <p:spPr>
          <a:xfrm>
            <a:off x="838200" y="58801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4</a:t>
            </a:r>
          </a:p>
        </p:txBody>
      </p:sp>
      <p:sp>
        <p:nvSpPr>
          <p:cNvPr id="104" name="5"/>
          <p:cNvSpPr/>
          <p:nvPr/>
        </p:nvSpPr>
        <p:spPr>
          <a:xfrm>
            <a:off x="838200" y="58801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5</a:t>
            </a:r>
          </a:p>
        </p:txBody>
      </p:sp>
      <p:sp>
        <p:nvSpPr>
          <p:cNvPr id="105" name="Line"/>
          <p:cNvSpPr/>
          <p:nvPr/>
        </p:nvSpPr>
        <p:spPr>
          <a:xfrm flipH="1">
            <a:off x="7300779" y="2589374"/>
            <a:ext cx="914798" cy="7085"/>
          </a:xfrm>
          <a:prstGeom prst="line">
            <a:avLst/>
          </a:prstGeom>
          <a:ln w="76200">
            <a:solidFill>
              <a:srgbClr val="FFFB00"/>
            </a:solidFill>
            <a:miter lim="400000"/>
            <a:headEnd type="stealth"/>
          </a:ln>
          <a:effectLst>
            <a:outerShdw blurRad="1016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81">
                                            <p:txEl>
                                              <p:pRg st="2" end="2"/>
                                            </p:txEl>
                                          </p:spTgt>
                                        </p:tgtEl>
                                        <p:attrNameLst>
                                          <p:attrName>style.visibility</p:attrName>
                                        </p:attrNameLst>
                                      </p:cBhvr>
                                      <p:to>
                                        <p:strVal val="visible"/>
                                      </p:to>
                                    </p:set>
                                    <p:animEffect transition="in" filter="fade">
                                      <p:cBhvr>
                                        <p:cTn id="7" dur="500"/>
                                        <p:tgtEl>
                                          <p:spTgt spid="81">
                                            <p:txEl>
                                              <p:pRg st="2" end="2"/>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100"/>
                                  </p:iterate>
                                  <p:childTnLst>
                                    <p:set>
                                      <p:cBhvr>
                                        <p:cTn id="10" fill="hold"/>
                                        <p:tgtEl>
                                          <p:spTgt spid="83">
                                            <p:bg/>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100"/>
                                  </p:iterate>
                                  <p:childTnLst>
                                    <p:set>
                                      <p:cBhvr>
                                        <p:cTn id="12" fill="hold"/>
                                        <p:tgtEl>
                                          <p:spTgt spid="83">
                                            <p:txEl>
                                              <p:pRg st="0" end="0"/>
                                            </p:txEl>
                                          </p:spTgt>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iterate type="lt">
                                    <p:tmAbs val="100"/>
                                  </p:iterate>
                                  <p:childTnLst>
                                    <p:set>
                                      <p:cBhvr>
                                        <p:cTn id="15" fill="hold"/>
                                        <p:tgtEl>
                                          <p:spTgt spid="83">
                                            <p:txEl>
                                              <p:pRg st="1" end="1"/>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iterate type="lt">
                                    <p:tmAbs val="100"/>
                                  </p:iterate>
                                  <p:childTnLst>
                                    <p:set>
                                      <p:cBhvr>
                                        <p:cTn id="18" fill="hold"/>
                                        <p:tgtEl>
                                          <p:spTgt spid="83">
                                            <p:txEl>
                                              <p:pRg st="2" end="2"/>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iterate type="lt">
                                    <p:tmAbs val="100"/>
                                  </p:iterate>
                                  <p:childTnLst>
                                    <p:set>
                                      <p:cBhvr>
                                        <p:cTn id="21" fill="hold"/>
                                        <p:tgtEl>
                                          <p:spTgt spid="83">
                                            <p:txEl>
                                              <p:pRg st="3" end="3"/>
                                            </p:txEl>
                                          </p:spTgt>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iterate type="lt">
                                    <p:tmAbs val="100"/>
                                  </p:iterate>
                                  <p:childTnLst>
                                    <p:set>
                                      <p:cBhvr>
                                        <p:cTn id="24" fill="hold"/>
                                        <p:tgtEl>
                                          <p:spTgt spid="83">
                                            <p:txEl>
                                              <p:pRg st="4" end="4"/>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iterate type="lt">
                                    <p:tmAbs val="100"/>
                                  </p:iterate>
                                  <p:childTnLst>
                                    <p:set>
                                      <p:cBhvr>
                                        <p:cTn id="27" fill="hold"/>
                                        <p:tgtEl>
                                          <p:spTgt spid="83">
                                            <p:txEl>
                                              <p:pRg st="5" end="5"/>
                                            </p:txEl>
                                          </p:spTgt>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iterate type="lt">
                                    <p:tmAbs val="100"/>
                                  </p:iterate>
                                  <p:childTnLst>
                                    <p:set>
                                      <p:cBhvr>
                                        <p:cTn id="30" fill="hold"/>
                                        <p:tgtEl>
                                          <p:spTgt spid="83">
                                            <p:txEl>
                                              <p:pRg st="6" end="6"/>
                                            </p:txEl>
                                          </p:spTgt>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iterate type="lt">
                                    <p:tmAbs val="100"/>
                                  </p:iterate>
                                  <p:childTnLst>
                                    <p:set>
                                      <p:cBhvr>
                                        <p:cTn id="33" fill="hold"/>
                                        <p:tgtEl>
                                          <p:spTgt spid="83">
                                            <p:txEl>
                                              <p:pRg st="7" end="7"/>
                                            </p:txEl>
                                          </p:spTgt>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iterate type="lt">
                                    <p:tmAbs val="100"/>
                                  </p:iterate>
                                  <p:childTnLst>
                                    <p:set>
                                      <p:cBhvr>
                                        <p:cTn id="36" fill="hold"/>
                                        <p:tgtEl>
                                          <p:spTgt spid="83">
                                            <p:txEl>
                                              <p:pRg st="8" end="8"/>
                                            </p:txEl>
                                          </p:spTgt>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grpId="0" nodeType="afterEffect">
                                  <p:stCondLst>
                                    <p:cond delay="0"/>
                                  </p:stCondLst>
                                  <p:iterate type="lt">
                                    <p:tmAbs val="100"/>
                                  </p:iterate>
                                  <p:childTnLst>
                                    <p:set>
                                      <p:cBhvr>
                                        <p:cTn id="39" fill="hold"/>
                                        <p:tgtEl>
                                          <p:spTgt spid="83">
                                            <p:txEl>
                                              <p:pRg st="9" end="9"/>
                                            </p:txEl>
                                          </p:spTgt>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iterate type="lt">
                                    <p:tmAbs val="100"/>
                                  </p:iterate>
                                  <p:childTnLst>
                                    <p:set>
                                      <p:cBhvr>
                                        <p:cTn id="42" fill="hold"/>
                                        <p:tgtEl>
                                          <p:spTgt spid="83">
                                            <p:txEl>
                                              <p:pRg st="10" end="10"/>
                                            </p:txEl>
                                          </p:spTgt>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grpId="0" nodeType="afterEffect">
                                  <p:stCondLst>
                                    <p:cond delay="0"/>
                                  </p:stCondLst>
                                  <p:iterate type="lt">
                                    <p:tmAbs val="100"/>
                                  </p:iterate>
                                  <p:childTnLst>
                                    <p:set>
                                      <p:cBhvr>
                                        <p:cTn id="45" fill="hold"/>
                                        <p:tgtEl>
                                          <p:spTgt spid="83">
                                            <p:txEl>
                                              <p:pRg st="11" end="11"/>
                                            </p:txEl>
                                          </p:spTgt>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iterate type="lt">
                                    <p:tmAbs val="100"/>
                                  </p:iterate>
                                  <p:childTnLst>
                                    <p:set>
                                      <p:cBhvr>
                                        <p:cTn id="48" fill="hold"/>
                                        <p:tgtEl>
                                          <p:spTgt spid="83">
                                            <p:txEl>
                                              <p:pRg st="12" end="12"/>
                                            </p:txEl>
                                          </p:spTgt>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iterate type="lt">
                                    <p:tmAbs val="100"/>
                                  </p:iterate>
                                  <p:childTnLst>
                                    <p:set>
                                      <p:cBhvr>
                                        <p:cTn id="51" fill="hold"/>
                                        <p:tgtEl>
                                          <p:spTgt spid="83">
                                            <p:txEl>
                                              <p:pRg st="13" end="13"/>
                                            </p:txEl>
                                          </p:spTgt>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iterate type="lt">
                                    <p:tmAbs val="100"/>
                                  </p:iterate>
                                  <p:childTnLst>
                                    <p:set>
                                      <p:cBhvr>
                                        <p:cTn id="54" fill="hold"/>
                                        <p:tgtEl>
                                          <p:spTgt spid="83">
                                            <p:txEl>
                                              <p:pRg st="14" end="14"/>
                                            </p:txEl>
                                          </p:spTgt>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grpId="0" nodeType="afterEffect">
                                  <p:stCondLst>
                                    <p:cond delay="0"/>
                                  </p:stCondLst>
                                  <p:iterate type="lt">
                                    <p:tmAbs val="100"/>
                                  </p:iterate>
                                  <p:childTnLst>
                                    <p:set>
                                      <p:cBhvr>
                                        <p:cTn id="57" fill="hold"/>
                                        <p:tgtEl>
                                          <p:spTgt spid="83">
                                            <p:txEl>
                                              <p:pRg st="15" end="15"/>
                                            </p:txEl>
                                          </p:spTgt>
                                        </p:tgtEl>
                                        <p:attrNameLst>
                                          <p:attrName>style.visibility</p:attrName>
                                        </p:attrNameLst>
                                      </p:cBhvr>
                                      <p:to>
                                        <p:strVal val="visible"/>
                                      </p:to>
                                    </p:set>
                                  </p:childTnLst>
                                </p:cTn>
                              </p:par>
                            </p:childTnLst>
                          </p:cTn>
                        </p:par>
                        <p:par>
                          <p:cTn id="58" fill="hold">
                            <p:stCondLst>
                              <p:cond delay="500"/>
                            </p:stCondLst>
                            <p:childTnLst>
                              <p:par>
                                <p:cTn id="59" presetID="1" presetClass="entr" presetSubtype="0" fill="hold" grpId="0" nodeType="afterEffect">
                                  <p:stCondLst>
                                    <p:cond delay="0"/>
                                  </p:stCondLst>
                                  <p:iterate type="lt">
                                    <p:tmAbs val="100"/>
                                  </p:iterate>
                                  <p:childTnLst>
                                    <p:set>
                                      <p:cBhvr>
                                        <p:cTn id="60" fill="hold"/>
                                        <p:tgtEl>
                                          <p:spTgt spid="83">
                                            <p:txEl>
                                              <p:pRg st="16" end="16"/>
                                            </p:txEl>
                                          </p:spTgt>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iterate type="lt">
                                    <p:tmAbs val="100"/>
                                  </p:iterate>
                                  <p:childTnLst>
                                    <p:set>
                                      <p:cBhvr>
                                        <p:cTn id="63" fill="hold"/>
                                        <p:tgtEl>
                                          <p:spTgt spid="83">
                                            <p:txEl>
                                              <p:pRg st="17" end="17"/>
                                            </p:txEl>
                                          </p:spTgt>
                                        </p:tgtEl>
                                        <p:attrNameLst>
                                          <p:attrName>style.visibility</p:attrName>
                                        </p:attrNameLst>
                                      </p:cBhvr>
                                      <p:to>
                                        <p:strVal val="visible"/>
                                      </p:to>
                                    </p:set>
                                  </p:childTnLst>
                                </p:cTn>
                              </p:par>
                            </p:childTnLst>
                          </p:cTn>
                        </p:par>
                        <p:par>
                          <p:cTn id="64" fill="hold">
                            <p:stCondLst>
                              <p:cond delay="500"/>
                            </p:stCondLst>
                            <p:childTnLst>
                              <p:par>
                                <p:cTn id="65" presetID="1" presetClass="entr" presetSubtype="0" fill="hold" grpId="0" nodeType="afterEffect">
                                  <p:stCondLst>
                                    <p:cond delay="0"/>
                                  </p:stCondLst>
                                  <p:iterate type="lt">
                                    <p:tmAbs val="100"/>
                                  </p:iterate>
                                  <p:childTnLst>
                                    <p:set>
                                      <p:cBhvr>
                                        <p:cTn id="66" fill="hold"/>
                                        <p:tgtEl>
                                          <p:spTgt spid="83">
                                            <p:txEl>
                                              <p:pRg st="18" end="18"/>
                                            </p:txEl>
                                          </p:spTgt>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grpId="0" nodeType="afterEffect">
                                  <p:stCondLst>
                                    <p:cond delay="0"/>
                                  </p:stCondLst>
                                  <p:iterate type="lt">
                                    <p:tmAbs val="100"/>
                                  </p:iterate>
                                  <p:childTnLst>
                                    <p:set>
                                      <p:cBhvr>
                                        <p:cTn id="69" fill="hold"/>
                                        <p:tgtEl>
                                          <p:spTgt spid="83">
                                            <p:txEl>
                                              <p:pRg st="19" end="19"/>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fill="hold" grpId="0" nodeType="clickEffect">
                                  <p:stCondLst>
                                    <p:cond delay="0"/>
                                  </p:stCondLst>
                                  <p:iterate>
                                    <p:tmAbs val="0"/>
                                  </p:iterate>
                                  <p:childTnLst>
                                    <p:set>
                                      <p:cBhvr>
                                        <p:cTn id="73" fill="hold"/>
                                        <p:tgtEl>
                                          <p:spTgt spid="84"/>
                                        </p:tgtEl>
                                        <p:attrNameLst>
                                          <p:attrName>style.visibility</p:attrName>
                                        </p:attrNameLst>
                                      </p:cBhvr>
                                      <p:to>
                                        <p:strVal val="visible"/>
                                      </p:to>
                                    </p:set>
                                    <p:animEffect transition="in" filter="fade">
                                      <p:cBhvr>
                                        <p:cTn id="74" dur="500"/>
                                        <p:tgtEl>
                                          <p:spTgt spid="84"/>
                                        </p:tgtEl>
                                      </p:cBhvr>
                                    </p:animEffect>
                                  </p:childTnLst>
                                </p:cTn>
                              </p:par>
                            </p:childTnLst>
                          </p:cTn>
                        </p:par>
                        <p:par>
                          <p:cTn id="75" fill="hold">
                            <p:stCondLst>
                              <p:cond delay="500"/>
                            </p:stCondLst>
                            <p:childTnLst>
                              <p:par>
                                <p:cTn id="76" presetID="1" presetClass="entr" presetSubtype="0" fill="hold" grpId="0" nodeType="afterEffect">
                                  <p:stCondLst>
                                    <p:cond delay="0"/>
                                  </p:stCondLst>
                                  <p:iterate type="lt">
                                    <p:tmAbs val="100"/>
                                  </p:iterate>
                                  <p:childTnLst>
                                    <p:set>
                                      <p:cBhvr>
                                        <p:cTn id="77" fill="hold"/>
                                        <p:tgtEl>
                                          <p:spTgt spid="85">
                                            <p:bg/>
                                          </p:spTgt>
                                        </p:tgtEl>
                                        <p:attrNameLst>
                                          <p:attrName>style.visibility</p:attrName>
                                        </p:attrNameLst>
                                      </p:cBhvr>
                                      <p:to>
                                        <p:strVal val="visible"/>
                                      </p:to>
                                    </p:set>
                                  </p:childTnLst>
                                </p:cTn>
                              </p:par>
                              <p:par>
                                <p:cTn id="78" presetID="1" presetClass="entr" presetSubtype="0" fill="hold" grpId="0" nodeType="withEffect">
                                  <p:stCondLst>
                                    <p:cond delay="0"/>
                                  </p:stCondLst>
                                  <p:iterate type="lt">
                                    <p:tmAbs val="100"/>
                                  </p:iterate>
                                  <p:childTnLst>
                                    <p:set>
                                      <p:cBhvr>
                                        <p:cTn id="79" fill="hold"/>
                                        <p:tgtEl>
                                          <p:spTgt spid="85">
                                            <p:txEl>
                                              <p:pRg st="0" end="0"/>
                                            </p:txEl>
                                          </p:spTgt>
                                        </p:tgtEl>
                                        <p:attrNameLst>
                                          <p:attrName>style.visibility</p:attrName>
                                        </p:attrNameLst>
                                      </p:cBhvr>
                                      <p:to>
                                        <p:strVal val="visible"/>
                                      </p:to>
                                    </p:set>
                                  </p:childTnLst>
                                </p:cTn>
                              </p:par>
                            </p:childTnLst>
                          </p:cTn>
                        </p:par>
                        <p:par>
                          <p:cTn id="80" fill="hold">
                            <p:stCondLst>
                              <p:cond delay="500"/>
                            </p:stCondLst>
                            <p:childTnLst>
                              <p:par>
                                <p:cTn id="81" presetID="22" presetClass="entr" presetSubtype="8" fill="hold" grpId="0" nodeType="afterEffect">
                                  <p:stCondLst>
                                    <p:cond delay="0"/>
                                  </p:stCondLst>
                                  <p:iterate>
                                    <p:tmAbs val="0"/>
                                  </p:iterate>
                                  <p:childTnLst>
                                    <p:set>
                                      <p:cBhvr>
                                        <p:cTn id="82" fill="hold"/>
                                        <p:tgtEl>
                                          <p:spTgt spid="105"/>
                                        </p:tgtEl>
                                        <p:attrNameLst>
                                          <p:attrName>style.visibility</p:attrName>
                                        </p:attrNameLst>
                                      </p:cBhvr>
                                      <p:to>
                                        <p:strVal val="visible"/>
                                      </p:to>
                                    </p:set>
                                    <p:animEffect transition="in" filter="wipe(left)">
                                      <p:cBhvr>
                                        <p:cTn id="83" dur="500"/>
                                        <p:tgtEl>
                                          <p:spTgt spid="105"/>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path" presetSubtype="0" accel="50000" decel="50000" fill="hold" nodeType="clickEffect">
                                  <p:stCondLst>
                                    <p:cond delay="0"/>
                                  </p:stCondLst>
                                  <p:childTnLst>
                                    <p:animMotion origin="layout" path="M 0.000000 0.000000 L 0.000037 0.077872" pathEditMode="relative">
                                      <p:cBhvr>
                                        <p:cTn id="87" dur="500" fill="hold"/>
                                        <p:tgtEl>
                                          <p:spTgt spid="105"/>
                                        </p:tgtEl>
                                        <p:attrNameLst>
                                          <p:attrName>ppt_x</p:attrName>
                                          <p:attrName>ppt_y</p:attrName>
                                        </p:attrNameLst>
                                      </p:cBhvr>
                                    </p:animMotion>
                                  </p:childTnLst>
                                </p:cTn>
                              </p:par>
                            </p:childTnLst>
                          </p:cTn>
                        </p:par>
                      </p:childTnLst>
                    </p:cTn>
                  </p:par>
                  <p:par>
                    <p:cTn id="88" fill="hold">
                      <p:stCondLst>
                        <p:cond delay="indefinite"/>
                      </p:stCondLst>
                      <p:childTnLst>
                        <p:par>
                          <p:cTn id="89" fill="hold">
                            <p:stCondLst>
                              <p:cond delay="0"/>
                            </p:stCondLst>
                            <p:childTnLst>
                              <p:par>
                                <p:cTn id="90" presetID="-1" presetClass="path" presetSubtype="0" accel="50000" decel="50000" fill="hold" nodeType="clickEffect">
                                  <p:stCondLst>
                                    <p:cond delay="0"/>
                                  </p:stCondLst>
                                  <p:childTnLst>
                                    <p:animMotion origin="layout" path="M 0.000037 0.077872 L 0.020150 0.204036" pathEditMode="relative">
                                      <p:cBhvr>
                                        <p:cTn id="91" dur="500" fill="hold"/>
                                        <p:tgtEl>
                                          <p:spTgt spid="105"/>
                                        </p:tgtEl>
                                        <p:attrNameLst>
                                          <p:attrName>ppt_x</p:attrName>
                                          <p:attrName>ppt_y</p:attrName>
                                        </p:attrNameLst>
                                      </p:cBhvr>
                                    </p:animMotion>
                                  </p:childTnLst>
                                </p:cTn>
                              </p:par>
                            </p:childTnLst>
                          </p:cTn>
                        </p:par>
                      </p:childTnLst>
                    </p:cTn>
                  </p:par>
                  <p:par>
                    <p:cTn id="92" fill="hold">
                      <p:stCondLst>
                        <p:cond delay="indefinite"/>
                      </p:stCondLst>
                      <p:childTnLst>
                        <p:par>
                          <p:cTn id="93" fill="hold">
                            <p:stCondLst>
                              <p:cond delay="0"/>
                            </p:stCondLst>
                            <p:childTnLst>
                              <p:par>
                                <p:cTn id="94" presetID="-1" presetClass="path" presetSubtype="0" accel="50000" decel="50000" fill="hold" nodeType="clickEffect">
                                  <p:stCondLst>
                                    <p:cond delay="0"/>
                                  </p:stCondLst>
                                  <p:childTnLst>
                                    <p:animMotion origin="layout" path="M 0.020150 0.204036 L 0.023035 0.309578" pathEditMode="relative">
                                      <p:cBhvr>
                                        <p:cTn id="95" dur="500" fill="hold"/>
                                        <p:tgtEl>
                                          <p:spTgt spid="105"/>
                                        </p:tgtEl>
                                        <p:attrNameLst>
                                          <p:attrName>ppt_x</p:attrName>
                                          <p:attrName>ppt_y</p:attrName>
                                        </p:attrNameLst>
                                      </p:cBhvr>
                                    </p:animMotion>
                                  </p:childTnLst>
                                </p:cTn>
                              </p:par>
                            </p:childTnLst>
                          </p:cTn>
                        </p:par>
                        <p:par>
                          <p:cTn id="96" fill="hold">
                            <p:stCondLst>
                              <p:cond delay="500"/>
                            </p:stCondLst>
                            <p:childTnLst>
                              <p:par>
                                <p:cTn id="97" presetID="22" presetClass="entr" presetSubtype="8" fill="hold" grpId="0" nodeType="afterEffect">
                                  <p:stCondLst>
                                    <p:cond delay="0"/>
                                  </p:stCondLst>
                                  <p:iterate>
                                    <p:tmAbs val="0"/>
                                  </p:iterate>
                                  <p:childTnLst>
                                    <p:set>
                                      <p:cBhvr>
                                        <p:cTn id="98" fill="hold"/>
                                        <p:tgtEl>
                                          <p:spTgt spid="97"/>
                                        </p:tgtEl>
                                        <p:attrNameLst>
                                          <p:attrName>style.visibility</p:attrName>
                                        </p:attrNameLst>
                                      </p:cBhvr>
                                      <p:to>
                                        <p:strVal val="visible"/>
                                      </p:to>
                                    </p:set>
                                    <p:animEffect transition="in" filter="wipe(left)">
                                      <p:cBhvr>
                                        <p:cTn id="99" dur="500"/>
                                        <p:tgtEl>
                                          <p:spTgt spid="97"/>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path" presetSubtype="0" accel="50000" decel="50000" fill="hold" nodeType="clickEffect">
                                  <p:stCondLst>
                                    <p:cond delay="0"/>
                                  </p:stCondLst>
                                  <p:childTnLst>
                                    <p:animMotion origin="layout" path="M 0.023035 0.309578 L 0.020980 0.343005" pathEditMode="relative">
                                      <p:cBhvr>
                                        <p:cTn id="103" dur="500" fill="hold"/>
                                        <p:tgtEl>
                                          <p:spTgt spid="105"/>
                                        </p:tgtEl>
                                        <p:attrNameLst>
                                          <p:attrName>ppt_x</p:attrName>
                                          <p:attrName>ppt_y</p:attrName>
                                        </p:attrNameLst>
                                      </p:cBhvr>
                                    </p:animMotion>
                                  </p:childTnLst>
                                </p:cTn>
                              </p:par>
                            </p:childTnLst>
                          </p:cTn>
                        </p:par>
                        <p:par>
                          <p:cTn id="104" fill="hold">
                            <p:stCondLst>
                              <p:cond delay="500"/>
                            </p:stCondLst>
                            <p:childTnLst>
                              <p:par>
                                <p:cTn id="105" presetID="10" presetClass="entr" fill="hold" grpId="0" nodeType="afterEffect">
                                  <p:stCondLst>
                                    <p:cond delay="0"/>
                                  </p:stCondLst>
                                  <p:iterate>
                                    <p:tmAbs val="0"/>
                                  </p:iterate>
                                  <p:childTnLst>
                                    <p:set>
                                      <p:cBhvr>
                                        <p:cTn id="106" fill="hold"/>
                                        <p:tgtEl>
                                          <p:spTgt spid="100"/>
                                        </p:tgtEl>
                                        <p:attrNameLst>
                                          <p:attrName>style.visibility</p:attrName>
                                        </p:attrNameLst>
                                      </p:cBhvr>
                                      <p:to>
                                        <p:strVal val="visible"/>
                                      </p:to>
                                    </p:set>
                                    <p:animEffect transition="in" filter="fade">
                                      <p:cBhvr>
                                        <p:cTn id="107" dur="500"/>
                                        <p:tgtEl>
                                          <p:spTgt spid="100"/>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iterate type="lt">
                                    <p:tmAbs val="100"/>
                                  </p:iterate>
                                  <p:childTnLst>
                                    <p:set>
                                      <p:cBhvr>
                                        <p:cTn id="111" fill="hold"/>
                                        <p:tgtEl>
                                          <p:spTgt spid="85">
                                            <p:txEl>
                                              <p:pRg st="1" end="1"/>
                                            </p:txEl>
                                          </p:spTgt>
                                        </p:tgtEl>
                                        <p:attrNameLst>
                                          <p:attrName>style.visibility</p:attrName>
                                        </p:attrNameLst>
                                      </p:cBhvr>
                                      <p:to>
                                        <p:strVal val="visible"/>
                                      </p:to>
                                    </p:set>
                                  </p:childTnLst>
                                </p:cTn>
                              </p:par>
                            </p:childTnLst>
                          </p:cTn>
                        </p:par>
                        <p:par>
                          <p:cTn id="112" fill="hold">
                            <p:stCondLst>
                              <p:cond delay="0"/>
                            </p:stCondLst>
                            <p:childTnLst>
                              <p:par>
                                <p:cTn id="113" presetID="10" presetClass="entr" fill="hold" grpId="0" nodeType="afterEffect">
                                  <p:stCondLst>
                                    <p:cond delay="0"/>
                                  </p:stCondLst>
                                  <p:iterate>
                                    <p:tmAbs val="0"/>
                                  </p:iterate>
                                  <p:childTnLst>
                                    <p:set>
                                      <p:cBhvr>
                                        <p:cTn id="114" fill="hold"/>
                                        <p:tgtEl>
                                          <p:spTgt spid="101"/>
                                        </p:tgtEl>
                                        <p:attrNameLst>
                                          <p:attrName>style.visibility</p:attrName>
                                        </p:attrNameLst>
                                      </p:cBhvr>
                                      <p:to>
                                        <p:strVal val="visible"/>
                                      </p:to>
                                    </p:set>
                                    <p:animEffect transition="in" filter="fade">
                                      <p:cBhvr>
                                        <p:cTn id="115" dur="500"/>
                                        <p:tgtEl>
                                          <p:spTgt spid="101"/>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iterate type="lt">
                                    <p:tmAbs val="100"/>
                                  </p:iterate>
                                  <p:childTnLst>
                                    <p:set>
                                      <p:cBhvr>
                                        <p:cTn id="119" fill="hold"/>
                                        <p:tgtEl>
                                          <p:spTgt spid="85">
                                            <p:txEl>
                                              <p:pRg st="2" end="2"/>
                                            </p:txEl>
                                          </p:spTgt>
                                        </p:tgtEl>
                                        <p:attrNameLst>
                                          <p:attrName>style.visibility</p:attrName>
                                        </p:attrNameLst>
                                      </p:cBhvr>
                                      <p:to>
                                        <p:strVal val="visible"/>
                                      </p:to>
                                    </p:set>
                                  </p:childTnLst>
                                </p:cTn>
                              </p:par>
                            </p:childTnLst>
                          </p:cTn>
                        </p:par>
                        <p:par>
                          <p:cTn id="120" fill="hold">
                            <p:stCondLst>
                              <p:cond delay="0"/>
                            </p:stCondLst>
                            <p:childTnLst>
                              <p:par>
                                <p:cTn id="121" presetID="10" presetClass="entr" fill="hold" grpId="0" nodeType="afterEffect">
                                  <p:stCondLst>
                                    <p:cond delay="0"/>
                                  </p:stCondLst>
                                  <p:iterate>
                                    <p:tmAbs val="0"/>
                                  </p:iterate>
                                  <p:childTnLst>
                                    <p:set>
                                      <p:cBhvr>
                                        <p:cTn id="122" fill="hold"/>
                                        <p:tgtEl>
                                          <p:spTgt spid="102"/>
                                        </p:tgtEl>
                                        <p:attrNameLst>
                                          <p:attrName>style.visibility</p:attrName>
                                        </p:attrNameLst>
                                      </p:cBhvr>
                                      <p:to>
                                        <p:strVal val="visible"/>
                                      </p:to>
                                    </p:set>
                                    <p:animEffect transition="in" filter="fade">
                                      <p:cBhvr>
                                        <p:cTn id="123" dur="500"/>
                                        <p:tgtEl>
                                          <p:spTgt spid="102"/>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iterate type="lt">
                                    <p:tmAbs val="100"/>
                                  </p:iterate>
                                  <p:childTnLst>
                                    <p:set>
                                      <p:cBhvr>
                                        <p:cTn id="127" fill="hold"/>
                                        <p:tgtEl>
                                          <p:spTgt spid="85">
                                            <p:txEl>
                                              <p:pRg st="3" end="3"/>
                                            </p:txEl>
                                          </p:spTgt>
                                        </p:tgtEl>
                                        <p:attrNameLst>
                                          <p:attrName>style.visibility</p:attrName>
                                        </p:attrNameLst>
                                      </p:cBhvr>
                                      <p:to>
                                        <p:strVal val="visible"/>
                                      </p:to>
                                    </p:set>
                                  </p:childTnLst>
                                </p:cTn>
                              </p:par>
                            </p:childTnLst>
                          </p:cTn>
                        </p:par>
                        <p:par>
                          <p:cTn id="128" fill="hold">
                            <p:stCondLst>
                              <p:cond delay="0"/>
                            </p:stCondLst>
                            <p:childTnLst>
                              <p:par>
                                <p:cTn id="129" presetID="22" presetClass="entr" presetSubtype="8" fill="hold" grpId="0" nodeType="afterEffect">
                                  <p:stCondLst>
                                    <p:cond delay="0"/>
                                  </p:stCondLst>
                                  <p:iterate>
                                    <p:tmAbs val="0"/>
                                  </p:iterate>
                                  <p:childTnLst>
                                    <p:set>
                                      <p:cBhvr>
                                        <p:cTn id="130" fill="hold"/>
                                        <p:tgtEl>
                                          <p:spTgt spid="98"/>
                                        </p:tgtEl>
                                        <p:attrNameLst>
                                          <p:attrName>style.visibility</p:attrName>
                                        </p:attrNameLst>
                                      </p:cBhvr>
                                      <p:to>
                                        <p:strVal val="visible"/>
                                      </p:to>
                                    </p:set>
                                    <p:animEffect transition="in" filter="wipe(left)">
                                      <p:cBhvr>
                                        <p:cTn id="131" dur="500"/>
                                        <p:tgtEl>
                                          <p:spTgt spid="98"/>
                                        </p:tgtEl>
                                      </p:cBhvr>
                                    </p:animEffect>
                                  </p:childTnLst>
                                </p:cTn>
                              </p:par>
                            </p:childTnLst>
                          </p:cTn>
                        </p:par>
                        <p:par>
                          <p:cTn id="132" fill="hold">
                            <p:stCondLst>
                              <p:cond delay="500"/>
                            </p:stCondLst>
                            <p:childTnLst>
                              <p:par>
                                <p:cTn id="133" presetID="10" presetClass="entr" fill="hold" grpId="0" nodeType="afterEffect">
                                  <p:stCondLst>
                                    <p:cond delay="0"/>
                                  </p:stCondLst>
                                  <p:iterate>
                                    <p:tmAbs val="0"/>
                                  </p:iterate>
                                  <p:childTnLst>
                                    <p:set>
                                      <p:cBhvr>
                                        <p:cTn id="134" fill="hold"/>
                                        <p:tgtEl>
                                          <p:spTgt spid="103"/>
                                        </p:tgtEl>
                                        <p:attrNameLst>
                                          <p:attrName>style.visibility</p:attrName>
                                        </p:attrNameLst>
                                      </p:cBhvr>
                                      <p:to>
                                        <p:strVal val="visible"/>
                                      </p:to>
                                    </p:set>
                                    <p:animEffect transition="in" filter="fade">
                                      <p:cBhvr>
                                        <p:cTn id="135" dur="500"/>
                                        <p:tgtEl>
                                          <p:spTgt spid="103"/>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iterate type="lt">
                                    <p:tmAbs val="100"/>
                                  </p:iterate>
                                  <p:childTnLst>
                                    <p:set>
                                      <p:cBhvr>
                                        <p:cTn id="139" fill="hold"/>
                                        <p:tgtEl>
                                          <p:spTgt spid="85">
                                            <p:txEl>
                                              <p:pRg st="4" end="4"/>
                                            </p:txEl>
                                          </p:spTgt>
                                        </p:tgtEl>
                                        <p:attrNameLst>
                                          <p:attrName>style.visibility</p:attrName>
                                        </p:attrNameLst>
                                      </p:cBhvr>
                                      <p:to>
                                        <p:strVal val="visible"/>
                                      </p:to>
                                    </p:set>
                                  </p:childTnLst>
                                </p:cTn>
                              </p:par>
                            </p:childTnLst>
                          </p:cTn>
                        </p:par>
                        <p:par>
                          <p:cTn id="140" fill="hold">
                            <p:stCondLst>
                              <p:cond delay="0"/>
                            </p:stCondLst>
                            <p:childTnLst>
                              <p:par>
                                <p:cTn id="141" presetID="22" presetClass="entr" presetSubtype="8" fill="hold" grpId="0" nodeType="afterEffect">
                                  <p:stCondLst>
                                    <p:cond delay="0"/>
                                  </p:stCondLst>
                                  <p:iterate>
                                    <p:tmAbs val="0"/>
                                  </p:iterate>
                                  <p:childTnLst>
                                    <p:set>
                                      <p:cBhvr>
                                        <p:cTn id="142" fill="hold"/>
                                        <p:tgtEl>
                                          <p:spTgt spid="99"/>
                                        </p:tgtEl>
                                        <p:attrNameLst>
                                          <p:attrName>style.visibility</p:attrName>
                                        </p:attrNameLst>
                                      </p:cBhvr>
                                      <p:to>
                                        <p:strVal val="visible"/>
                                      </p:to>
                                    </p:set>
                                    <p:animEffect transition="in" filter="wipe(left)">
                                      <p:cBhvr>
                                        <p:cTn id="143" dur="500"/>
                                        <p:tgtEl>
                                          <p:spTgt spid="99"/>
                                        </p:tgtEl>
                                      </p:cBhvr>
                                    </p:animEffect>
                                  </p:childTnLst>
                                </p:cTn>
                              </p:par>
                            </p:childTnLst>
                          </p:cTn>
                        </p:par>
                        <p:par>
                          <p:cTn id="144" fill="hold">
                            <p:stCondLst>
                              <p:cond delay="500"/>
                            </p:stCondLst>
                            <p:childTnLst>
                              <p:par>
                                <p:cTn id="145" presetID="10" presetClass="entr" fill="hold" grpId="0" nodeType="afterEffect">
                                  <p:stCondLst>
                                    <p:cond delay="0"/>
                                  </p:stCondLst>
                                  <p:iterate>
                                    <p:tmAbs val="0"/>
                                  </p:iterate>
                                  <p:childTnLst>
                                    <p:set>
                                      <p:cBhvr>
                                        <p:cTn id="146" fill="hold"/>
                                        <p:tgtEl>
                                          <p:spTgt spid="104"/>
                                        </p:tgtEl>
                                        <p:attrNameLst>
                                          <p:attrName>style.visibility</p:attrName>
                                        </p:attrNameLst>
                                      </p:cBhvr>
                                      <p:to>
                                        <p:strVal val="visible"/>
                                      </p:to>
                                    </p:set>
                                    <p:animEffect transition="in" filter="fade">
                                      <p:cBhvr>
                                        <p:cTn id="14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bldLvl="5" animBg="1" advAuto="0"/>
      <p:bldP spid="83" grpId="0" build="p" bldLvl="5" animBg="1" advAuto="0"/>
      <p:bldP spid="84" grpId="0" animBg="1" advAuto="0"/>
      <p:bldP spid="85" grpId="0" build="p" bldLvl="5" animBg="1" advAuto="0"/>
      <p:bldP spid="97" grpId="0" animBg="1" advAuto="0"/>
      <p:bldP spid="98" grpId="0" animBg="1" advAuto="0"/>
      <p:bldP spid="99" grpId="0" animBg="1" advAuto="0"/>
      <p:bldP spid="100" grpId="0" animBg="1" advAuto="0"/>
      <p:bldP spid="101" grpId="0" animBg="1" advAuto="0"/>
      <p:bldP spid="102" grpId="0" animBg="1" advAuto="0"/>
      <p:bldP spid="103" grpId="0" animBg="1" advAuto="0"/>
      <p:bldP spid="104" grpId="0" animBg="1" advAuto="0"/>
      <p:bldP spid="105"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ounded Rectangle"/>
          <p:cNvSpPr/>
          <p:nvPr/>
        </p:nvSpPr>
        <p:spPr>
          <a:xfrm>
            <a:off x="76200" y="6578600"/>
            <a:ext cx="11074400" cy="1905000"/>
          </a:xfrm>
          <a:prstGeom prst="roundRect">
            <a:avLst>
              <a:gd name="adj" fmla="val 10000"/>
            </a:avLst>
          </a:prstGeom>
          <a:solidFill>
            <a:schemeClr val="accent1">
              <a:hueOff val="-313507"/>
              <a:satOff val="34334"/>
              <a:lumOff val="-8266"/>
              <a:alpha val="62000"/>
            </a:schemeClr>
          </a:solidFill>
          <a:ln w="25400">
            <a:solidFill>
              <a:srgbClr val="000000"/>
            </a:solidFill>
            <a:miter lim="400000"/>
          </a:ln>
        </p:spPr>
        <p:txBody>
          <a:bodyPr lIns="50800" tIns="50800" rIns="50800" bIns="50800" anchor="ctr"/>
          <a:lstStyle/>
          <a:p>
            <a:pPr>
              <a:defRPr sz="4400">
                <a:solidFill>
                  <a:srgbClr val="FFFFFF"/>
                </a:solidFill>
              </a:defRPr>
            </a:pPr>
            <a:endParaRPr/>
          </a:p>
        </p:txBody>
      </p:sp>
      <p:graphicFrame>
        <p:nvGraphicFramePr>
          <p:cNvPr id="108" name="Table 5"/>
          <p:cNvGraphicFramePr/>
          <p:nvPr>
            <p:extLst>
              <p:ext uri="{D42A27DB-BD31-4B8C-83A1-F6EECF244321}">
                <p14:modId xmlns:p14="http://schemas.microsoft.com/office/powerpoint/2010/main" val="3875759828"/>
              </p:ext>
            </p:extLst>
          </p:nvPr>
        </p:nvGraphicFramePr>
        <p:xfrm>
          <a:off x="1104900" y="67691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0</a:t>
                      </a:r>
                    </a:p>
                  </a:txBody>
                  <a:tcPr marL="50800" marR="50800" marT="50800" marB="50800" anchor="b"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1</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2</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3</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4</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5</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6</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7</a:t>
                      </a:r>
                    </a:p>
                  </a:txBody>
                  <a:tcPr marL="50800" marR="50800" marT="50800" marB="50800" anchor="b"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extLst>
                  <a:ext uri="{0D108BD9-81ED-4DB2-BD59-A6C34878D82A}">
                    <a16:rowId xmlns:a16="http://schemas.microsoft.com/office/drawing/2014/main" val="10000"/>
                  </a:ext>
                </a:extLst>
              </a:tr>
            </a:tbl>
          </a:graphicData>
        </a:graphic>
      </p:graphicFrame>
      <p:graphicFrame>
        <p:nvGraphicFramePr>
          <p:cNvPr id="109" name="Table 3"/>
          <p:cNvGraphicFramePr/>
          <p:nvPr>
            <p:extLst>
              <p:ext uri="{D42A27DB-BD31-4B8C-83A1-F6EECF244321}">
                <p14:modId xmlns:p14="http://schemas.microsoft.com/office/powerpoint/2010/main" val="826184832"/>
              </p:ext>
            </p:extLst>
          </p:nvPr>
        </p:nvGraphicFramePr>
        <p:xfrm>
          <a:off x="1092200" y="77978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1</a:t>
                      </a:r>
                    </a:p>
                  </a:txBody>
                  <a:tcPr marL="50800" marR="50800" marT="50800" marB="50800" anchor="b"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2</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3</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4</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5</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6</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7</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8</a:t>
                      </a:r>
                    </a:p>
                  </a:txBody>
                  <a:tcPr marL="50800" marR="50800" marT="50800" marB="50800" anchor="b"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extLst>
                  <a:ext uri="{0D108BD9-81ED-4DB2-BD59-A6C34878D82A}">
                    <a16:rowId xmlns:a16="http://schemas.microsoft.com/office/drawing/2014/main" val="10000"/>
                  </a:ext>
                </a:extLst>
              </a:tr>
            </a:tbl>
          </a:graphicData>
        </a:graphic>
      </p:graphicFrame>
      <p:sp>
        <p:nvSpPr>
          <p:cNvPr id="110" name="items"/>
          <p:cNvSpPr/>
          <p:nvPr/>
        </p:nvSpPr>
        <p:spPr>
          <a:xfrm>
            <a:off x="41705" y="7378700"/>
            <a:ext cx="1066957" cy="469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500" b="1">
                <a:solidFill>
                  <a:srgbClr val="FFFB00"/>
                </a:solidFill>
                <a:latin typeface="Courier New"/>
                <a:ea typeface="Courier New"/>
                <a:cs typeface="Courier New"/>
                <a:sym typeface="Courier New"/>
              </a:defRPr>
            </a:lvl1pPr>
          </a:lstStyle>
          <a:p>
            <a:r>
              <a:t>items</a:t>
            </a:r>
          </a:p>
        </p:txBody>
      </p:sp>
      <p:graphicFrame>
        <p:nvGraphicFramePr>
          <p:cNvPr id="111" name="Table 7"/>
          <p:cNvGraphicFramePr/>
          <p:nvPr>
            <p:extLst>
              <p:ext uri="{D42A27DB-BD31-4B8C-83A1-F6EECF244321}">
                <p14:modId xmlns:p14="http://schemas.microsoft.com/office/powerpoint/2010/main" val="1597052738"/>
              </p:ext>
            </p:extLst>
          </p:nvPr>
        </p:nvGraphicFramePr>
        <p:xfrm>
          <a:off x="1104900" y="73025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sp>
        <p:nvSpPr>
          <p:cNvPr id="112" name="List Position"/>
          <p:cNvSpPr/>
          <p:nvPr/>
        </p:nvSpPr>
        <p:spPr>
          <a:xfrm>
            <a:off x="9351277" y="7912100"/>
            <a:ext cx="1604468"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584200">
              <a:defRPr sz="2400">
                <a:solidFill>
                  <a:srgbClr val="941100"/>
                </a:solidFill>
              </a:defRPr>
            </a:lvl1pPr>
          </a:lstStyle>
          <a:p>
            <a:r>
              <a:t>List Position</a:t>
            </a:r>
          </a:p>
        </p:txBody>
      </p:sp>
      <p:sp>
        <p:nvSpPr>
          <p:cNvPr id="113" name="Array Index"/>
          <p:cNvSpPr/>
          <p:nvPr/>
        </p:nvSpPr>
        <p:spPr>
          <a:xfrm>
            <a:off x="9309624" y="6908800"/>
            <a:ext cx="1569721"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2400">
                <a:solidFill>
                  <a:srgbClr val="5E5E5E"/>
                </a:solidFill>
              </a:defRPr>
            </a:lvl1pPr>
          </a:lstStyle>
          <a:p>
            <a:r>
              <a:t>Array Index</a:t>
            </a:r>
          </a:p>
        </p:txBody>
      </p:sp>
      <p:sp>
        <p:nvSpPr>
          <p:cNvPr id="114" name="List Elements"/>
          <p:cNvSpPr/>
          <p:nvPr/>
        </p:nvSpPr>
        <p:spPr>
          <a:xfrm>
            <a:off x="9315618" y="7404100"/>
            <a:ext cx="1735533"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2400">
                <a:solidFill>
                  <a:srgbClr val="011993"/>
                </a:solidFill>
              </a:defRPr>
            </a:lvl1pPr>
          </a:lstStyle>
          <a:p>
            <a:r>
              <a:t>List Elements</a:t>
            </a:r>
          </a:p>
        </p:txBody>
      </p:sp>
      <p:graphicFrame>
        <p:nvGraphicFramePr>
          <p:cNvPr id="115" name="Table 2"/>
          <p:cNvGraphicFramePr/>
          <p:nvPr>
            <p:extLst>
              <p:ext uri="{D42A27DB-BD31-4B8C-83A1-F6EECF244321}">
                <p14:modId xmlns:p14="http://schemas.microsoft.com/office/powerpoint/2010/main" val="2074005446"/>
              </p:ext>
            </p:extLst>
          </p:nvPr>
        </p:nvGraphicFramePr>
        <p:xfrm>
          <a:off x="1104904" y="7302500"/>
          <a:ext cx="30529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Apples</a:t>
                      </a:r>
                    </a:p>
                  </a:txBody>
                  <a:tcPr marL="50800" marR="50800" marT="50800" marB="50800" anchor="ctr"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Oranges</a:t>
                      </a: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Pears</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graphicFrame>
        <p:nvGraphicFramePr>
          <p:cNvPr id="116" name="Table 1"/>
          <p:cNvGraphicFramePr/>
          <p:nvPr>
            <p:extLst>
              <p:ext uri="{D42A27DB-BD31-4B8C-83A1-F6EECF244321}">
                <p14:modId xmlns:p14="http://schemas.microsoft.com/office/powerpoint/2010/main" val="3313309964"/>
              </p:ext>
            </p:extLst>
          </p:nvPr>
        </p:nvGraphicFramePr>
        <p:xfrm>
          <a:off x="4140204" y="7302500"/>
          <a:ext cx="10176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Tomatoes</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graphicFrame>
        <p:nvGraphicFramePr>
          <p:cNvPr id="117" name="Table 6"/>
          <p:cNvGraphicFramePr/>
          <p:nvPr>
            <p:extLst>
              <p:ext uri="{D42A27DB-BD31-4B8C-83A1-F6EECF244321}">
                <p14:modId xmlns:p14="http://schemas.microsoft.com/office/powerpoint/2010/main" val="2391113625"/>
              </p:ext>
            </p:extLst>
          </p:nvPr>
        </p:nvGraphicFramePr>
        <p:xfrm>
          <a:off x="5168904" y="7302500"/>
          <a:ext cx="10176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Nachos</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grpSp>
        <p:nvGrpSpPr>
          <p:cNvPr id="120" name="Group"/>
          <p:cNvGrpSpPr/>
          <p:nvPr/>
        </p:nvGrpSpPr>
        <p:grpSpPr>
          <a:xfrm>
            <a:off x="6026150" y="5756275"/>
            <a:ext cx="1397001" cy="1079501"/>
            <a:chOff x="0" y="0"/>
            <a:chExt cx="1397000" cy="1079500"/>
          </a:xfrm>
        </p:grpSpPr>
        <p:sp>
          <p:nvSpPr>
            <p:cNvPr id="118" name="Line"/>
            <p:cNvSpPr/>
            <p:nvPr/>
          </p:nvSpPr>
          <p:spPr>
            <a:xfrm flipV="1">
              <a:off x="718804" y="289965"/>
              <a:ext cx="1" cy="789536"/>
            </a:xfrm>
            <a:prstGeom prst="line">
              <a:avLst/>
            </a:prstGeom>
            <a:noFill/>
            <a:ln w="76200" cap="flat">
              <a:solidFill>
                <a:srgbClr val="941100"/>
              </a:solidFill>
              <a:prstDash val="solid"/>
              <a:miter lim="400000"/>
              <a:headEnd type="stealth" w="med" len="med"/>
            </a:ln>
            <a:effectLst>
              <a:outerShdw blurRad="101600" dist="76200" dir="3060000" rotWithShape="0">
                <a:srgbClr val="000000">
                  <a:alpha val="45000"/>
                </a:srgbClr>
              </a:outerShdw>
            </a:effectLst>
          </p:spPr>
          <p:txBody>
            <a:bodyPr wrap="square" lIns="50800" tIns="50800" rIns="50800" bIns="50800" numCol="1" anchor="ctr">
              <a:noAutofit/>
            </a:bodyPr>
            <a:lstStyle/>
            <a:p>
              <a:pPr algn="l" defTabSz="457200">
                <a:defRPr sz="1200">
                  <a:solidFill>
                    <a:srgbClr val="000000"/>
                  </a:solidFill>
                  <a:latin typeface="Helvetica"/>
                  <a:ea typeface="Helvetica"/>
                  <a:cs typeface="Helvetica"/>
                  <a:sym typeface="Helvetica"/>
                </a:defRPr>
              </a:pPr>
              <a:endParaRPr/>
            </a:p>
          </p:txBody>
        </p:sp>
        <p:sp>
          <p:nvSpPr>
            <p:cNvPr id="119" name="index"/>
            <p:cNvSpPr/>
            <p:nvPr/>
          </p:nvSpPr>
          <p:spPr>
            <a:xfrm>
              <a:off x="0" y="0"/>
              <a:ext cx="1397001" cy="600432"/>
            </a:xfrm>
            <a:prstGeom prst="roundRect">
              <a:avLst>
                <a:gd name="adj" fmla="val 18762"/>
              </a:avLst>
            </a:prstGeom>
            <a:solidFill>
              <a:srgbClr val="D783FF"/>
            </a:solidFill>
            <a:ln w="38100" cap="flat">
              <a:solidFill>
                <a:srgbClr val="5E5E5E"/>
              </a:solidFill>
              <a:prstDash val="solid"/>
              <a:miter lim="400000"/>
            </a:ln>
            <a:effectLst>
              <a:outerShdw blurRad="101600" dist="76200" dir="3060000" rotWithShape="0">
                <a:srgbClr val="000000">
                  <a:alpha val="4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3000" b="1">
                  <a:solidFill>
                    <a:srgbClr val="000000"/>
                  </a:solidFill>
                  <a:latin typeface="Courier New"/>
                  <a:ea typeface="Courier New"/>
                  <a:cs typeface="Courier New"/>
                  <a:sym typeface="Courier New"/>
                </a:defRPr>
              </a:lvl1pPr>
            </a:lstStyle>
            <a:p>
              <a:r>
                <a:t>index</a:t>
              </a:r>
            </a:p>
          </p:txBody>
        </p:sp>
      </p:grpSp>
      <p:graphicFrame>
        <p:nvGraphicFramePr>
          <p:cNvPr id="121" name="Table 4"/>
          <p:cNvGraphicFramePr/>
          <p:nvPr/>
        </p:nvGraphicFramePr>
        <p:xfrm>
          <a:off x="5274040" y="4529005"/>
          <a:ext cx="10176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Cheese</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sp>
        <p:nvSpPr>
          <p:cNvPr id="122" name="The Class ArrayList"/>
          <p:cNvSpPr txBox="1">
            <a:spLocks noGrp="1"/>
          </p:cNvSpPr>
          <p:nvPr>
            <p:ph type="title"/>
          </p:nvPr>
        </p:nvSpPr>
        <p:spPr>
          <a:prstGeom prst="rect">
            <a:avLst/>
          </a:prstGeom>
        </p:spPr>
        <p:txBody>
          <a:bodyPr/>
          <a:lstStyle/>
          <a:p>
            <a:r>
              <a:t>The Class ArrayList</a:t>
            </a:r>
          </a:p>
        </p:txBody>
      </p:sp>
      <p:sp>
        <p:nvSpPr>
          <p:cNvPr id="123" name="Data Fields…"/>
          <p:cNvSpPr txBox="1">
            <a:spLocks noGrp="1"/>
          </p:cNvSpPr>
          <p:nvPr>
            <p:ph type="body" sz="quarter" idx="1"/>
          </p:nvPr>
        </p:nvSpPr>
        <p:spPr>
          <a:xfrm>
            <a:off x="127000" y="1562100"/>
            <a:ext cx="7708900" cy="2679700"/>
          </a:xfrm>
          <a:prstGeom prst="rect">
            <a:avLst/>
          </a:prstGeom>
        </p:spPr>
        <p:txBody>
          <a:bodyPr/>
          <a:lstStyle/>
          <a:p>
            <a:pPr>
              <a:buBlip>
                <a:blip r:embed="rId3"/>
              </a:buBlip>
            </a:pPr>
            <a:r>
              <a:t>Data Fields</a:t>
            </a:r>
          </a:p>
          <a:p>
            <a:pPr>
              <a:buBlip>
                <a:blip r:embed="rId3"/>
              </a:buBlip>
            </a:pPr>
            <a:r>
              <a:t>Constructors</a:t>
            </a:r>
          </a:p>
          <a:p>
            <a:pPr>
              <a:buBlip>
                <a:blip r:embed="rId3"/>
              </a:buBlip>
            </a:pPr>
            <a:r>
              <a:t>Inserting items to the list</a:t>
            </a:r>
          </a:p>
        </p:txBody>
      </p:sp>
      <p:sp>
        <p:nvSpPr>
          <p:cNvPr id="124" name="Rectangle"/>
          <p:cNvSpPr/>
          <p:nvPr/>
        </p:nvSpPr>
        <p:spPr>
          <a:xfrm>
            <a:off x="8064500" y="1574800"/>
            <a:ext cx="8026401" cy="4806950"/>
          </a:xfrm>
          <a:prstGeom prst="rect">
            <a:avLst/>
          </a:prstGeom>
          <a:solidFill>
            <a:srgbClr val="E5E6E1"/>
          </a:solidFill>
          <a:ln w="38100">
            <a:solidFill>
              <a:srgbClr val="941100"/>
            </a:solidFill>
            <a:miter lim="400000"/>
          </a:ln>
          <a:effectLst>
            <a:outerShdw blurRad="101600" dist="88900" dir="1980000" rotWithShape="0">
              <a:srgbClr val="000000"/>
            </a:outerShdw>
          </a:effectLst>
        </p:spPr>
        <p:txBody>
          <a:bodyPr lIns="50800" tIns="50800" rIns="50800" bIns="50800" anchor="ctr"/>
          <a:lstStyle/>
          <a:p>
            <a:pPr>
              <a:defRPr sz="4400">
                <a:solidFill>
                  <a:srgbClr val="FFFFFF"/>
                </a:solidFill>
              </a:defRPr>
            </a:pPr>
            <a:endParaRPr/>
          </a:p>
        </p:txBody>
      </p:sp>
      <p:sp>
        <p:nvSpPr>
          <p:cNvPr id="125" name="template&lt;class ItemType&gt;…"/>
          <p:cNvSpPr/>
          <p:nvPr/>
        </p:nvSpPr>
        <p:spPr>
          <a:xfrm>
            <a:off x="8128000" y="1574800"/>
            <a:ext cx="7988301" cy="548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lgn="l" defTabSz="457200">
              <a:tabLst>
                <a:tab pos="241300" algn="l"/>
              </a:tabLst>
              <a:defRPr sz="1600" b="1">
                <a:solidFill>
                  <a:srgbClr val="000000"/>
                </a:solidFill>
                <a:latin typeface="Menlo Regular"/>
                <a:ea typeface="Menlo Regular"/>
                <a:cs typeface="Menlo Regular"/>
                <a:sym typeface="Menlo Regular"/>
              </a:defRPr>
            </a:pPr>
            <a:r>
              <a:rPr sz="1400" dirty="0">
                <a:solidFill>
                  <a:srgbClr val="BB2CA2"/>
                </a:solidFill>
              </a:rPr>
              <a:t>template</a:t>
            </a:r>
            <a:r>
              <a:rPr sz="1400" dirty="0"/>
              <a:t>&lt;</a:t>
            </a:r>
            <a:r>
              <a:rPr sz="1400" dirty="0">
                <a:solidFill>
                  <a:srgbClr val="BB2CA2"/>
                </a:solidFill>
              </a:rPr>
              <a:t>class</a:t>
            </a:r>
            <a:r>
              <a:rPr sz="1400" dirty="0"/>
              <a:t> ItemType&gt;</a:t>
            </a:r>
          </a:p>
          <a:p>
            <a:pPr algn="l" defTabSz="457200">
              <a:tabLst>
                <a:tab pos="241300" algn="l"/>
              </a:tabLst>
              <a:defRPr sz="1600" b="1">
                <a:solidFill>
                  <a:srgbClr val="000000"/>
                </a:solidFill>
                <a:latin typeface="Menlo Regular"/>
                <a:ea typeface="Menlo Regular"/>
                <a:cs typeface="Menlo Regular"/>
                <a:sym typeface="Menlo Regular"/>
              </a:defRPr>
            </a:pPr>
            <a:r>
              <a:rPr sz="1400" dirty="0">
                <a:solidFill>
                  <a:srgbClr val="BB2CA2"/>
                </a:solidFill>
              </a:rPr>
              <a:t>bool</a:t>
            </a:r>
            <a:r>
              <a:rPr sz="1400" dirty="0"/>
              <a:t> </a:t>
            </a:r>
            <a:r>
              <a:rPr sz="1400" dirty="0" err="1">
                <a:solidFill>
                  <a:srgbClr val="4F8187"/>
                </a:solidFill>
              </a:rPr>
              <a:t>ArrayList</a:t>
            </a:r>
            <a:r>
              <a:rPr sz="1400" dirty="0"/>
              <a:t>&lt;ItemType&gt;::insert(</a:t>
            </a:r>
            <a:r>
              <a:rPr sz="1400" dirty="0">
                <a:solidFill>
                  <a:srgbClr val="BB2CA2"/>
                </a:solidFill>
              </a:rPr>
              <a:t>int</a:t>
            </a:r>
            <a:r>
              <a:rPr sz="1400" dirty="0"/>
              <a:t> </a:t>
            </a:r>
            <a:r>
              <a:rPr sz="1400" dirty="0" err="1"/>
              <a:t>newPosition</a:t>
            </a:r>
            <a:r>
              <a:rPr sz="1400" dirty="0"/>
              <a:t>, </a:t>
            </a:r>
            <a:br>
              <a:rPr sz="1400" dirty="0"/>
            </a:br>
            <a:r>
              <a:rPr sz="1400" dirty="0"/>
              <a:t>										 </a:t>
            </a:r>
            <a:r>
              <a:rPr sz="1400" dirty="0">
                <a:solidFill>
                  <a:srgbClr val="BB2CA2"/>
                </a:solidFill>
              </a:rPr>
              <a:t>const</a:t>
            </a:r>
            <a:r>
              <a:rPr sz="1400" dirty="0"/>
              <a:t> ItemType&amp; </a:t>
            </a:r>
            <a:r>
              <a:rPr sz="1400" dirty="0" err="1"/>
              <a:t>newEntry</a:t>
            </a:r>
            <a:r>
              <a:rPr sz="1400" dirty="0"/>
              <a:t>)</a:t>
            </a:r>
          </a:p>
          <a:p>
            <a:pPr algn="l" defTabSz="457200">
              <a:tabLst>
                <a:tab pos="241300" algn="l"/>
              </a:tabLst>
              <a:defRPr sz="1600" b="1">
                <a:solidFill>
                  <a:srgbClr val="000000"/>
                </a:solidFill>
                <a:latin typeface="Menlo Regular"/>
                <a:ea typeface="Menlo Regular"/>
                <a:cs typeface="Menlo Regular"/>
                <a:sym typeface="Menlo Regular"/>
              </a:defRPr>
            </a:pPr>
            <a:r>
              <a:rPr sz="1400" dirty="0"/>
              <a:t>{</a:t>
            </a: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bool</a:t>
            </a:r>
            <a:r>
              <a:rPr sz="1400" dirty="0"/>
              <a:t> </a:t>
            </a:r>
            <a:r>
              <a:rPr sz="1400" dirty="0" err="1"/>
              <a:t>ableToInsert</a:t>
            </a:r>
            <a:r>
              <a:rPr sz="1400" dirty="0"/>
              <a:t> = (</a:t>
            </a:r>
            <a:r>
              <a:rPr sz="1400" dirty="0" err="1"/>
              <a:t>newPosition</a:t>
            </a:r>
            <a:r>
              <a:rPr sz="1400" dirty="0"/>
              <a:t> &gt;= </a:t>
            </a:r>
            <a:r>
              <a:rPr sz="1400" dirty="0">
                <a:solidFill>
                  <a:srgbClr val="272AD8"/>
                </a:solidFill>
              </a:rPr>
              <a:t>1</a:t>
            </a:r>
            <a:r>
              <a:rPr sz="1400" dirty="0"/>
              <a:t>) &amp;&amp; </a:t>
            </a:r>
            <a:br>
              <a:rPr sz="1400" dirty="0"/>
            </a:br>
            <a:r>
              <a:rPr sz="1400" dirty="0"/>
              <a:t>								(</a:t>
            </a:r>
            <a:r>
              <a:rPr sz="1400" dirty="0" err="1"/>
              <a:t>newPosition</a:t>
            </a:r>
            <a:r>
              <a:rPr sz="1400" dirty="0"/>
              <a:t> &lt;= </a:t>
            </a:r>
            <a:r>
              <a:rPr sz="1400" dirty="0" err="1">
                <a:solidFill>
                  <a:srgbClr val="4F8187"/>
                </a:solidFill>
              </a:rPr>
              <a:t>itemCount</a:t>
            </a:r>
            <a:r>
              <a:rPr sz="1400" dirty="0"/>
              <a:t> + </a:t>
            </a:r>
            <a:r>
              <a:rPr sz="1400" dirty="0">
                <a:solidFill>
                  <a:srgbClr val="272AD8"/>
                </a:solidFill>
              </a:rPr>
              <a:t>1</a:t>
            </a:r>
            <a:r>
              <a:rPr sz="1400" dirty="0"/>
              <a:t>) &amp;&amp;             </a:t>
            </a: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r>
              <a:rPr sz="1400" dirty="0" err="1">
                <a:solidFill>
                  <a:srgbClr val="4F8187"/>
                </a:solidFill>
              </a:rPr>
              <a:t>itemCount</a:t>
            </a:r>
            <a:r>
              <a:rPr sz="1400" dirty="0"/>
              <a:t> &lt; </a:t>
            </a:r>
            <a:r>
              <a:rPr sz="1400" dirty="0" err="1">
                <a:solidFill>
                  <a:srgbClr val="4F8187"/>
                </a:solidFill>
              </a:rPr>
              <a:t>maxItems</a:t>
            </a:r>
            <a:r>
              <a:rPr sz="1400" dirty="0"/>
              <a:t>);</a:t>
            </a: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if</a:t>
            </a:r>
            <a:r>
              <a:rPr sz="1400" dirty="0"/>
              <a:t> (</a:t>
            </a:r>
            <a:r>
              <a:rPr sz="1400" dirty="0" err="1"/>
              <a:t>ableToInsert</a:t>
            </a:r>
            <a:r>
              <a:rPr sz="1400" dirty="0"/>
              <a:t>)</a:t>
            </a: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Make room for new entry by shifting all entries at</a:t>
            </a:r>
            <a:endParaRPr sz="1400" dirty="0">
              <a:solidFill>
                <a:srgbClr val="000000"/>
              </a:solidFill>
            </a:endParaRPr>
          </a:p>
          <a:p>
            <a:pPr algn="l" defTabSz="457200">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positions &gt;= </a:t>
            </a:r>
            <a:r>
              <a:rPr sz="1400" dirty="0" err="1"/>
              <a:t>newPosition</a:t>
            </a:r>
            <a:r>
              <a:rPr sz="1400" dirty="0"/>
              <a:t> toward the end of the array</a:t>
            </a:r>
            <a:endParaRPr sz="1400" dirty="0">
              <a:solidFill>
                <a:srgbClr val="000000"/>
              </a:solidFill>
            </a:endParaRPr>
          </a:p>
          <a:p>
            <a:pPr algn="l" defTabSz="457200">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(no shift if </a:t>
            </a:r>
            <a:r>
              <a:rPr sz="1400" dirty="0" err="1"/>
              <a:t>newPosition</a:t>
            </a:r>
            <a:r>
              <a:rPr sz="1400" dirty="0"/>
              <a:t> == </a:t>
            </a:r>
            <a:r>
              <a:rPr sz="1400" dirty="0" err="1"/>
              <a:t>itemCount</a:t>
            </a:r>
            <a:r>
              <a:rPr sz="1400" dirty="0"/>
              <a:t> + 1)</a:t>
            </a:r>
            <a:endParaRPr sz="1400" dirty="0">
              <a:solidFill>
                <a:srgbClr val="000000"/>
              </a:solidFill>
            </a:endParaRP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for</a:t>
            </a:r>
            <a:r>
              <a:rPr sz="1400" dirty="0"/>
              <a:t> (</a:t>
            </a:r>
            <a:r>
              <a:rPr sz="1400" dirty="0">
                <a:solidFill>
                  <a:srgbClr val="BB2CA2"/>
                </a:solidFill>
              </a:rPr>
              <a:t>int</a:t>
            </a:r>
            <a:r>
              <a:rPr sz="1400" dirty="0"/>
              <a:t> index = </a:t>
            </a:r>
            <a:r>
              <a:rPr sz="1400" dirty="0" err="1">
                <a:solidFill>
                  <a:srgbClr val="4F8187"/>
                </a:solidFill>
              </a:rPr>
              <a:t>itemCount</a:t>
            </a:r>
            <a:r>
              <a:rPr sz="1400" dirty="0"/>
              <a:t>; index &gt;= </a:t>
            </a:r>
            <a:r>
              <a:rPr sz="1400" dirty="0" err="1"/>
              <a:t>newPosition</a:t>
            </a:r>
            <a:r>
              <a:rPr sz="1400" dirty="0"/>
              <a:t>; index--)</a:t>
            </a: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4F8187"/>
                </a:solidFill>
              </a:rPr>
              <a:t>items</a:t>
            </a:r>
            <a:r>
              <a:rPr sz="1400" dirty="0"/>
              <a:t>[index] = </a:t>
            </a:r>
            <a:r>
              <a:rPr sz="1400" dirty="0">
                <a:solidFill>
                  <a:srgbClr val="4F8187"/>
                </a:solidFill>
              </a:rPr>
              <a:t>items</a:t>
            </a:r>
            <a:r>
              <a:rPr sz="1400" dirty="0"/>
              <a:t>[index - </a:t>
            </a:r>
            <a:r>
              <a:rPr sz="1400" dirty="0">
                <a:solidFill>
                  <a:srgbClr val="272AD8"/>
                </a:solidFill>
              </a:rPr>
              <a:t>1</a:t>
            </a:r>
            <a:r>
              <a:rPr sz="1400" dirty="0"/>
              <a:t>];</a:t>
            </a: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Insert new entry</a:t>
            </a:r>
            <a:endParaRPr sz="1400" dirty="0">
              <a:solidFill>
                <a:srgbClr val="000000"/>
              </a:solidFill>
            </a:endParaRP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4F8187"/>
                </a:solidFill>
              </a:rPr>
              <a:t>items</a:t>
            </a:r>
            <a:r>
              <a:rPr sz="1400" dirty="0"/>
              <a:t>[</a:t>
            </a:r>
            <a:r>
              <a:rPr sz="1400" dirty="0" err="1"/>
              <a:t>newPosition</a:t>
            </a:r>
            <a:r>
              <a:rPr sz="1400" dirty="0"/>
              <a:t> - </a:t>
            </a:r>
            <a:r>
              <a:rPr sz="1400" dirty="0">
                <a:solidFill>
                  <a:srgbClr val="272AD8"/>
                </a:solidFill>
              </a:rPr>
              <a:t>1</a:t>
            </a:r>
            <a:r>
              <a:rPr sz="1400" dirty="0"/>
              <a:t>] = </a:t>
            </a:r>
            <a:r>
              <a:rPr sz="1400" dirty="0" err="1"/>
              <a:t>newEntry</a:t>
            </a:r>
            <a:r>
              <a:rPr sz="1400" dirty="0"/>
              <a:t>;</a:t>
            </a:r>
          </a:p>
          <a:p>
            <a:pPr algn="l" defTabSz="457200">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err="1">
                <a:solidFill>
                  <a:srgbClr val="4F8187"/>
                </a:solidFill>
              </a:rPr>
              <a:t>itemCount</a:t>
            </a:r>
            <a:r>
              <a:rPr sz="1400" dirty="0">
                <a:solidFill>
                  <a:srgbClr val="000000"/>
                </a:solidFill>
              </a:rPr>
              <a:t>++;  </a:t>
            </a:r>
            <a:r>
              <a:rPr sz="1400" dirty="0"/>
              <a:t>// Increase count of entries</a:t>
            </a:r>
            <a:endParaRPr sz="1400" dirty="0">
              <a:solidFill>
                <a:srgbClr val="000000"/>
              </a:solidFill>
            </a:endParaRPr>
          </a:p>
          <a:p>
            <a:pPr algn="l" defTabSz="457200">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  </a:t>
            </a:r>
            <a:r>
              <a:rPr sz="1400" dirty="0"/>
              <a:t>// end if</a:t>
            </a:r>
            <a:endParaRPr sz="1400" dirty="0">
              <a:solidFill>
                <a:srgbClr val="000000"/>
              </a:solidFill>
            </a:endParaRP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p>
          <a:p>
            <a:pPr algn="l" defTabSz="457200">
              <a:tabLst>
                <a:tab pos="241300" algn="l"/>
              </a:tabLst>
              <a:defRPr sz="1600" b="1">
                <a:solidFill>
                  <a:srgbClr val="000000"/>
                </a:solidFill>
                <a:latin typeface="Menlo Regular"/>
                <a:ea typeface="Menlo Regular"/>
                <a:cs typeface="Menlo Regular"/>
                <a:sym typeface="Menlo Regular"/>
              </a:defRPr>
            </a:pPr>
            <a:r>
              <a:rPr sz="1400" dirty="0"/>
              <a:t>   </a:t>
            </a:r>
            <a:r>
              <a:rPr sz="1400" dirty="0">
                <a:solidFill>
                  <a:srgbClr val="BB2CA2"/>
                </a:solidFill>
              </a:rPr>
              <a:t>return</a:t>
            </a:r>
            <a:r>
              <a:rPr sz="1400" dirty="0"/>
              <a:t> </a:t>
            </a:r>
            <a:r>
              <a:rPr sz="1400" dirty="0" err="1"/>
              <a:t>ableToInsert</a:t>
            </a:r>
            <a:r>
              <a:rPr sz="1400" dirty="0"/>
              <a:t>;</a:t>
            </a:r>
          </a:p>
          <a:p>
            <a:pPr algn="l" defTabSz="457200">
              <a:tabLst>
                <a:tab pos="241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end insert</a:t>
            </a:r>
          </a:p>
        </p:txBody>
      </p:sp>
      <p:sp>
        <p:nvSpPr>
          <p:cNvPr id="126" name="Rectangle"/>
          <p:cNvSpPr/>
          <p:nvPr/>
        </p:nvSpPr>
        <p:spPr>
          <a:xfrm>
            <a:off x="837815" y="4445000"/>
            <a:ext cx="6184901" cy="673100"/>
          </a:xfrm>
          <a:prstGeom prst="rect">
            <a:avLst/>
          </a:prstGeom>
          <a:solidFill>
            <a:schemeClr val="accent1">
              <a:hueOff val="-313507"/>
              <a:satOff val="34334"/>
              <a:lumOff val="-8266"/>
              <a:alpha val="62000"/>
            </a:schemeClr>
          </a:solidFill>
          <a:ln w="38100">
            <a:solidFill>
              <a:srgbClr val="000000"/>
            </a:solidFill>
            <a:miter lim="400000"/>
          </a:ln>
        </p:spPr>
        <p:txBody>
          <a:bodyPr lIns="50800" tIns="50800" rIns="50800" bIns="50800" anchor="ctr"/>
          <a:lstStyle/>
          <a:p>
            <a:pPr>
              <a:defRPr sz="4800">
                <a:solidFill>
                  <a:srgbClr val="FFFFFF"/>
                </a:solidFill>
              </a:defRPr>
            </a:pPr>
            <a:endParaRPr/>
          </a:p>
        </p:txBody>
      </p:sp>
      <p:sp>
        <p:nvSpPr>
          <p:cNvPr id="127" name="groceryList-&gt;insert(4,”Cheese”);"/>
          <p:cNvSpPr/>
          <p:nvPr/>
        </p:nvSpPr>
        <p:spPr>
          <a:xfrm>
            <a:off x="1022366" y="4519612"/>
            <a:ext cx="6045201" cy="533401"/>
          </a:xfrm>
          <a:prstGeom prst="rect">
            <a:avLst/>
          </a:prstGeom>
          <a:ln w="12700">
            <a:miter lim="400000"/>
          </a:ln>
          <a:effectLst>
            <a:outerShdw blurRad="101600" dist="254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l" defTabSz="457200">
              <a:tabLst>
                <a:tab pos="355600" algn="l"/>
              </a:tabLst>
              <a:defRPr sz="2400" b="1">
                <a:solidFill>
                  <a:srgbClr val="FFFFFF"/>
                </a:solidFill>
                <a:latin typeface="Courier New"/>
                <a:ea typeface="Courier New"/>
                <a:cs typeface="Courier New"/>
                <a:sym typeface="Courier New"/>
              </a:defRPr>
            </a:lvl1pPr>
          </a:lstStyle>
          <a:p>
            <a:r>
              <a:t>groceryList-&gt;insert(4,”Cheese”);</a:t>
            </a:r>
          </a:p>
        </p:txBody>
      </p:sp>
      <p:sp>
        <p:nvSpPr>
          <p:cNvPr id="128" name="Rounded Rectangle"/>
          <p:cNvSpPr/>
          <p:nvPr/>
        </p:nvSpPr>
        <p:spPr>
          <a:xfrm>
            <a:off x="101600" y="5346700"/>
            <a:ext cx="2616200" cy="1219200"/>
          </a:xfrm>
          <a:prstGeom prst="roundRect">
            <a:avLst>
              <a:gd name="adj" fmla="val 15625"/>
            </a:avLst>
          </a:prstGeom>
          <a:solidFill>
            <a:schemeClr val="accent1">
              <a:hueOff val="-313507"/>
              <a:satOff val="34334"/>
              <a:lumOff val="-8266"/>
              <a:alpha val="62000"/>
            </a:schemeClr>
          </a:solidFill>
          <a:ln w="25400">
            <a:solidFill>
              <a:srgbClr val="000000"/>
            </a:solidFill>
            <a:miter lim="400000"/>
          </a:ln>
        </p:spPr>
        <p:txBody>
          <a:bodyPr lIns="50800" tIns="50800" rIns="50800" bIns="50800" anchor="ctr"/>
          <a:lstStyle/>
          <a:p>
            <a:pPr>
              <a:defRPr sz="4400">
                <a:solidFill>
                  <a:srgbClr val="FFFFFF"/>
                </a:solidFill>
              </a:defRPr>
            </a:pPr>
            <a:endParaRPr/>
          </a:p>
        </p:txBody>
      </p:sp>
      <p:sp>
        <p:nvSpPr>
          <p:cNvPr id="129" name="0"/>
          <p:cNvSpPr/>
          <p:nvPr/>
        </p:nvSpPr>
        <p:spPr>
          <a:xfrm>
            <a:off x="838200" y="58547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0</a:t>
            </a:r>
          </a:p>
        </p:txBody>
      </p:sp>
      <p:sp>
        <p:nvSpPr>
          <p:cNvPr id="130" name="itemCount"/>
          <p:cNvSpPr/>
          <p:nvPr/>
        </p:nvSpPr>
        <p:spPr>
          <a:xfrm>
            <a:off x="554735" y="5378450"/>
            <a:ext cx="1691897" cy="431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300" b="1">
                <a:solidFill>
                  <a:srgbClr val="FFFB00"/>
                </a:solidFill>
                <a:latin typeface="Courier New"/>
                <a:ea typeface="Courier New"/>
                <a:cs typeface="Courier New"/>
                <a:sym typeface="Courier New"/>
              </a:defRPr>
            </a:lvl1pPr>
          </a:lstStyle>
          <a:p>
            <a:r>
              <a:t>itemCount</a:t>
            </a:r>
          </a:p>
        </p:txBody>
      </p:sp>
      <p:sp>
        <p:nvSpPr>
          <p:cNvPr id="131" name="1"/>
          <p:cNvSpPr/>
          <p:nvPr/>
        </p:nvSpPr>
        <p:spPr>
          <a:xfrm>
            <a:off x="838200" y="58547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1</a:t>
            </a:r>
          </a:p>
        </p:txBody>
      </p:sp>
      <p:sp>
        <p:nvSpPr>
          <p:cNvPr id="132" name="2"/>
          <p:cNvSpPr/>
          <p:nvPr/>
        </p:nvSpPr>
        <p:spPr>
          <a:xfrm>
            <a:off x="838200" y="58547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2</a:t>
            </a:r>
          </a:p>
        </p:txBody>
      </p:sp>
      <p:sp>
        <p:nvSpPr>
          <p:cNvPr id="133" name="3"/>
          <p:cNvSpPr/>
          <p:nvPr/>
        </p:nvSpPr>
        <p:spPr>
          <a:xfrm>
            <a:off x="838200" y="58547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3</a:t>
            </a:r>
          </a:p>
        </p:txBody>
      </p:sp>
      <p:sp>
        <p:nvSpPr>
          <p:cNvPr id="134" name="4"/>
          <p:cNvSpPr/>
          <p:nvPr/>
        </p:nvSpPr>
        <p:spPr>
          <a:xfrm>
            <a:off x="838200" y="58547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4</a:t>
            </a:r>
          </a:p>
        </p:txBody>
      </p:sp>
      <p:sp>
        <p:nvSpPr>
          <p:cNvPr id="135" name="5"/>
          <p:cNvSpPr/>
          <p:nvPr/>
        </p:nvSpPr>
        <p:spPr>
          <a:xfrm>
            <a:off x="838200" y="58547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5</a:t>
            </a:r>
          </a:p>
        </p:txBody>
      </p:sp>
      <p:sp>
        <p:nvSpPr>
          <p:cNvPr id="136" name="Line"/>
          <p:cNvSpPr/>
          <p:nvPr/>
        </p:nvSpPr>
        <p:spPr>
          <a:xfrm flipH="1">
            <a:off x="7423152" y="2603132"/>
            <a:ext cx="914798" cy="7085"/>
          </a:xfrm>
          <a:prstGeom prst="line">
            <a:avLst/>
          </a:prstGeom>
          <a:ln w="76200">
            <a:solidFill>
              <a:srgbClr val="FFFB00"/>
            </a:solidFill>
            <a:miter lim="400000"/>
            <a:headEnd type="stealth"/>
          </a:ln>
          <a:effectLst>
            <a:outerShdw blurRad="1016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37" name="6"/>
          <p:cNvSpPr/>
          <p:nvPr/>
        </p:nvSpPr>
        <p:spPr>
          <a:xfrm>
            <a:off x="838200" y="58547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6</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26"/>
                                        </p:tgtEl>
                                        <p:attrNameLst>
                                          <p:attrName>style.visibility</p:attrName>
                                        </p:attrNameLst>
                                      </p:cBhvr>
                                      <p:to>
                                        <p:strVal val="visible"/>
                                      </p:to>
                                    </p:set>
                                    <p:animEffect transition="in" filter="fade">
                                      <p:cBhvr>
                                        <p:cTn id="7" dur="500"/>
                                        <p:tgtEl>
                                          <p:spTgt spid="126"/>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100"/>
                                  </p:iterate>
                                  <p:childTnLst>
                                    <p:set>
                                      <p:cBhvr>
                                        <p:cTn id="10" fill="hold"/>
                                        <p:tgtEl>
                                          <p:spTgt spid="127">
                                            <p:bg/>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100"/>
                                  </p:iterate>
                                  <p:childTnLst>
                                    <p:set>
                                      <p:cBhvr>
                                        <p:cTn id="12" fill="hold"/>
                                        <p:tgtEl>
                                          <p:spTgt spid="12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p:tmAbs val="0"/>
                                  </p:iterate>
                                  <p:childTnLst>
                                    <p:set>
                                      <p:cBhvr>
                                        <p:cTn id="16" fill="hold"/>
                                        <p:tgtEl>
                                          <p:spTgt spid="136"/>
                                        </p:tgtEl>
                                        <p:attrNameLst>
                                          <p:attrName>style.visibility</p:attrName>
                                        </p:attrNameLst>
                                      </p:cBhvr>
                                      <p:to>
                                        <p:strVal val="visible"/>
                                      </p:to>
                                    </p:set>
                                    <p:animEffect transition="in" filter="wipe(left)">
                                      <p:cBhvr>
                                        <p:cTn id="17" dur="500"/>
                                        <p:tgtEl>
                                          <p:spTgt spid="13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path" presetSubtype="0" accel="50000" decel="50000" fill="hold" nodeType="clickEffect">
                                  <p:stCondLst>
                                    <p:cond delay="0"/>
                                  </p:stCondLst>
                                  <p:childTnLst>
                                    <p:animMotion origin="layout" path="M 0.000000 0.000000 L 0.000037 0.077872" pathEditMode="relative">
                                      <p:cBhvr>
                                        <p:cTn id="21" dur="500" fill="hold"/>
                                        <p:tgtEl>
                                          <p:spTgt spid="136"/>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path" presetSubtype="0" accel="50000" decel="50000" fill="hold" nodeType="clickEffect">
                                  <p:stCondLst>
                                    <p:cond delay="0"/>
                                  </p:stCondLst>
                                  <p:childTnLst>
                                    <p:animMotion origin="layout" path="M 0.000037 0.077872 L 0.020150 0.204036" pathEditMode="relative">
                                      <p:cBhvr>
                                        <p:cTn id="25" dur="500" fill="hold"/>
                                        <p:tgtEl>
                                          <p:spTgt spid="136"/>
                                        </p:tgtEl>
                                        <p:attrNameLst>
                                          <p:attrName>ppt_x</p:attrName>
                                          <p:attrName>ppt_y</p:attrName>
                                        </p:attrNameLst>
                                      </p:cBhvr>
                                    </p:animMotion>
                                  </p:childTnLst>
                                </p:cTn>
                              </p:par>
                            </p:childTnLst>
                          </p:cTn>
                        </p:par>
                      </p:childTnLst>
                    </p:cTn>
                  </p:par>
                  <p:par>
                    <p:cTn id="26" fill="hold">
                      <p:stCondLst>
                        <p:cond delay="indefinite"/>
                      </p:stCondLst>
                      <p:childTnLst>
                        <p:par>
                          <p:cTn id="27" fill="hold">
                            <p:stCondLst>
                              <p:cond delay="0"/>
                            </p:stCondLst>
                            <p:childTnLst>
                              <p:par>
                                <p:cTn id="28" presetID="10" presetClass="entr" fill="hold" grpId="0" nodeType="clickEffect">
                                  <p:stCondLst>
                                    <p:cond delay="0"/>
                                  </p:stCondLst>
                                  <p:iterate>
                                    <p:tmAbs val="0"/>
                                  </p:iterate>
                                  <p:childTnLst>
                                    <p:set>
                                      <p:cBhvr>
                                        <p:cTn id="29" fill="hold"/>
                                        <p:tgtEl>
                                          <p:spTgt spid="120"/>
                                        </p:tgtEl>
                                        <p:attrNameLst>
                                          <p:attrName>style.visibility</p:attrName>
                                        </p:attrNameLst>
                                      </p:cBhvr>
                                      <p:to>
                                        <p:strVal val="visible"/>
                                      </p:to>
                                    </p:set>
                                    <p:animEffect transition="in" filter="fade">
                                      <p:cBhvr>
                                        <p:cTn id="30" dur="500"/>
                                        <p:tgtEl>
                                          <p:spTgt spid="12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path" presetSubtype="0" accel="50000" decel="50000" fill="hold" nodeType="clickEffect">
                                  <p:stCondLst>
                                    <p:cond delay="0"/>
                                  </p:stCondLst>
                                  <p:childTnLst>
                                    <p:animMotion origin="layout" path="M 0.020150 0.204036 L 0.041215 0.236675" pathEditMode="relative">
                                      <p:cBhvr>
                                        <p:cTn id="34" dur="500" fill="hold"/>
                                        <p:tgtEl>
                                          <p:spTgt spid="136"/>
                                        </p:tgtEl>
                                        <p:attrNameLst>
                                          <p:attrName>ppt_x</p:attrName>
                                          <p:attrName>ppt_y</p:attrName>
                                        </p:attrNameLst>
                                      </p:cBhvr>
                                    </p:animMotion>
                                  </p:childTnLst>
                                </p:cTn>
                              </p:par>
                            </p:childTnLst>
                          </p:cTn>
                        </p:par>
                        <p:par>
                          <p:cTn id="35" fill="hold">
                            <p:stCondLst>
                              <p:cond delay="0"/>
                            </p:stCondLst>
                            <p:childTnLst>
                              <p:par>
                                <p:cTn id="36" presetID="-1" presetClass="path" presetSubtype="0" accel="50000" decel="50000" fill="hold" nodeType="afterEffect">
                                  <p:stCondLst>
                                    <p:cond delay="0"/>
                                  </p:stCondLst>
                                  <p:childTnLst>
                                    <p:animMotion origin="layout" path="M 0.000000 0.000000 L 0.063281 -0.001208" pathEditMode="relative">
                                      <p:cBhvr>
                                        <p:cTn id="37" dur="500" fill="hold"/>
                                        <p:tgtEl>
                                          <p:spTgt spid="117"/>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ID="-1" presetClass="path" presetSubtype="0" accel="50000" decel="50000" fill="hold" nodeType="clickEffect">
                                  <p:stCondLst>
                                    <p:cond delay="0"/>
                                  </p:stCondLst>
                                  <p:childTnLst>
                                    <p:animMotion origin="layout" path="M 0.000000 0.000000 L -0.058203 -0.001042" pathEditMode="relative">
                                      <p:cBhvr>
                                        <p:cTn id="41" dur="500" fill="hold"/>
                                        <p:tgtEl>
                                          <p:spTgt spid="120"/>
                                        </p:tgtEl>
                                        <p:attrNameLst>
                                          <p:attrName>ppt_x</p:attrName>
                                          <p:attrName>ppt_y</p:attrName>
                                        </p:attrNameLst>
                                      </p:cBhvr>
                                    </p:animMotion>
                                  </p:childTnLst>
                                </p:cTn>
                              </p:par>
                            </p:childTnLst>
                          </p:cTn>
                        </p:par>
                        <p:par>
                          <p:cTn id="42" fill="hold">
                            <p:stCondLst>
                              <p:cond delay="0"/>
                            </p:stCondLst>
                            <p:childTnLst>
                              <p:par>
                                <p:cTn id="43" presetID="-1" presetClass="path" presetSubtype="0" accel="50000" decel="50000" fill="hold" nodeType="afterEffect">
                                  <p:stCondLst>
                                    <p:cond delay="0"/>
                                  </p:stCondLst>
                                  <p:childTnLst>
                                    <p:animMotion origin="layout" path="M 0.000000 0.000000 L 0.063824 0.000000" pathEditMode="relative">
                                      <p:cBhvr>
                                        <p:cTn id="44" dur="500" fill="hold"/>
                                        <p:tgtEl>
                                          <p:spTgt spid="116"/>
                                        </p:tgtEl>
                                        <p:attrNameLst>
                                          <p:attrName>ppt_x</p:attrName>
                                          <p:attrName>ppt_y</p:attrName>
                                        </p:attrNameLst>
                                      </p:cBhvr>
                                    </p:animMotion>
                                  </p:childTnLst>
                                </p:cTn>
                              </p:par>
                            </p:childTnLst>
                          </p:cTn>
                        </p:par>
                        <p:par>
                          <p:cTn id="45" fill="hold">
                            <p:stCondLst>
                              <p:cond delay="0"/>
                            </p:stCondLst>
                            <p:childTnLst>
                              <p:par>
                                <p:cTn id="46" presetID="-1" presetClass="path" presetSubtype="0" accel="50000" decel="50000" fill="hold" nodeType="afterEffect">
                                  <p:stCondLst>
                                    <p:cond delay="0"/>
                                  </p:stCondLst>
                                  <p:childTnLst>
                                    <p:animMotion origin="layout" path="M 0.063281 -0.001208 L 0.062404 -0.000260" pathEditMode="relative">
                                      <p:cBhvr>
                                        <p:cTn id="47" dur="500" fill="hold"/>
                                        <p:tgtEl>
                                          <p:spTgt spid="117"/>
                                        </p:tgtEl>
                                        <p:attrNameLst>
                                          <p:attrName>ppt_x</p:attrName>
                                          <p:attrName>ppt_y</p:attrName>
                                        </p:attrNameLst>
                                      </p:cBhvr>
                                    </p:animMotion>
                                  </p:childTnLst>
                                </p:cTn>
                              </p:par>
                            </p:childTnLst>
                          </p:cTn>
                        </p:par>
                      </p:childTnLst>
                    </p:cTn>
                  </p:par>
                  <p:par>
                    <p:cTn id="48" fill="hold">
                      <p:stCondLst>
                        <p:cond delay="indefinite"/>
                      </p:stCondLst>
                      <p:childTnLst>
                        <p:par>
                          <p:cTn id="49" fill="hold">
                            <p:stCondLst>
                              <p:cond delay="0"/>
                            </p:stCondLst>
                            <p:childTnLst>
                              <p:par>
                                <p:cTn id="50" presetID="-1" presetClass="path" presetSubtype="0" accel="50000" decel="50000" fill="hold" nodeType="clickEffect">
                                  <p:stCondLst>
                                    <p:cond delay="0"/>
                                  </p:stCondLst>
                                  <p:childTnLst>
                                    <p:animMotion origin="layout" path="M 0.041215 0.236675 L 0.023035 0.309578" pathEditMode="relative">
                                      <p:cBhvr>
                                        <p:cTn id="51" dur="500" fill="hold"/>
                                        <p:tgtEl>
                                          <p:spTgt spid="136"/>
                                        </p:tgtEl>
                                        <p:attrNameLst>
                                          <p:attrName>ppt_x</p:attrName>
                                          <p:attrName>ppt_y</p:attrName>
                                        </p:attrNameLst>
                                      </p:cBhvr>
                                    </p:animMotion>
                                  </p:childTnLst>
                                </p:cTn>
                              </p:par>
                            </p:childTnLst>
                          </p:cTn>
                        </p:par>
                        <p:par>
                          <p:cTn id="52" fill="hold">
                            <p:stCondLst>
                              <p:cond delay="500"/>
                            </p:stCondLst>
                            <p:childTnLst>
                              <p:par>
                                <p:cTn id="53" presetID="10" presetClass="entr" fill="hold" grpId="0" nodeType="afterEffect">
                                  <p:stCondLst>
                                    <p:cond delay="0"/>
                                  </p:stCondLst>
                                  <p:iterate>
                                    <p:tmAbs val="0"/>
                                  </p:iterate>
                                  <p:childTnLst>
                                    <p:set>
                                      <p:cBhvr>
                                        <p:cTn id="54" fill="hold"/>
                                        <p:tgtEl>
                                          <p:spTgt spid="121"/>
                                        </p:tgtEl>
                                        <p:attrNameLst>
                                          <p:attrName>style.visibility</p:attrName>
                                        </p:attrNameLst>
                                      </p:cBhvr>
                                      <p:to>
                                        <p:strVal val="visible"/>
                                      </p:to>
                                    </p:set>
                                    <p:animEffect transition="in" filter="fade">
                                      <p:cBhvr>
                                        <p:cTn id="55" dur="500"/>
                                        <p:tgtEl>
                                          <p:spTgt spid="121"/>
                                        </p:tgtEl>
                                      </p:cBhvr>
                                    </p:animEffect>
                                  </p:childTnLst>
                                </p:cTn>
                              </p:par>
                            </p:childTnLst>
                          </p:cTn>
                        </p:par>
                        <p:par>
                          <p:cTn id="56" fill="hold">
                            <p:stCondLst>
                              <p:cond delay="0"/>
                            </p:stCondLst>
                            <p:childTnLst>
                              <p:par>
                                <p:cTn id="57" presetID="-1" presetClass="path" presetSubtype="0" accel="50000" decel="50000" fill="hold" nodeType="afterEffect">
                                  <p:stCondLst>
                                    <p:cond delay="0"/>
                                  </p:stCondLst>
                                  <p:childTnLst>
                                    <p:animMotion origin="layout" path="M 0.000000 0.000000 L -0.068968 0.367202" pathEditMode="relative">
                                      <p:cBhvr>
                                        <p:cTn id="58" dur="500" fill="hold"/>
                                        <p:tgtEl>
                                          <p:spTgt spid="121"/>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1" presetClass="path" presetSubtype="0" accel="50000" decel="50000" fill="hold" nodeType="clickEffect">
                                  <p:stCondLst>
                                    <p:cond delay="0"/>
                                  </p:stCondLst>
                                  <p:childTnLst>
                                    <p:animMotion origin="layout" path="M 0.023035 0.309578 L 0.020980 0.343005" pathEditMode="relative">
                                      <p:cBhvr>
                                        <p:cTn id="62" dur="500" fill="hold"/>
                                        <p:tgtEl>
                                          <p:spTgt spid="136"/>
                                        </p:tgtEl>
                                        <p:attrNameLst>
                                          <p:attrName>ppt_x</p:attrName>
                                          <p:attrName>ppt_y</p:attrName>
                                        </p:attrNameLst>
                                      </p:cBhvr>
                                    </p:animMotion>
                                  </p:childTnLst>
                                </p:cTn>
                              </p:par>
                            </p:childTnLst>
                          </p:cTn>
                        </p:par>
                        <p:par>
                          <p:cTn id="63" fill="hold">
                            <p:stCondLst>
                              <p:cond delay="500"/>
                            </p:stCondLst>
                            <p:childTnLst>
                              <p:par>
                                <p:cTn id="64" presetID="10" presetClass="entr" fill="hold" grpId="0" nodeType="afterEffect">
                                  <p:stCondLst>
                                    <p:cond delay="0"/>
                                  </p:stCondLst>
                                  <p:iterate>
                                    <p:tmAbs val="0"/>
                                  </p:iterate>
                                  <p:childTnLst>
                                    <p:set>
                                      <p:cBhvr>
                                        <p:cTn id="65" fill="hold"/>
                                        <p:tgtEl>
                                          <p:spTgt spid="137"/>
                                        </p:tgtEl>
                                        <p:attrNameLst>
                                          <p:attrName>style.visibility</p:attrName>
                                        </p:attrNameLst>
                                      </p:cBhvr>
                                      <p:to>
                                        <p:strVal val="visible"/>
                                      </p:to>
                                    </p:set>
                                    <p:animEffect transition="in" filter="fade">
                                      <p:cBhvr>
                                        <p:cTn id="66"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advAuto="0"/>
      <p:bldP spid="121" grpId="0" animBg="1" advAuto="0"/>
      <p:bldP spid="126" grpId="0" animBg="1" advAuto="0"/>
      <p:bldP spid="127" grpId="0" build="p" bldLvl="5" animBg="1" advAuto="0"/>
      <p:bldP spid="136" grpId="0" animBg="1" advAuto="0"/>
      <p:bldP spid="137"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he Class ArrayList"/>
          <p:cNvSpPr txBox="1">
            <a:spLocks noGrp="1"/>
          </p:cNvSpPr>
          <p:nvPr>
            <p:ph type="title"/>
          </p:nvPr>
        </p:nvSpPr>
        <p:spPr>
          <a:prstGeom prst="rect">
            <a:avLst/>
          </a:prstGeom>
        </p:spPr>
        <p:txBody>
          <a:bodyPr/>
          <a:lstStyle/>
          <a:p>
            <a:r>
              <a:t>The Class ArrayList</a:t>
            </a:r>
          </a:p>
        </p:txBody>
      </p:sp>
      <p:sp>
        <p:nvSpPr>
          <p:cNvPr id="140" name="Data Fields…"/>
          <p:cNvSpPr txBox="1">
            <a:spLocks noGrp="1"/>
          </p:cNvSpPr>
          <p:nvPr>
            <p:ph type="body" sz="quarter" idx="1"/>
          </p:nvPr>
        </p:nvSpPr>
        <p:spPr>
          <a:xfrm>
            <a:off x="127000" y="1562100"/>
            <a:ext cx="7721600" cy="2855912"/>
          </a:xfrm>
          <a:prstGeom prst="rect">
            <a:avLst/>
          </a:prstGeom>
        </p:spPr>
        <p:txBody>
          <a:bodyPr/>
          <a:lstStyle/>
          <a:p>
            <a:pPr>
              <a:buBlip>
                <a:blip r:embed="rId2"/>
              </a:buBlip>
            </a:pPr>
            <a:r>
              <a:rPr sz="3200" dirty="0"/>
              <a:t>Data Fields</a:t>
            </a:r>
          </a:p>
          <a:p>
            <a:pPr>
              <a:buBlip>
                <a:blip r:embed="rId2"/>
              </a:buBlip>
            </a:pPr>
            <a:r>
              <a:rPr sz="3200" dirty="0"/>
              <a:t>Constructors</a:t>
            </a:r>
          </a:p>
          <a:p>
            <a:pPr>
              <a:buBlip>
                <a:blip r:embed="rId2"/>
              </a:buBlip>
            </a:pPr>
            <a:r>
              <a:rPr sz="3200" dirty="0"/>
              <a:t>Inserting items to the list</a:t>
            </a:r>
          </a:p>
          <a:p>
            <a:pPr>
              <a:buBlip>
                <a:blip r:embed="rId2"/>
              </a:buBlip>
            </a:pPr>
            <a:r>
              <a:rPr sz="3200" dirty="0"/>
              <a:t>Removing an item</a:t>
            </a:r>
          </a:p>
        </p:txBody>
      </p:sp>
      <p:sp>
        <p:nvSpPr>
          <p:cNvPr id="141" name="Rectangle"/>
          <p:cNvSpPr/>
          <p:nvPr/>
        </p:nvSpPr>
        <p:spPr>
          <a:xfrm>
            <a:off x="8064500" y="1574800"/>
            <a:ext cx="8026401" cy="4622800"/>
          </a:xfrm>
          <a:prstGeom prst="rect">
            <a:avLst/>
          </a:prstGeom>
          <a:solidFill>
            <a:srgbClr val="E5E6E1"/>
          </a:solidFill>
          <a:ln w="38100">
            <a:solidFill>
              <a:srgbClr val="941100"/>
            </a:solidFill>
            <a:miter lim="400000"/>
          </a:ln>
          <a:effectLst>
            <a:outerShdw blurRad="101600" dist="88900" dir="1980000" rotWithShape="0">
              <a:srgbClr val="000000"/>
            </a:outerShdw>
          </a:effectLst>
        </p:spPr>
        <p:txBody>
          <a:bodyPr lIns="50800" tIns="50800" rIns="50800" bIns="50800" anchor="ctr"/>
          <a:lstStyle/>
          <a:p>
            <a:pPr>
              <a:defRPr sz="4400">
                <a:solidFill>
                  <a:srgbClr val="FFFFFF"/>
                </a:solidFill>
              </a:defRPr>
            </a:pPr>
            <a:endParaRPr/>
          </a:p>
        </p:txBody>
      </p:sp>
      <p:sp>
        <p:nvSpPr>
          <p:cNvPr id="142" name="template&lt;class ItemType&gt;…"/>
          <p:cNvSpPr/>
          <p:nvPr/>
        </p:nvSpPr>
        <p:spPr>
          <a:xfrm>
            <a:off x="8128000" y="1574800"/>
            <a:ext cx="8039101" cy="4702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lgn="l" defTabSz="457200">
              <a:tabLst>
                <a:tab pos="241300" algn="l"/>
              </a:tabLst>
              <a:defRPr sz="1600" b="1">
                <a:solidFill>
                  <a:srgbClr val="000000"/>
                </a:solidFill>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457200">
              <a:tabLst>
                <a:tab pos="241300" algn="l"/>
              </a:tabLst>
              <a:defRPr sz="1600" b="1">
                <a:solidFill>
                  <a:srgbClr val="000000"/>
                </a:solidFill>
                <a:latin typeface="Menlo Regular"/>
                <a:ea typeface="Menlo Regular"/>
                <a:cs typeface="Menlo Regular"/>
                <a:sym typeface="Menlo Regular"/>
              </a:defRPr>
            </a:pPr>
            <a:r>
              <a:rPr dirty="0">
                <a:solidFill>
                  <a:srgbClr val="BB2CA2"/>
                </a:solidFill>
              </a:rPr>
              <a:t>bool</a:t>
            </a:r>
            <a:r>
              <a:rPr dirty="0"/>
              <a:t> </a:t>
            </a:r>
            <a:r>
              <a:rPr dirty="0" err="1">
                <a:solidFill>
                  <a:srgbClr val="4F8187"/>
                </a:solidFill>
              </a:rPr>
              <a:t>ArrayList</a:t>
            </a:r>
            <a:r>
              <a:rPr dirty="0"/>
              <a:t>&lt;ItemType&gt;::remove(</a:t>
            </a:r>
            <a:r>
              <a:rPr dirty="0">
                <a:solidFill>
                  <a:srgbClr val="BB2CA2"/>
                </a:solidFill>
              </a:rPr>
              <a:t>int</a:t>
            </a:r>
            <a:r>
              <a:rPr dirty="0"/>
              <a:t> position)</a:t>
            </a:r>
          </a:p>
          <a:p>
            <a:pPr algn="l" defTabSz="457200">
              <a:tabLst>
                <a:tab pos="241300" algn="l"/>
              </a:tabLst>
              <a:defRPr sz="1600" b="1">
                <a:solidFill>
                  <a:srgbClr val="000000"/>
                </a:solidFill>
                <a:latin typeface="Menlo Regular"/>
                <a:ea typeface="Menlo Regular"/>
                <a:cs typeface="Menlo Regular"/>
                <a:sym typeface="Menlo Regular"/>
              </a:defRPr>
            </a:pPr>
            <a:r>
              <a:rPr dirty="0"/>
              <a:t>{</a:t>
            </a:r>
          </a:p>
          <a:p>
            <a:pPr algn="l" defTabSz="457200">
              <a:tabLst>
                <a:tab pos="241300" algn="l"/>
              </a:tabLst>
              <a:defRPr sz="1600" b="1">
                <a:solidFill>
                  <a:srgbClr val="000000"/>
                </a:solidFill>
                <a:latin typeface="Menlo Regular"/>
                <a:ea typeface="Menlo Regular"/>
                <a:cs typeface="Menlo Regular"/>
                <a:sym typeface="Menlo Regular"/>
              </a:defRPr>
            </a:pPr>
            <a:r>
              <a:rPr dirty="0"/>
              <a:t>   </a:t>
            </a:r>
            <a:r>
              <a:rPr dirty="0">
                <a:solidFill>
                  <a:srgbClr val="BB2CA2"/>
                </a:solidFill>
              </a:rPr>
              <a:t>bool</a:t>
            </a:r>
            <a:r>
              <a:rPr dirty="0"/>
              <a:t> </a:t>
            </a:r>
            <a:r>
              <a:rPr dirty="0" err="1"/>
              <a:t>ableToDelete</a:t>
            </a:r>
            <a:r>
              <a:rPr dirty="0"/>
              <a:t> = (position &gt;= </a:t>
            </a:r>
            <a:r>
              <a:rPr dirty="0">
                <a:solidFill>
                  <a:srgbClr val="272AD8"/>
                </a:solidFill>
              </a:rPr>
              <a:t>1</a:t>
            </a:r>
            <a:r>
              <a:rPr dirty="0"/>
              <a:t>) &amp;&amp; </a:t>
            </a:r>
            <a:br>
              <a:rPr dirty="0"/>
            </a:br>
            <a:r>
              <a:rPr dirty="0"/>
              <a:t>										 (position &lt;= </a:t>
            </a:r>
            <a:r>
              <a:rPr dirty="0" err="1">
                <a:solidFill>
                  <a:srgbClr val="4F8187"/>
                </a:solidFill>
              </a:rPr>
              <a:t>itemCount</a:t>
            </a:r>
            <a:r>
              <a:rPr dirty="0"/>
              <a:t>);</a:t>
            </a:r>
          </a:p>
          <a:p>
            <a:pPr algn="l" defTabSz="457200">
              <a:tabLst>
                <a:tab pos="241300" algn="l"/>
              </a:tabLst>
              <a:defRPr sz="1600" b="1">
                <a:solidFill>
                  <a:srgbClr val="000000"/>
                </a:solidFill>
                <a:latin typeface="Menlo Regular"/>
                <a:ea typeface="Menlo Regular"/>
                <a:cs typeface="Menlo Regular"/>
                <a:sym typeface="Menlo Regular"/>
              </a:defRPr>
            </a:pPr>
            <a:r>
              <a:rPr dirty="0"/>
              <a:t>   </a:t>
            </a:r>
            <a:r>
              <a:rPr dirty="0">
                <a:solidFill>
                  <a:srgbClr val="BB2CA2"/>
                </a:solidFill>
              </a:rPr>
              <a:t>if</a:t>
            </a:r>
            <a:r>
              <a:rPr dirty="0"/>
              <a:t> (</a:t>
            </a:r>
            <a:r>
              <a:rPr dirty="0" err="1"/>
              <a:t>ableToDelete</a:t>
            </a:r>
            <a:r>
              <a:rPr dirty="0"/>
              <a:t>)</a:t>
            </a:r>
          </a:p>
          <a:p>
            <a:pPr algn="l" defTabSz="457200">
              <a:tabLst>
                <a:tab pos="241300" algn="l"/>
              </a:tabLst>
              <a:defRPr sz="1600" b="1">
                <a:solidFill>
                  <a:srgbClr val="000000"/>
                </a:solidFill>
                <a:latin typeface="Menlo Regular"/>
                <a:ea typeface="Menlo Regular"/>
                <a:cs typeface="Menlo Regular"/>
                <a:sym typeface="Menlo Regular"/>
              </a:defRPr>
            </a:pPr>
            <a:r>
              <a:rPr dirty="0"/>
              <a:t>   {</a:t>
            </a:r>
          </a:p>
          <a:p>
            <a:pPr algn="l" defTabSz="457200">
              <a:tabLst>
                <a:tab pos="241300" algn="l"/>
              </a:tabLst>
              <a:defRPr sz="1600" b="1">
                <a:solidFill>
                  <a:srgbClr val="008400"/>
                </a:solidFill>
                <a:latin typeface="Menlo Regular"/>
                <a:ea typeface="Menlo Regular"/>
                <a:cs typeface="Menlo Regular"/>
                <a:sym typeface="Menlo Regular"/>
              </a:defRPr>
            </a:pPr>
            <a:r>
              <a:rPr dirty="0">
                <a:solidFill>
                  <a:srgbClr val="000000"/>
                </a:solidFill>
              </a:rPr>
              <a:t>      </a:t>
            </a:r>
            <a:r>
              <a:rPr dirty="0"/>
              <a:t>// Delete entry by shifting all entries after the one at</a:t>
            </a:r>
            <a:endParaRPr dirty="0">
              <a:solidFill>
                <a:srgbClr val="000000"/>
              </a:solidFill>
            </a:endParaRPr>
          </a:p>
          <a:p>
            <a:pPr algn="l" defTabSz="457200">
              <a:tabLst>
                <a:tab pos="241300" algn="l"/>
              </a:tabLst>
              <a:defRPr sz="1600" b="1">
                <a:solidFill>
                  <a:srgbClr val="008400"/>
                </a:solidFill>
                <a:latin typeface="Menlo Regular"/>
                <a:ea typeface="Menlo Regular"/>
                <a:cs typeface="Menlo Regular"/>
                <a:sym typeface="Menlo Regular"/>
              </a:defRPr>
            </a:pPr>
            <a:r>
              <a:rPr dirty="0">
                <a:solidFill>
                  <a:srgbClr val="000000"/>
                </a:solidFill>
              </a:rPr>
              <a:t>      </a:t>
            </a:r>
            <a:r>
              <a:rPr dirty="0"/>
              <a:t>// position toward the beginning of the array</a:t>
            </a:r>
            <a:endParaRPr dirty="0">
              <a:solidFill>
                <a:srgbClr val="000000"/>
              </a:solidFill>
            </a:endParaRPr>
          </a:p>
          <a:p>
            <a:pPr algn="l" defTabSz="457200">
              <a:tabLst>
                <a:tab pos="241300" algn="l"/>
              </a:tabLst>
              <a:defRPr sz="1600" b="1">
                <a:solidFill>
                  <a:srgbClr val="008400"/>
                </a:solidFill>
                <a:latin typeface="Menlo Regular"/>
                <a:ea typeface="Menlo Regular"/>
                <a:cs typeface="Menlo Regular"/>
                <a:sym typeface="Menlo Regular"/>
              </a:defRPr>
            </a:pPr>
            <a:r>
              <a:rPr dirty="0">
                <a:solidFill>
                  <a:srgbClr val="000000"/>
                </a:solidFill>
              </a:rPr>
              <a:t>      </a:t>
            </a:r>
            <a:r>
              <a:rPr dirty="0"/>
              <a:t>// (no shift if position == </a:t>
            </a:r>
            <a:r>
              <a:rPr dirty="0" err="1"/>
              <a:t>itemCount</a:t>
            </a:r>
            <a:r>
              <a:rPr dirty="0"/>
              <a:t>)</a:t>
            </a:r>
            <a:endParaRPr dirty="0">
              <a:solidFill>
                <a:srgbClr val="000000"/>
              </a:solidFill>
            </a:endParaRPr>
          </a:p>
          <a:p>
            <a:pPr algn="l" defTabSz="457200">
              <a:tabLst>
                <a:tab pos="241300" algn="l"/>
              </a:tabLst>
              <a:defRPr sz="1600" b="1">
                <a:solidFill>
                  <a:srgbClr val="000000"/>
                </a:solidFill>
                <a:latin typeface="Menlo Regular"/>
                <a:ea typeface="Menlo Regular"/>
                <a:cs typeface="Menlo Regular"/>
                <a:sym typeface="Menlo Regular"/>
              </a:defRPr>
            </a:pPr>
            <a:r>
              <a:rPr dirty="0"/>
              <a:t>      </a:t>
            </a:r>
            <a:r>
              <a:rPr dirty="0">
                <a:solidFill>
                  <a:srgbClr val="BB2CA2"/>
                </a:solidFill>
              </a:rPr>
              <a:t>for</a:t>
            </a:r>
            <a:r>
              <a:rPr dirty="0"/>
              <a:t> (</a:t>
            </a:r>
            <a:r>
              <a:rPr dirty="0">
                <a:solidFill>
                  <a:srgbClr val="BB2CA2"/>
                </a:solidFill>
              </a:rPr>
              <a:t>int</a:t>
            </a:r>
            <a:r>
              <a:rPr dirty="0"/>
              <a:t> index = position; index &lt; </a:t>
            </a:r>
            <a:r>
              <a:rPr dirty="0" err="1">
                <a:solidFill>
                  <a:srgbClr val="4F8187"/>
                </a:solidFill>
              </a:rPr>
              <a:t>itemCount</a:t>
            </a:r>
            <a:r>
              <a:rPr dirty="0"/>
              <a:t>; index++)</a:t>
            </a:r>
          </a:p>
          <a:p>
            <a:pPr algn="l" defTabSz="457200">
              <a:tabLst>
                <a:tab pos="241300" algn="l"/>
              </a:tabLst>
              <a:defRPr sz="1600" b="1">
                <a:solidFill>
                  <a:srgbClr val="000000"/>
                </a:solidFill>
                <a:latin typeface="Menlo Regular"/>
                <a:ea typeface="Menlo Regular"/>
                <a:cs typeface="Menlo Regular"/>
                <a:sym typeface="Menlo Regular"/>
              </a:defRPr>
            </a:pPr>
            <a:r>
              <a:rPr dirty="0"/>
              <a:t>         </a:t>
            </a:r>
            <a:r>
              <a:rPr dirty="0">
                <a:solidFill>
                  <a:srgbClr val="4F8187"/>
                </a:solidFill>
              </a:rPr>
              <a:t>items</a:t>
            </a:r>
            <a:r>
              <a:rPr dirty="0"/>
              <a:t>[index - 1] = </a:t>
            </a:r>
            <a:r>
              <a:rPr dirty="0">
                <a:solidFill>
                  <a:srgbClr val="4F8187"/>
                </a:solidFill>
              </a:rPr>
              <a:t>items</a:t>
            </a:r>
            <a:r>
              <a:rPr dirty="0"/>
              <a:t>[index];</a:t>
            </a:r>
          </a:p>
          <a:p>
            <a:pPr algn="l" defTabSz="457200">
              <a:tabLst>
                <a:tab pos="241300" algn="l"/>
              </a:tabLst>
              <a:defRPr sz="1600" b="1">
                <a:solidFill>
                  <a:srgbClr val="000000"/>
                </a:solidFill>
                <a:latin typeface="Menlo Regular"/>
                <a:ea typeface="Menlo Regular"/>
                <a:cs typeface="Menlo Regular"/>
                <a:sym typeface="Menlo Regular"/>
              </a:defRPr>
            </a:pPr>
            <a:r>
              <a:rPr dirty="0"/>
              <a:t>         </a:t>
            </a:r>
          </a:p>
          <a:p>
            <a:pPr algn="l" defTabSz="457200">
              <a:tabLst>
                <a:tab pos="241300" algn="l"/>
              </a:tabLst>
              <a:defRPr sz="1600" b="1">
                <a:solidFill>
                  <a:srgbClr val="008400"/>
                </a:solidFill>
                <a:latin typeface="Menlo Regular"/>
                <a:ea typeface="Menlo Regular"/>
                <a:cs typeface="Menlo Regular"/>
                <a:sym typeface="Menlo Regular"/>
              </a:defRPr>
            </a:pPr>
            <a:r>
              <a:rPr dirty="0">
                <a:solidFill>
                  <a:srgbClr val="000000"/>
                </a:solidFill>
              </a:rPr>
              <a:t>      </a:t>
            </a:r>
            <a:r>
              <a:rPr dirty="0" err="1">
                <a:solidFill>
                  <a:srgbClr val="4F8187"/>
                </a:solidFill>
              </a:rPr>
              <a:t>itemCount</a:t>
            </a:r>
            <a:r>
              <a:rPr dirty="0">
                <a:solidFill>
                  <a:srgbClr val="000000"/>
                </a:solidFill>
              </a:rPr>
              <a:t>--;  </a:t>
            </a:r>
            <a:r>
              <a:rPr dirty="0"/>
              <a:t>// Decrease count of entries</a:t>
            </a:r>
            <a:endParaRPr dirty="0">
              <a:solidFill>
                <a:srgbClr val="000000"/>
              </a:solidFill>
            </a:endParaRPr>
          </a:p>
          <a:p>
            <a:pPr algn="l" defTabSz="457200">
              <a:tabLst>
                <a:tab pos="241300" algn="l"/>
              </a:tabLst>
              <a:defRPr sz="1600" b="1">
                <a:solidFill>
                  <a:srgbClr val="008400"/>
                </a:solidFill>
                <a:latin typeface="Menlo Regular"/>
                <a:ea typeface="Menlo Regular"/>
                <a:cs typeface="Menlo Regular"/>
                <a:sym typeface="Menlo Regular"/>
              </a:defRPr>
            </a:pPr>
            <a:r>
              <a:rPr dirty="0">
                <a:solidFill>
                  <a:srgbClr val="000000"/>
                </a:solidFill>
              </a:rPr>
              <a:t>   }  </a:t>
            </a:r>
            <a:r>
              <a:rPr dirty="0"/>
              <a:t>// end if</a:t>
            </a:r>
            <a:endParaRPr dirty="0">
              <a:solidFill>
                <a:srgbClr val="000000"/>
              </a:solidFill>
            </a:endParaRPr>
          </a:p>
          <a:p>
            <a:pPr algn="l" defTabSz="457200">
              <a:tabLst>
                <a:tab pos="241300" algn="l"/>
              </a:tabLst>
              <a:defRPr sz="1600" b="1">
                <a:solidFill>
                  <a:srgbClr val="000000"/>
                </a:solidFill>
                <a:latin typeface="Menlo Regular"/>
                <a:ea typeface="Menlo Regular"/>
                <a:cs typeface="Menlo Regular"/>
                <a:sym typeface="Menlo Regular"/>
              </a:defRPr>
            </a:pPr>
            <a:r>
              <a:rPr dirty="0"/>
              <a:t>   </a:t>
            </a:r>
          </a:p>
          <a:p>
            <a:pPr algn="l" defTabSz="457200">
              <a:tabLst>
                <a:tab pos="241300" algn="l"/>
              </a:tabLst>
              <a:defRPr sz="1600" b="1">
                <a:solidFill>
                  <a:srgbClr val="000000"/>
                </a:solidFill>
                <a:latin typeface="Menlo Regular"/>
                <a:ea typeface="Menlo Regular"/>
                <a:cs typeface="Menlo Regular"/>
                <a:sym typeface="Menlo Regular"/>
              </a:defRPr>
            </a:pPr>
            <a:r>
              <a:rPr dirty="0"/>
              <a:t>   </a:t>
            </a:r>
            <a:r>
              <a:rPr dirty="0">
                <a:solidFill>
                  <a:srgbClr val="BB2CA2"/>
                </a:solidFill>
              </a:rPr>
              <a:t>return</a:t>
            </a:r>
            <a:r>
              <a:rPr dirty="0"/>
              <a:t> </a:t>
            </a:r>
            <a:r>
              <a:rPr dirty="0" err="1"/>
              <a:t>ableToDelete</a:t>
            </a:r>
            <a:r>
              <a:rPr dirty="0"/>
              <a:t>;</a:t>
            </a:r>
          </a:p>
          <a:p>
            <a:pPr algn="l" defTabSz="457200">
              <a:tabLst>
                <a:tab pos="241300" algn="l"/>
              </a:tabLst>
              <a:defRPr sz="1600" b="1">
                <a:solidFill>
                  <a:srgbClr val="008400"/>
                </a:solidFill>
                <a:latin typeface="Menlo Regular"/>
                <a:ea typeface="Menlo Regular"/>
                <a:cs typeface="Menlo Regular"/>
                <a:sym typeface="Menlo Regular"/>
              </a:defRPr>
            </a:pPr>
            <a:r>
              <a:rPr dirty="0">
                <a:solidFill>
                  <a:srgbClr val="000000"/>
                </a:solidFill>
              </a:rPr>
              <a:t>}  </a:t>
            </a:r>
            <a:r>
              <a:rPr dirty="0"/>
              <a:t>// end remove</a:t>
            </a:r>
            <a:endParaRPr dirty="0">
              <a:solidFill>
                <a:srgbClr val="000000"/>
              </a:solidFill>
            </a:endParaRPr>
          </a:p>
        </p:txBody>
      </p:sp>
      <p:sp>
        <p:nvSpPr>
          <p:cNvPr id="143" name="Rectangle"/>
          <p:cNvSpPr/>
          <p:nvPr/>
        </p:nvSpPr>
        <p:spPr>
          <a:xfrm>
            <a:off x="1180715" y="4330700"/>
            <a:ext cx="4724401" cy="673100"/>
          </a:xfrm>
          <a:prstGeom prst="rect">
            <a:avLst/>
          </a:prstGeom>
          <a:solidFill>
            <a:schemeClr val="accent1">
              <a:hueOff val="-313507"/>
              <a:satOff val="34334"/>
              <a:lumOff val="-8266"/>
              <a:alpha val="62000"/>
            </a:schemeClr>
          </a:solidFill>
          <a:ln w="38100">
            <a:solidFill>
              <a:srgbClr val="000000"/>
            </a:solidFill>
            <a:miter lim="400000"/>
          </a:ln>
        </p:spPr>
        <p:txBody>
          <a:bodyPr lIns="50800" tIns="50800" rIns="50800" bIns="50800" anchor="ctr"/>
          <a:lstStyle/>
          <a:p>
            <a:pPr>
              <a:defRPr sz="4800">
                <a:solidFill>
                  <a:srgbClr val="FFFFFF"/>
                </a:solidFill>
              </a:defRPr>
            </a:pPr>
            <a:endParaRPr/>
          </a:p>
        </p:txBody>
      </p:sp>
      <p:sp>
        <p:nvSpPr>
          <p:cNvPr id="144" name="groceryList-&gt;remove(4);"/>
          <p:cNvSpPr/>
          <p:nvPr/>
        </p:nvSpPr>
        <p:spPr>
          <a:xfrm>
            <a:off x="1416066" y="4367212"/>
            <a:ext cx="4330701" cy="533401"/>
          </a:xfrm>
          <a:prstGeom prst="rect">
            <a:avLst/>
          </a:prstGeom>
          <a:ln w="12700">
            <a:miter lim="400000"/>
          </a:ln>
          <a:effectLst>
            <a:outerShdw blurRad="101600" dist="254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l" defTabSz="457200">
              <a:tabLst>
                <a:tab pos="355600" algn="l"/>
              </a:tabLst>
              <a:defRPr sz="2400" b="1">
                <a:solidFill>
                  <a:srgbClr val="FFFFFF"/>
                </a:solidFill>
                <a:latin typeface="Courier New"/>
                <a:ea typeface="Courier New"/>
                <a:cs typeface="Courier New"/>
                <a:sym typeface="Courier New"/>
              </a:defRPr>
            </a:pPr>
            <a:r>
              <a:t>groceryList-&gt;remove(</a:t>
            </a:r>
            <a:r>
              <a:rPr>
                <a:solidFill>
                  <a:srgbClr val="FFFB00"/>
                </a:solidFill>
              </a:rPr>
              <a:t>4</a:t>
            </a:r>
            <a:r>
              <a:t>);</a:t>
            </a:r>
          </a:p>
        </p:txBody>
      </p:sp>
      <p:sp>
        <p:nvSpPr>
          <p:cNvPr id="145" name="Rounded Rectangle"/>
          <p:cNvSpPr/>
          <p:nvPr/>
        </p:nvSpPr>
        <p:spPr>
          <a:xfrm>
            <a:off x="101600" y="5334000"/>
            <a:ext cx="2616200" cy="1219200"/>
          </a:xfrm>
          <a:prstGeom prst="roundRect">
            <a:avLst>
              <a:gd name="adj" fmla="val 15625"/>
            </a:avLst>
          </a:prstGeom>
          <a:solidFill>
            <a:schemeClr val="accent1">
              <a:hueOff val="-313507"/>
              <a:satOff val="34334"/>
              <a:lumOff val="-8266"/>
              <a:alpha val="62000"/>
            </a:schemeClr>
          </a:solidFill>
          <a:ln w="25400">
            <a:solidFill>
              <a:srgbClr val="000000"/>
            </a:solidFill>
            <a:miter lim="400000"/>
          </a:ln>
        </p:spPr>
        <p:txBody>
          <a:bodyPr lIns="50800" tIns="50800" rIns="50800" bIns="50800" anchor="ctr"/>
          <a:lstStyle/>
          <a:p>
            <a:pPr>
              <a:defRPr sz="4400">
                <a:solidFill>
                  <a:srgbClr val="FFFFFF"/>
                </a:solidFill>
              </a:defRPr>
            </a:pPr>
            <a:endParaRPr/>
          </a:p>
        </p:txBody>
      </p:sp>
      <p:sp>
        <p:nvSpPr>
          <p:cNvPr id="146" name="Rounded Rectangle"/>
          <p:cNvSpPr/>
          <p:nvPr/>
        </p:nvSpPr>
        <p:spPr>
          <a:xfrm>
            <a:off x="76200" y="6565900"/>
            <a:ext cx="11074400" cy="1905000"/>
          </a:xfrm>
          <a:prstGeom prst="roundRect">
            <a:avLst>
              <a:gd name="adj" fmla="val 10000"/>
            </a:avLst>
          </a:prstGeom>
          <a:solidFill>
            <a:schemeClr val="accent1">
              <a:hueOff val="-313507"/>
              <a:satOff val="34334"/>
              <a:lumOff val="-8266"/>
              <a:alpha val="62000"/>
            </a:schemeClr>
          </a:solidFill>
          <a:ln w="25400">
            <a:solidFill>
              <a:srgbClr val="000000"/>
            </a:solidFill>
            <a:miter lim="400000"/>
          </a:ln>
        </p:spPr>
        <p:txBody>
          <a:bodyPr lIns="50800" tIns="50800" rIns="50800" bIns="50800" anchor="ctr"/>
          <a:lstStyle/>
          <a:p>
            <a:pPr>
              <a:defRPr sz="4400">
                <a:solidFill>
                  <a:srgbClr val="FFFFFF"/>
                </a:solidFill>
              </a:defRPr>
            </a:pPr>
            <a:endParaRPr/>
          </a:p>
        </p:txBody>
      </p:sp>
      <p:sp>
        <p:nvSpPr>
          <p:cNvPr id="147" name="0"/>
          <p:cNvSpPr/>
          <p:nvPr/>
        </p:nvSpPr>
        <p:spPr>
          <a:xfrm>
            <a:off x="838200" y="58420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0</a:t>
            </a:r>
          </a:p>
        </p:txBody>
      </p:sp>
      <p:graphicFrame>
        <p:nvGraphicFramePr>
          <p:cNvPr id="148" name="Table 3"/>
          <p:cNvGraphicFramePr/>
          <p:nvPr>
            <p:extLst>
              <p:ext uri="{D42A27DB-BD31-4B8C-83A1-F6EECF244321}">
                <p14:modId xmlns:p14="http://schemas.microsoft.com/office/powerpoint/2010/main" val="57217656"/>
              </p:ext>
            </p:extLst>
          </p:nvPr>
        </p:nvGraphicFramePr>
        <p:xfrm>
          <a:off x="1104900" y="67564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0</a:t>
                      </a:r>
                    </a:p>
                  </a:txBody>
                  <a:tcPr marL="50800" marR="50800" marT="50800" marB="50800" anchor="b"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1</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2</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3</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4</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5</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6</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7</a:t>
                      </a:r>
                    </a:p>
                  </a:txBody>
                  <a:tcPr marL="50800" marR="50800" marT="50800" marB="50800" anchor="b"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extLst>
                  <a:ext uri="{0D108BD9-81ED-4DB2-BD59-A6C34878D82A}">
                    <a16:rowId xmlns:a16="http://schemas.microsoft.com/office/drawing/2014/main" val="10000"/>
                  </a:ext>
                </a:extLst>
              </a:tr>
            </a:tbl>
          </a:graphicData>
        </a:graphic>
      </p:graphicFrame>
      <p:graphicFrame>
        <p:nvGraphicFramePr>
          <p:cNvPr id="149" name="Table 5"/>
          <p:cNvGraphicFramePr/>
          <p:nvPr>
            <p:extLst>
              <p:ext uri="{D42A27DB-BD31-4B8C-83A1-F6EECF244321}">
                <p14:modId xmlns:p14="http://schemas.microsoft.com/office/powerpoint/2010/main" val="389963379"/>
              </p:ext>
            </p:extLst>
          </p:nvPr>
        </p:nvGraphicFramePr>
        <p:xfrm>
          <a:off x="1092200" y="77851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1</a:t>
                      </a:r>
                    </a:p>
                  </a:txBody>
                  <a:tcPr marL="50800" marR="50800" marT="50800" marB="50800" anchor="b"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2</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3</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4</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5</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6</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7</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8</a:t>
                      </a:r>
                    </a:p>
                  </a:txBody>
                  <a:tcPr marL="50800" marR="50800" marT="50800" marB="50800" anchor="b"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extLst>
                  <a:ext uri="{0D108BD9-81ED-4DB2-BD59-A6C34878D82A}">
                    <a16:rowId xmlns:a16="http://schemas.microsoft.com/office/drawing/2014/main" val="10000"/>
                  </a:ext>
                </a:extLst>
              </a:tr>
            </a:tbl>
          </a:graphicData>
        </a:graphic>
      </p:graphicFrame>
      <p:sp>
        <p:nvSpPr>
          <p:cNvPr id="150" name="itemCount"/>
          <p:cNvSpPr/>
          <p:nvPr/>
        </p:nvSpPr>
        <p:spPr>
          <a:xfrm>
            <a:off x="554735" y="5365750"/>
            <a:ext cx="1691897" cy="431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300" b="1">
                <a:solidFill>
                  <a:srgbClr val="FFFB00"/>
                </a:solidFill>
                <a:latin typeface="Courier New"/>
                <a:ea typeface="Courier New"/>
                <a:cs typeface="Courier New"/>
                <a:sym typeface="Courier New"/>
              </a:defRPr>
            </a:lvl1pPr>
          </a:lstStyle>
          <a:p>
            <a:r>
              <a:t>itemCount</a:t>
            </a:r>
          </a:p>
        </p:txBody>
      </p:sp>
      <p:sp>
        <p:nvSpPr>
          <p:cNvPr id="151" name="items"/>
          <p:cNvSpPr/>
          <p:nvPr/>
        </p:nvSpPr>
        <p:spPr>
          <a:xfrm>
            <a:off x="38100" y="7366000"/>
            <a:ext cx="1066956" cy="469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500" b="1">
                <a:solidFill>
                  <a:srgbClr val="FFFB00"/>
                </a:solidFill>
                <a:latin typeface="Courier New"/>
                <a:ea typeface="Courier New"/>
                <a:cs typeface="Courier New"/>
                <a:sym typeface="Courier New"/>
              </a:defRPr>
            </a:lvl1pPr>
          </a:lstStyle>
          <a:p>
            <a:r>
              <a:t>items</a:t>
            </a:r>
          </a:p>
        </p:txBody>
      </p:sp>
      <p:graphicFrame>
        <p:nvGraphicFramePr>
          <p:cNvPr id="152" name="Table 1"/>
          <p:cNvGraphicFramePr/>
          <p:nvPr>
            <p:extLst>
              <p:ext uri="{D42A27DB-BD31-4B8C-83A1-F6EECF244321}">
                <p14:modId xmlns:p14="http://schemas.microsoft.com/office/powerpoint/2010/main" val="12814525"/>
              </p:ext>
            </p:extLst>
          </p:nvPr>
        </p:nvGraphicFramePr>
        <p:xfrm>
          <a:off x="1104900" y="72898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extLst>
                  <a:ext uri="{0D108BD9-81ED-4DB2-BD59-A6C34878D82A}">
                    <a16:rowId xmlns:a16="http://schemas.microsoft.com/office/drawing/2014/main" val="10000"/>
                  </a:ext>
                </a:extLst>
              </a:tr>
            </a:tbl>
          </a:graphicData>
        </a:graphic>
      </p:graphicFrame>
      <p:sp>
        <p:nvSpPr>
          <p:cNvPr id="153" name="List Position"/>
          <p:cNvSpPr/>
          <p:nvPr/>
        </p:nvSpPr>
        <p:spPr>
          <a:xfrm>
            <a:off x="9351277" y="7899400"/>
            <a:ext cx="1604468"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584200">
              <a:defRPr sz="2400">
                <a:solidFill>
                  <a:srgbClr val="941100"/>
                </a:solidFill>
              </a:defRPr>
            </a:lvl1pPr>
          </a:lstStyle>
          <a:p>
            <a:r>
              <a:t>List Position</a:t>
            </a:r>
          </a:p>
        </p:txBody>
      </p:sp>
      <p:sp>
        <p:nvSpPr>
          <p:cNvPr id="154" name="Array Index"/>
          <p:cNvSpPr/>
          <p:nvPr/>
        </p:nvSpPr>
        <p:spPr>
          <a:xfrm>
            <a:off x="9309624" y="6896100"/>
            <a:ext cx="1569721"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2400">
                <a:solidFill>
                  <a:srgbClr val="5E5E5E"/>
                </a:solidFill>
              </a:defRPr>
            </a:lvl1pPr>
          </a:lstStyle>
          <a:p>
            <a:r>
              <a:t>Array Index</a:t>
            </a:r>
          </a:p>
        </p:txBody>
      </p:sp>
      <p:sp>
        <p:nvSpPr>
          <p:cNvPr id="155" name="List Elements"/>
          <p:cNvSpPr/>
          <p:nvPr/>
        </p:nvSpPr>
        <p:spPr>
          <a:xfrm>
            <a:off x="9315618" y="7391400"/>
            <a:ext cx="1735533"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2400">
                <a:solidFill>
                  <a:srgbClr val="011993"/>
                </a:solidFill>
              </a:defRPr>
            </a:lvl1pPr>
          </a:lstStyle>
          <a:p>
            <a:r>
              <a:t>List Elements</a:t>
            </a:r>
          </a:p>
        </p:txBody>
      </p:sp>
      <p:graphicFrame>
        <p:nvGraphicFramePr>
          <p:cNvPr id="156" name="Table 4"/>
          <p:cNvGraphicFramePr/>
          <p:nvPr>
            <p:extLst>
              <p:ext uri="{D42A27DB-BD31-4B8C-83A1-F6EECF244321}">
                <p14:modId xmlns:p14="http://schemas.microsoft.com/office/powerpoint/2010/main" val="1616867"/>
              </p:ext>
            </p:extLst>
          </p:nvPr>
        </p:nvGraphicFramePr>
        <p:xfrm>
          <a:off x="1104904" y="7289800"/>
          <a:ext cx="30529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Apples</a:t>
                      </a:r>
                    </a:p>
                  </a:txBody>
                  <a:tcPr marL="50800" marR="50800" marT="50800" marB="50800" anchor="ctr"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Oranges</a:t>
                      </a: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Pears</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extLst>
                  <a:ext uri="{0D108BD9-81ED-4DB2-BD59-A6C34878D82A}">
                    <a16:rowId xmlns:a16="http://schemas.microsoft.com/office/drawing/2014/main" val="10000"/>
                  </a:ext>
                </a:extLst>
              </a:tr>
            </a:tbl>
          </a:graphicData>
        </a:graphic>
      </p:graphicFrame>
      <p:graphicFrame>
        <p:nvGraphicFramePr>
          <p:cNvPr id="157" name="Table 7"/>
          <p:cNvGraphicFramePr/>
          <p:nvPr>
            <p:extLst>
              <p:ext uri="{D42A27DB-BD31-4B8C-83A1-F6EECF244321}">
                <p14:modId xmlns:p14="http://schemas.microsoft.com/office/powerpoint/2010/main" val="1847154556"/>
              </p:ext>
            </p:extLst>
          </p:nvPr>
        </p:nvGraphicFramePr>
        <p:xfrm>
          <a:off x="6197604" y="7289800"/>
          <a:ext cx="10176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Nachos</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extLst>
                  <a:ext uri="{0D108BD9-81ED-4DB2-BD59-A6C34878D82A}">
                    <a16:rowId xmlns:a16="http://schemas.microsoft.com/office/drawing/2014/main" val="10000"/>
                  </a:ext>
                </a:extLst>
              </a:tr>
            </a:tbl>
          </a:graphicData>
        </a:graphic>
      </p:graphicFrame>
      <p:sp>
        <p:nvSpPr>
          <p:cNvPr id="158" name="1"/>
          <p:cNvSpPr/>
          <p:nvPr/>
        </p:nvSpPr>
        <p:spPr>
          <a:xfrm>
            <a:off x="838200" y="58420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1</a:t>
            </a:r>
          </a:p>
        </p:txBody>
      </p:sp>
      <p:sp>
        <p:nvSpPr>
          <p:cNvPr id="159" name="2"/>
          <p:cNvSpPr/>
          <p:nvPr/>
        </p:nvSpPr>
        <p:spPr>
          <a:xfrm>
            <a:off x="838200" y="58420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2</a:t>
            </a:r>
          </a:p>
        </p:txBody>
      </p:sp>
      <p:sp>
        <p:nvSpPr>
          <p:cNvPr id="160" name="3"/>
          <p:cNvSpPr/>
          <p:nvPr/>
        </p:nvSpPr>
        <p:spPr>
          <a:xfrm>
            <a:off x="838200" y="58420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3</a:t>
            </a:r>
          </a:p>
        </p:txBody>
      </p:sp>
      <p:sp>
        <p:nvSpPr>
          <p:cNvPr id="161" name="5"/>
          <p:cNvSpPr/>
          <p:nvPr/>
        </p:nvSpPr>
        <p:spPr>
          <a:xfrm>
            <a:off x="838200" y="58420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5</a:t>
            </a:r>
          </a:p>
        </p:txBody>
      </p:sp>
      <p:sp>
        <p:nvSpPr>
          <p:cNvPr id="162" name="6"/>
          <p:cNvSpPr/>
          <p:nvPr/>
        </p:nvSpPr>
        <p:spPr>
          <a:xfrm>
            <a:off x="838200" y="58420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6</a:t>
            </a:r>
          </a:p>
        </p:txBody>
      </p:sp>
      <p:graphicFrame>
        <p:nvGraphicFramePr>
          <p:cNvPr id="163" name="Table 2"/>
          <p:cNvGraphicFramePr/>
          <p:nvPr>
            <p:extLst>
              <p:ext uri="{D42A27DB-BD31-4B8C-83A1-F6EECF244321}">
                <p14:modId xmlns:p14="http://schemas.microsoft.com/office/powerpoint/2010/main" val="2896168522"/>
              </p:ext>
            </p:extLst>
          </p:nvPr>
        </p:nvGraphicFramePr>
        <p:xfrm>
          <a:off x="4138117" y="7289336"/>
          <a:ext cx="10176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Cheese</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extLst>
                  <a:ext uri="{0D108BD9-81ED-4DB2-BD59-A6C34878D82A}">
                    <a16:rowId xmlns:a16="http://schemas.microsoft.com/office/drawing/2014/main" val="10000"/>
                  </a:ext>
                </a:extLst>
              </a:tr>
            </a:tbl>
          </a:graphicData>
        </a:graphic>
      </p:graphicFrame>
      <p:grpSp>
        <p:nvGrpSpPr>
          <p:cNvPr id="166" name="Group"/>
          <p:cNvGrpSpPr/>
          <p:nvPr/>
        </p:nvGrpSpPr>
        <p:grpSpPr>
          <a:xfrm>
            <a:off x="4959350" y="5692775"/>
            <a:ext cx="1397000" cy="1079501"/>
            <a:chOff x="0" y="0"/>
            <a:chExt cx="1397000" cy="1079500"/>
          </a:xfrm>
        </p:grpSpPr>
        <p:sp>
          <p:nvSpPr>
            <p:cNvPr id="164" name="Line"/>
            <p:cNvSpPr/>
            <p:nvPr/>
          </p:nvSpPr>
          <p:spPr>
            <a:xfrm flipV="1">
              <a:off x="718805" y="289965"/>
              <a:ext cx="1" cy="789536"/>
            </a:xfrm>
            <a:prstGeom prst="line">
              <a:avLst/>
            </a:prstGeom>
            <a:noFill/>
            <a:ln w="76200" cap="flat">
              <a:solidFill>
                <a:srgbClr val="941100"/>
              </a:solidFill>
              <a:prstDash val="solid"/>
              <a:miter lim="400000"/>
              <a:headEnd type="stealth" w="med" len="med"/>
            </a:ln>
            <a:effectLst>
              <a:outerShdw blurRad="101600" dist="76200" dir="3060000" rotWithShape="0">
                <a:srgbClr val="000000">
                  <a:alpha val="45000"/>
                </a:srgbClr>
              </a:outerShdw>
            </a:effectLst>
          </p:spPr>
          <p:txBody>
            <a:bodyPr wrap="square" lIns="50800" tIns="50800" rIns="50800" bIns="50800" numCol="1" anchor="ctr">
              <a:noAutofit/>
            </a:bodyPr>
            <a:lstStyle/>
            <a:p>
              <a:pPr algn="l" defTabSz="457200">
                <a:defRPr sz="1200">
                  <a:solidFill>
                    <a:srgbClr val="000000"/>
                  </a:solidFill>
                  <a:latin typeface="Helvetica"/>
                  <a:ea typeface="Helvetica"/>
                  <a:cs typeface="Helvetica"/>
                  <a:sym typeface="Helvetica"/>
                </a:defRPr>
              </a:pPr>
              <a:endParaRPr/>
            </a:p>
          </p:txBody>
        </p:sp>
        <p:sp>
          <p:nvSpPr>
            <p:cNvPr id="165" name="index"/>
            <p:cNvSpPr/>
            <p:nvPr/>
          </p:nvSpPr>
          <p:spPr>
            <a:xfrm>
              <a:off x="0" y="0"/>
              <a:ext cx="1397000" cy="600432"/>
            </a:xfrm>
            <a:prstGeom prst="roundRect">
              <a:avLst>
                <a:gd name="adj" fmla="val 18762"/>
              </a:avLst>
            </a:prstGeom>
            <a:solidFill>
              <a:srgbClr val="D783FF"/>
            </a:solidFill>
            <a:ln w="38100" cap="flat">
              <a:solidFill>
                <a:srgbClr val="5E5E5E"/>
              </a:solidFill>
              <a:prstDash val="solid"/>
              <a:miter lim="400000"/>
            </a:ln>
            <a:effectLst>
              <a:outerShdw blurRad="101600" dist="76200" dir="3060000" rotWithShape="0">
                <a:srgbClr val="000000">
                  <a:alpha val="4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3000" b="1">
                  <a:solidFill>
                    <a:srgbClr val="000000"/>
                  </a:solidFill>
                  <a:latin typeface="Courier New"/>
                  <a:ea typeface="Courier New"/>
                  <a:cs typeface="Courier New"/>
                  <a:sym typeface="Courier New"/>
                </a:defRPr>
              </a:lvl1pPr>
            </a:lstStyle>
            <a:p>
              <a:r>
                <a:t>index</a:t>
              </a:r>
            </a:p>
          </p:txBody>
        </p:sp>
      </p:grpSp>
      <p:sp>
        <p:nvSpPr>
          <p:cNvPr id="167" name="Line"/>
          <p:cNvSpPr/>
          <p:nvPr/>
        </p:nvSpPr>
        <p:spPr>
          <a:xfrm flipH="1">
            <a:off x="7613517" y="2459795"/>
            <a:ext cx="914798" cy="7085"/>
          </a:xfrm>
          <a:prstGeom prst="line">
            <a:avLst/>
          </a:prstGeom>
          <a:ln w="76200">
            <a:solidFill>
              <a:srgbClr val="FFFB00"/>
            </a:solidFill>
            <a:miter lim="400000"/>
            <a:headEnd type="stealth"/>
          </a:ln>
          <a:effectLst>
            <a:outerShdw blurRad="1016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graphicFrame>
        <p:nvGraphicFramePr>
          <p:cNvPr id="168" name="Table 6"/>
          <p:cNvGraphicFramePr/>
          <p:nvPr>
            <p:extLst>
              <p:ext uri="{D42A27DB-BD31-4B8C-83A1-F6EECF244321}">
                <p14:modId xmlns:p14="http://schemas.microsoft.com/office/powerpoint/2010/main" val="2716631662"/>
              </p:ext>
            </p:extLst>
          </p:nvPr>
        </p:nvGraphicFramePr>
        <p:xfrm>
          <a:off x="4140200" y="7289800"/>
          <a:ext cx="10176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Cheese</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extLst>
                  <a:ext uri="{0D108BD9-81ED-4DB2-BD59-A6C34878D82A}">
                    <a16:rowId xmlns:a16="http://schemas.microsoft.com/office/drawing/2014/main" val="10000"/>
                  </a:ext>
                </a:extLst>
              </a:tr>
            </a:tbl>
          </a:graphicData>
        </a:graphic>
      </p:graphicFrame>
      <p:graphicFrame>
        <p:nvGraphicFramePr>
          <p:cNvPr id="169" name="Table 8"/>
          <p:cNvGraphicFramePr/>
          <p:nvPr>
            <p:extLst>
              <p:ext uri="{D42A27DB-BD31-4B8C-83A1-F6EECF244321}">
                <p14:modId xmlns:p14="http://schemas.microsoft.com/office/powerpoint/2010/main" val="2976771475"/>
              </p:ext>
            </p:extLst>
          </p:nvPr>
        </p:nvGraphicFramePr>
        <p:xfrm>
          <a:off x="5168904" y="7289800"/>
          <a:ext cx="10176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Tomatoes</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3"/>
                      <a:srcRect/>
                      <a:tile tx="0" ty="0" sx="100000" sy="100000" flip="none" algn="tl"/>
                    </a:blip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140">
                                            <p:txEl>
                                              <p:pRg st="3" end="3"/>
                                            </p:txEl>
                                          </p:spTgt>
                                        </p:tgtEl>
                                        <p:attrNameLst>
                                          <p:attrName>style.visibility</p:attrName>
                                        </p:attrNameLst>
                                      </p:cBhvr>
                                      <p:to>
                                        <p:strVal val="visible"/>
                                      </p:to>
                                    </p:set>
                                    <p:animEffect transition="in" filter="fade">
                                      <p:cBhvr>
                                        <p:cTn id="7" dur="500"/>
                                        <p:tgtEl>
                                          <p:spTgt spid="140">
                                            <p:txEl>
                                              <p:pRg st="3" end="3"/>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100"/>
                                  </p:iterate>
                                  <p:childTnLst>
                                    <p:set>
                                      <p:cBhvr>
                                        <p:cTn id="10" fill="hold"/>
                                        <p:tgtEl>
                                          <p:spTgt spid="142">
                                            <p:bg/>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100"/>
                                  </p:iterate>
                                  <p:childTnLst>
                                    <p:set>
                                      <p:cBhvr>
                                        <p:cTn id="12" fill="hold"/>
                                        <p:tgtEl>
                                          <p:spTgt spid="142">
                                            <p:txEl>
                                              <p:pRg st="0" end="0"/>
                                            </p:txEl>
                                          </p:spTgt>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iterate type="lt">
                                    <p:tmAbs val="100"/>
                                  </p:iterate>
                                  <p:childTnLst>
                                    <p:set>
                                      <p:cBhvr>
                                        <p:cTn id="15" fill="hold"/>
                                        <p:tgtEl>
                                          <p:spTgt spid="142">
                                            <p:txEl>
                                              <p:pRg st="1" end="1"/>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iterate type="lt">
                                    <p:tmAbs val="100"/>
                                  </p:iterate>
                                  <p:childTnLst>
                                    <p:set>
                                      <p:cBhvr>
                                        <p:cTn id="18" fill="hold"/>
                                        <p:tgtEl>
                                          <p:spTgt spid="142">
                                            <p:txEl>
                                              <p:pRg st="2" end="2"/>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iterate type="lt">
                                    <p:tmAbs val="100"/>
                                  </p:iterate>
                                  <p:childTnLst>
                                    <p:set>
                                      <p:cBhvr>
                                        <p:cTn id="21" fill="hold"/>
                                        <p:tgtEl>
                                          <p:spTgt spid="142">
                                            <p:txEl>
                                              <p:pRg st="3" end="3"/>
                                            </p:txEl>
                                          </p:spTgt>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iterate type="lt">
                                    <p:tmAbs val="100"/>
                                  </p:iterate>
                                  <p:childTnLst>
                                    <p:set>
                                      <p:cBhvr>
                                        <p:cTn id="24" fill="hold"/>
                                        <p:tgtEl>
                                          <p:spTgt spid="142">
                                            <p:txEl>
                                              <p:pRg st="4" end="4"/>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iterate type="lt">
                                    <p:tmAbs val="100"/>
                                  </p:iterate>
                                  <p:childTnLst>
                                    <p:set>
                                      <p:cBhvr>
                                        <p:cTn id="27" fill="hold"/>
                                        <p:tgtEl>
                                          <p:spTgt spid="142">
                                            <p:txEl>
                                              <p:pRg st="5" end="5"/>
                                            </p:txEl>
                                          </p:spTgt>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iterate type="lt">
                                    <p:tmAbs val="100"/>
                                  </p:iterate>
                                  <p:childTnLst>
                                    <p:set>
                                      <p:cBhvr>
                                        <p:cTn id="30" fill="hold"/>
                                        <p:tgtEl>
                                          <p:spTgt spid="142">
                                            <p:txEl>
                                              <p:pRg st="6" end="6"/>
                                            </p:txEl>
                                          </p:spTgt>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iterate type="lt">
                                    <p:tmAbs val="100"/>
                                  </p:iterate>
                                  <p:childTnLst>
                                    <p:set>
                                      <p:cBhvr>
                                        <p:cTn id="33" fill="hold"/>
                                        <p:tgtEl>
                                          <p:spTgt spid="142">
                                            <p:txEl>
                                              <p:pRg st="7" end="7"/>
                                            </p:txEl>
                                          </p:spTgt>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iterate type="lt">
                                    <p:tmAbs val="100"/>
                                  </p:iterate>
                                  <p:childTnLst>
                                    <p:set>
                                      <p:cBhvr>
                                        <p:cTn id="36" fill="hold"/>
                                        <p:tgtEl>
                                          <p:spTgt spid="142">
                                            <p:txEl>
                                              <p:pRg st="8" end="8"/>
                                            </p:txEl>
                                          </p:spTgt>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grpId="0" nodeType="afterEffect">
                                  <p:stCondLst>
                                    <p:cond delay="0"/>
                                  </p:stCondLst>
                                  <p:iterate type="lt">
                                    <p:tmAbs val="100"/>
                                  </p:iterate>
                                  <p:childTnLst>
                                    <p:set>
                                      <p:cBhvr>
                                        <p:cTn id="39" fill="hold"/>
                                        <p:tgtEl>
                                          <p:spTgt spid="142">
                                            <p:txEl>
                                              <p:pRg st="9" end="9"/>
                                            </p:txEl>
                                          </p:spTgt>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iterate type="lt">
                                    <p:tmAbs val="100"/>
                                  </p:iterate>
                                  <p:childTnLst>
                                    <p:set>
                                      <p:cBhvr>
                                        <p:cTn id="42" fill="hold"/>
                                        <p:tgtEl>
                                          <p:spTgt spid="142">
                                            <p:txEl>
                                              <p:pRg st="10" end="10"/>
                                            </p:txEl>
                                          </p:spTgt>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grpId="0" nodeType="afterEffect">
                                  <p:stCondLst>
                                    <p:cond delay="0"/>
                                  </p:stCondLst>
                                  <p:iterate type="lt">
                                    <p:tmAbs val="100"/>
                                  </p:iterate>
                                  <p:childTnLst>
                                    <p:set>
                                      <p:cBhvr>
                                        <p:cTn id="45" fill="hold"/>
                                        <p:tgtEl>
                                          <p:spTgt spid="142">
                                            <p:txEl>
                                              <p:pRg st="11" end="11"/>
                                            </p:txEl>
                                          </p:spTgt>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iterate type="lt">
                                    <p:tmAbs val="100"/>
                                  </p:iterate>
                                  <p:childTnLst>
                                    <p:set>
                                      <p:cBhvr>
                                        <p:cTn id="48" fill="hold"/>
                                        <p:tgtEl>
                                          <p:spTgt spid="142">
                                            <p:txEl>
                                              <p:pRg st="12" end="12"/>
                                            </p:txEl>
                                          </p:spTgt>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iterate type="lt">
                                    <p:tmAbs val="100"/>
                                  </p:iterate>
                                  <p:childTnLst>
                                    <p:set>
                                      <p:cBhvr>
                                        <p:cTn id="51" fill="hold"/>
                                        <p:tgtEl>
                                          <p:spTgt spid="142">
                                            <p:txEl>
                                              <p:pRg st="13" end="13"/>
                                            </p:txEl>
                                          </p:spTgt>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iterate type="lt">
                                    <p:tmAbs val="100"/>
                                  </p:iterate>
                                  <p:childTnLst>
                                    <p:set>
                                      <p:cBhvr>
                                        <p:cTn id="54" fill="hold"/>
                                        <p:tgtEl>
                                          <p:spTgt spid="142">
                                            <p:txEl>
                                              <p:pRg st="14" end="14"/>
                                            </p:txEl>
                                          </p:spTgt>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grpId="0" nodeType="afterEffect">
                                  <p:stCondLst>
                                    <p:cond delay="0"/>
                                  </p:stCondLst>
                                  <p:iterate type="lt">
                                    <p:tmAbs val="100"/>
                                  </p:iterate>
                                  <p:childTnLst>
                                    <p:set>
                                      <p:cBhvr>
                                        <p:cTn id="57" fill="hold"/>
                                        <p:tgtEl>
                                          <p:spTgt spid="142">
                                            <p:txEl>
                                              <p:pRg st="15" end="15"/>
                                            </p:txEl>
                                          </p:spTgt>
                                        </p:tgtEl>
                                        <p:attrNameLst>
                                          <p:attrName>style.visibility</p:attrName>
                                        </p:attrNameLst>
                                      </p:cBhvr>
                                      <p:to>
                                        <p:strVal val="visible"/>
                                      </p:to>
                                    </p:set>
                                  </p:childTnLst>
                                </p:cTn>
                              </p:par>
                            </p:childTnLst>
                          </p:cTn>
                        </p:par>
                        <p:par>
                          <p:cTn id="58" fill="hold">
                            <p:stCondLst>
                              <p:cond delay="500"/>
                            </p:stCondLst>
                            <p:childTnLst>
                              <p:par>
                                <p:cTn id="59" presetID="1" presetClass="entr" presetSubtype="0" fill="hold" grpId="0" nodeType="afterEffect">
                                  <p:stCondLst>
                                    <p:cond delay="0"/>
                                  </p:stCondLst>
                                  <p:iterate type="lt">
                                    <p:tmAbs val="100"/>
                                  </p:iterate>
                                  <p:childTnLst>
                                    <p:set>
                                      <p:cBhvr>
                                        <p:cTn id="60" fill="hold"/>
                                        <p:tgtEl>
                                          <p:spTgt spid="142">
                                            <p:txEl>
                                              <p:pRg st="16" end="16"/>
                                            </p:txEl>
                                          </p:spTgt>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iterate type="lt">
                                    <p:tmAbs val="100"/>
                                  </p:iterate>
                                  <p:childTnLst>
                                    <p:set>
                                      <p:cBhvr>
                                        <p:cTn id="63" fill="hold"/>
                                        <p:tgtEl>
                                          <p:spTgt spid="142">
                                            <p:txEl>
                                              <p:charRg st="562" end="562"/>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0" presetClass="entr" fill="hold" grpId="0" nodeType="clickEffect">
                                  <p:stCondLst>
                                    <p:cond delay="0"/>
                                  </p:stCondLst>
                                  <p:iterate>
                                    <p:tmAbs val="0"/>
                                  </p:iterate>
                                  <p:childTnLst>
                                    <p:set>
                                      <p:cBhvr>
                                        <p:cTn id="67" fill="hold"/>
                                        <p:tgtEl>
                                          <p:spTgt spid="143"/>
                                        </p:tgtEl>
                                        <p:attrNameLst>
                                          <p:attrName>style.visibility</p:attrName>
                                        </p:attrNameLst>
                                      </p:cBhvr>
                                      <p:to>
                                        <p:strVal val="visible"/>
                                      </p:to>
                                    </p:set>
                                    <p:animEffect transition="in" filter="fade">
                                      <p:cBhvr>
                                        <p:cTn id="68" dur="500"/>
                                        <p:tgtEl>
                                          <p:spTgt spid="143"/>
                                        </p:tgtEl>
                                      </p:cBhvr>
                                    </p:animEffect>
                                  </p:childTnLst>
                                </p:cTn>
                              </p:par>
                            </p:childTnLst>
                          </p:cTn>
                        </p:par>
                        <p:par>
                          <p:cTn id="69" fill="hold">
                            <p:stCondLst>
                              <p:cond delay="500"/>
                            </p:stCondLst>
                            <p:childTnLst>
                              <p:par>
                                <p:cTn id="70" presetID="1" presetClass="entr" presetSubtype="0" fill="hold" grpId="0" nodeType="afterEffect">
                                  <p:stCondLst>
                                    <p:cond delay="0"/>
                                  </p:stCondLst>
                                  <p:iterate type="lt">
                                    <p:tmAbs val="100"/>
                                  </p:iterate>
                                  <p:childTnLst>
                                    <p:set>
                                      <p:cBhvr>
                                        <p:cTn id="71" fill="hold"/>
                                        <p:tgtEl>
                                          <p:spTgt spid="144">
                                            <p:bg/>
                                          </p:spTgt>
                                        </p:tgtEl>
                                        <p:attrNameLst>
                                          <p:attrName>style.visibility</p:attrName>
                                        </p:attrNameLst>
                                      </p:cBhvr>
                                      <p:to>
                                        <p:strVal val="visible"/>
                                      </p:to>
                                    </p:set>
                                  </p:childTnLst>
                                </p:cTn>
                              </p:par>
                              <p:par>
                                <p:cTn id="72" presetID="1" presetClass="entr" presetSubtype="0" fill="hold" grpId="0" nodeType="withEffect">
                                  <p:stCondLst>
                                    <p:cond delay="0"/>
                                  </p:stCondLst>
                                  <p:iterate type="lt">
                                    <p:tmAbs val="100"/>
                                  </p:iterate>
                                  <p:childTnLst>
                                    <p:set>
                                      <p:cBhvr>
                                        <p:cTn id="73" fill="hold"/>
                                        <p:tgtEl>
                                          <p:spTgt spid="144">
                                            <p:txEl>
                                              <p:pRg st="0" end="0"/>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iterate>
                                    <p:tmAbs val="0"/>
                                  </p:iterate>
                                  <p:childTnLst>
                                    <p:set>
                                      <p:cBhvr>
                                        <p:cTn id="77" fill="hold"/>
                                        <p:tgtEl>
                                          <p:spTgt spid="167"/>
                                        </p:tgtEl>
                                        <p:attrNameLst>
                                          <p:attrName>style.visibility</p:attrName>
                                        </p:attrNameLst>
                                      </p:cBhvr>
                                      <p:to>
                                        <p:strVal val="visible"/>
                                      </p:to>
                                    </p:set>
                                    <p:animEffect transition="in" filter="wipe(left)">
                                      <p:cBhvr>
                                        <p:cTn id="78" dur="500"/>
                                        <p:tgtEl>
                                          <p:spTgt spid="16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path" presetSubtype="0" accel="50000" decel="50000" fill="hold" nodeType="clickEffect">
                                  <p:stCondLst>
                                    <p:cond delay="0"/>
                                  </p:stCondLst>
                                  <p:childTnLst>
                                    <p:animMotion origin="layout" path="M 0.000000 0.000000 L -0.001461 0.052315" pathEditMode="relative">
                                      <p:cBhvr>
                                        <p:cTn id="82" dur="500" fill="hold"/>
                                        <p:tgtEl>
                                          <p:spTgt spid="167"/>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1" presetClass="path" presetSubtype="0" accel="50000" decel="50000" fill="hold" nodeType="clickEffect">
                                  <p:stCondLst>
                                    <p:cond delay="0"/>
                                  </p:stCondLst>
                                  <p:childTnLst>
                                    <p:animMotion origin="layout" path="M -0.001461 0.052315 L 0.023832 0.184093" pathEditMode="relative">
                                      <p:cBhvr>
                                        <p:cTn id="86" dur="500" fill="hold"/>
                                        <p:tgtEl>
                                          <p:spTgt spid="167"/>
                                        </p:tgtEl>
                                        <p:attrNameLst>
                                          <p:attrName>ppt_x</p:attrName>
                                          <p:attrName>ppt_y</p:attrName>
                                        </p:attrNameLst>
                                      </p:cBhvr>
                                    </p:animMotion>
                                  </p:childTnLst>
                                </p:cTn>
                              </p:par>
                            </p:childTnLst>
                          </p:cTn>
                        </p:par>
                        <p:par>
                          <p:cTn id="87" fill="hold">
                            <p:stCondLst>
                              <p:cond delay="500"/>
                            </p:stCondLst>
                            <p:childTnLst>
                              <p:par>
                                <p:cTn id="88" presetID="10" presetClass="entr" fill="hold" grpId="0" nodeType="afterEffect">
                                  <p:stCondLst>
                                    <p:cond delay="0"/>
                                  </p:stCondLst>
                                  <p:iterate>
                                    <p:tmAbs val="0"/>
                                  </p:iterate>
                                  <p:childTnLst>
                                    <p:set>
                                      <p:cBhvr>
                                        <p:cTn id="89" fill="hold"/>
                                        <p:tgtEl>
                                          <p:spTgt spid="166"/>
                                        </p:tgtEl>
                                        <p:attrNameLst>
                                          <p:attrName>style.visibility</p:attrName>
                                        </p:attrNameLst>
                                      </p:cBhvr>
                                      <p:to>
                                        <p:strVal val="visible"/>
                                      </p:to>
                                    </p:set>
                                    <p:animEffect transition="in" filter="fade">
                                      <p:cBhvr>
                                        <p:cTn id="90" dur="500"/>
                                        <p:tgtEl>
                                          <p:spTgt spid="166"/>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path" presetSubtype="0" accel="50000" decel="50000" fill="hold" nodeType="clickEffect">
                                  <p:stCondLst>
                                    <p:cond delay="0"/>
                                  </p:stCondLst>
                                  <p:childTnLst>
                                    <p:animMotion origin="layout" path="M 0.023832 0.184093 L 0.038416 0.214352" pathEditMode="relative">
                                      <p:cBhvr>
                                        <p:cTn id="94" dur="500" fill="hold"/>
                                        <p:tgtEl>
                                          <p:spTgt spid="167"/>
                                        </p:tgtEl>
                                        <p:attrNameLst>
                                          <p:attrName>ppt_x</p:attrName>
                                          <p:attrName>ppt_y</p:attrName>
                                        </p:attrNameLst>
                                      </p:cBhvr>
                                    </p:animMotion>
                                  </p:childTnLst>
                                </p:cTn>
                              </p:par>
                            </p:childTnLst>
                          </p:cTn>
                        </p:par>
                      </p:childTnLst>
                    </p:cTn>
                  </p:par>
                  <p:par>
                    <p:cTn id="95" fill="hold">
                      <p:stCondLst>
                        <p:cond delay="indefinite"/>
                      </p:stCondLst>
                      <p:childTnLst>
                        <p:par>
                          <p:cTn id="96" fill="hold">
                            <p:stCondLst>
                              <p:cond delay="0"/>
                            </p:stCondLst>
                            <p:childTnLst>
                              <p:par>
                                <p:cTn id="97" presetID="-1" presetClass="path" presetSubtype="0" accel="50000" decel="50000" fill="hold" nodeType="clickEffect">
                                  <p:stCondLst>
                                    <p:cond delay="0"/>
                                  </p:stCondLst>
                                  <p:childTnLst>
                                    <p:animMotion origin="layout" path="M 0.000000 0.000000 L -0.063282 -0.000405" pathEditMode="relative">
                                      <p:cBhvr>
                                        <p:cTn id="98" dur="500" fill="hold"/>
                                        <p:tgtEl>
                                          <p:spTgt spid="169"/>
                                        </p:tgtEl>
                                        <p:attrNameLst>
                                          <p:attrName>ppt_x</p:attrName>
                                          <p:attrName>ppt_y</p:attrName>
                                        </p:attrNameLst>
                                      </p:cBhvr>
                                    </p:animMotion>
                                  </p:childTnLst>
                                </p:cTn>
                              </p:par>
                            </p:childTnLst>
                          </p:cTn>
                        </p:par>
                        <p:par>
                          <p:cTn id="99" fill="hold">
                            <p:stCondLst>
                              <p:cond delay="500"/>
                            </p:stCondLst>
                            <p:childTnLst>
                              <p:par>
                                <p:cTn id="100" presetID="9" presetClass="exit" fill="hold" grpId="0" nodeType="afterEffect">
                                  <p:stCondLst>
                                    <p:cond delay="0"/>
                                  </p:stCondLst>
                                  <p:iterate>
                                    <p:tmAbs val="0"/>
                                  </p:iterate>
                                  <p:childTnLst>
                                    <p:animEffect transition="out" filter="dissolve">
                                      <p:cBhvr>
                                        <p:cTn id="101" dur="500" fill="hold"/>
                                        <p:tgtEl>
                                          <p:spTgt spid="163"/>
                                        </p:tgtEl>
                                      </p:cBhvr>
                                    </p:animEffect>
                                    <p:set>
                                      <p:cBhvr>
                                        <p:cTn id="102" fill="hold">
                                          <p:stCondLst>
                                            <p:cond delay="499"/>
                                          </p:stCondLst>
                                        </p:cTn>
                                        <p:tgtEl>
                                          <p:spTgt spid="16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path" presetSubtype="0" accel="50000" decel="50000" fill="hold" nodeType="clickEffect">
                                  <p:stCondLst>
                                    <p:cond delay="0"/>
                                  </p:stCondLst>
                                  <p:childTnLst>
                                    <p:animMotion origin="layout" path="M 0.000000 0.000000 L 0.059391 0.003067" pathEditMode="relative">
                                      <p:cBhvr>
                                        <p:cTn id="106" dur="500" fill="hold"/>
                                        <p:tgtEl>
                                          <p:spTgt spid="166"/>
                                        </p:tgtEl>
                                        <p:attrNameLst>
                                          <p:attrName>ppt_x</p:attrName>
                                          <p:attrName>ppt_y</p:attrName>
                                        </p:attrNameLst>
                                      </p:cBhvr>
                                    </p:animMotion>
                                  </p:childTnLst>
                                </p:cTn>
                              </p:par>
                            </p:childTnLst>
                          </p:cTn>
                        </p:par>
                      </p:childTnLst>
                    </p:cTn>
                  </p:par>
                  <p:par>
                    <p:cTn id="107" fill="hold">
                      <p:stCondLst>
                        <p:cond delay="indefinite"/>
                      </p:stCondLst>
                      <p:childTnLst>
                        <p:par>
                          <p:cTn id="108" fill="hold">
                            <p:stCondLst>
                              <p:cond delay="0"/>
                            </p:stCondLst>
                            <p:childTnLst>
                              <p:par>
                                <p:cTn id="109" presetID="-1" presetClass="path" presetSubtype="0" accel="50000" decel="50000" fill="hold" nodeType="clickEffect">
                                  <p:stCondLst>
                                    <p:cond delay="0"/>
                                  </p:stCondLst>
                                  <p:childTnLst>
                                    <p:animMotion origin="layout" path="M 0.000000 0.000000 L -0.064063 0.000000" pathEditMode="relative">
                                      <p:cBhvr>
                                        <p:cTn id="110" dur="500" fill="hold"/>
                                        <p:tgtEl>
                                          <p:spTgt spid="157"/>
                                        </p:tgtEl>
                                        <p:attrNameLst>
                                          <p:attrName>ppt_x</p:attrName>
                                          <p:attrName>ppt_y</p:attrName>
                                        </p:attrNameLst>
                                      </p:cBhvr>
                                    </p:animMotion>
                                  </p:childTnLst>
                                </p:cTn>
                              </p:par>
                            </p:childTnLst>
                          </p:cTn>
                        </p:par>
                      </p:childTnLst>
                    </p:cTn>
                  </p:par>
                  <p:par>
                    <p:cTn id="111" fill="hold">
                      <p:stCondLst>
                        <p:cond delay="indefinite"/>
                      </p:stCondLst>
                      <p:childTnLst>
                        <p:par>
                          <p:cTn id="112" fill="hold">
                            <p:stCondLst>
                              <p:cond delay="0"/>
                            </p:stCondLst>
                            <p:childTnLst>
                              <p:par>
                                <p:cTn id="113" presetID="-1" presetClass="path" presetSubtype="0" accel="50000" decel="50000" fill="hold" nodeType="clickEffect">
                                  <p:stCondLst>
                                    <p:cond delay="0"/>
                                  </p:stCondLst>
                                  <p:childTnLst>
                                    <p:animMotion origin="layout" path="M 0.038416 0.214352 L 0.014909 0.266985" pathEditMode="relative">
                                      <p:cBhvr>
                                        <p:cTn id="114" dur="500" fill="hold"/>
                                        <p:tgtEl>
                                          <p:spTgt spid="167"/>
                                        </p:tgtEl>
                                        <p:attrNameLst>
                                          <p:attrName>ppt_x</p:attrName>
                                          <p:attrName>ppt_y</p:attrName>
                                        </p:attrNameLst>
                                      </p:cBhvr>
                                    </p:animMotion>
                                  </p:childTnLst>
                                </p:cTn>
                              </p:par>
                            </p:childTnLst>
                          </p:cTn>
                        </p:par>
                        <p:par>
                          <p:cTn id="115" fill="hold">
                            <p:stCondLst>
                              <p:cond delay="500"/>
                            </p:stCondLst>
                            <p:childTnLst>
                              <p:par>
                                <p:cTn id="116" presetID="10" presetClass="exit" fill="hold" grpId="0" nodeType="afterEffect">
                                  <p:stCondLst>
                                    <p:cond delay="0"/>
                                  </p:stCondLst>
                                  <p:iterate>
                                    <p:tmAbs val="0"/>
                                  </p:iterate>
                                  <p:childTnLst>
                                    <p:animEffect transition="out" filter="fade">
                                      <p:cBhvr>
                                        <p:cTn id="117" dur="500" fill="hold"/>
                                        <p:tgtEl>
                                          <p:spTgt spid="162"/>
                                        </p:tgtEl>
                                      </p:cBhvr>
                                    </p:animEffect>
                                    <p:set>
                                      <p:cBhvr>
                                        <p:cTn id="118" fill="hold">
                                          <p:stCondLst>
                                            <p:cond delay="499"/>
                                          </p:stCondLst>
                                        </p:cTn>
                                        <p:tgtEl>
                                          <p:spTgt spid="1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build="p" bldLvl="5" animBg="1" advAuto="0"/>
      <p:bldP spid="142" grpId="0" build="p" bldLvl="5" animBg="1" advAuto="0"/>
      <p:bldP spid="143" grpId="0" animBg="1" advAuto="0"/>
      <p:bldP spid="144" grpId="0" build="p" bldLvl="5" animBg="1" advAuto="0"/>
      <p:bldP spid="162" grpId="0" animBg="1" advAuto="0"/>
      <p:bldP spid="163" grpId="0" animBg="1" advAuto="0"/>
      <p:bldP spid="166" grpId="0" animBg="1" advAuto="0"/>
      <p:bldP spid="167"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ounded Rectangle"/>
          <p:cNvSpPr/>
          <p:nvPr/>
        </p:nvSpPr>
        <p:spPr>
          <a:xfrm>
            <a:off x="76200" y="6337300"/>
            <a:ext cx="11074400" cy="1905000"/>
          </a:xfrm>
          <a:prstGeom prst="roundRect">
            <a:avLst>
              <a:gd name="adj" fmla="val 10000"/>
            </a:avLst>
          </a:prstGeom>
          <a:solidFill>
            <a:schemeClr val="accent1">
              <a:hueOff val="-313507"/>
              <a:satOff val="34334"/>
              <a:lumOff val="-8266"/>
              <a:alpha val="62000"/>
            </a:schemeClr>
          </a:solidFill>
          <a:ln w="25400">
            <a:solidFill>
              <a:srgbClr val="000000"/>
            </a:solidFill>
            <a:miter lim="400000"/>
          </a:ln>
        </p:spPr>
        <p:txBody>
          <a:bodyPr lIns="50800" tIns="50800" rIns="50800" bIns="50800" anchor="ctr"/>
          <a:lstStyle/>
          <a:p>
            <a:pPr>
              <a:defRPr sz="4400">
                <a:solidFill>
                  <a:srgbClr val="FFFFFF"/>
                </a:solidFill>
              </a:defRPr>
            </a:pPr>
            <a:endParaRPr/>
          </a:p>
        </p:txBody>
      </p:sp>
      <p:graphicFrame>
        <p:nvGraphicFramePr>
          <p:cNvPr id="172" name="Table 6"/>
          <p:cNvGraphicFramePr/>
          <p:nvPr>
            <p:extLst>
              <p:ext uri="{D42A27DB-BD31-4B8C-83A1-F6EECF244321}">
                <p14:modId xmlns:p14="http://schemas.microsoft.com/office/powerpoint/2010/main" val="816757310"/>
              </p:ext>
            </p:extLst>
          </p:nvPr>
        </p:nvGraphicFramePr>
        <p:xfrm>
          <a:off x="1104900" y="65278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0</a:t>
                      </a:r>
                    </a:p>
                  </a:txBody>
                  <a:tcPr marL="50800" marR="50800" marT="50800" marB="50800" anchor="b"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1</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2</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3</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4</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5</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6</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7</a:t>
                      </a:r>
                    </a:p>
                  </a:txBody>
                  <a:tcPr marL="50800" marR="50800" marT="50800" marB="50800" anchor="b"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extLst>
                  <a:ext uri="{0D108BD9-81ED-4DB2-BD59-A6C34878D82A}">
                    <a16:rowId xmlns:a16="http://schemas.microsoft.com/office/drawing/2014/main" val="10000"/>
                  </a:ext>
                </a:extLst>
              </a:tr>
            </a:tbl>
          </a:graphicData>
        </a:graphic>
      </p:graphicFrame>
      <p:graphicFrame>
        <p:nvGraphicFramePr>
          <p:cNvPr id="173" name="Table 4"/>
          <p:cNvGraphicFramePr/>
          <p:nvPr>
            <p:extLst>
              <p:ext uri="{D42A27DB-BD31-4B8C-83A1-F6EECF244321}">
                <p14:modId xmlns:p14="http://schemas.microsoft.com/office/powerpoint/2010/main" val="1158818317"/>
              </p:ext>
            </p:extLst>
          </p:nvPr>
        </p:nvGraphicFramePr>
        <p:xfrm>
          <a:off x="1092200" y="75565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1</a:t>
                      </a:r>
                    </a:p>
                  </a:txBody>
                  <a:tcPr marL="50800" marR="50800" marT="50800" marB="50800" anchor="b"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2</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3</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4</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5</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6</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7</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8</a:t>
                      </a:r>
                    </a:p>
                  </a:txBody>
                  <a:tcPr marL="50800" marR="50800" marT="50800" marB="50800" anchor="b"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extLst>
                  <a:ext uri="{0D108BD9-81ED-4DB2-BD59-A6C34878D82A}">
                    <a16:rowId xmlns:a16="http://schemas.microsoft.com/office/drawing/2014/main" val="10000"/>
                  </a:ext>
                </a:extLst>
              </a:tr>
            </a:tbl>
          </a:graphicData>
        </a:graphic>
      </p:graphicFrame>
      <p:sp>
        <p:nvSpPr>
          <p:cNvPr id="174" name="items"/>
          <p:cNvSpPr/>
          <p:nvPr/>
        </p:nvSpPr>
        <p:spPr>
          <a:xfrm>
            <a:off x="41705" y="7137400"/>
            <a:ext cx="1066957" cy="469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500" b="1">
                <a:solidFill>
                  <a:srgbClr val="FFFB00"/>
                </a:solidFill>
                <a:latin typeface="Courier New"/>
                <a:ea typeface="Courier New"/>
                <a:cs typeface="Courier New"/>
                <a:sym typeface="Courier New"/>
              </a:defRPr>
            </a:lvl1pPr>
          </a:lstStyle>
          <a:p>
            <a:r>
              <a:t>items</a:t>
            </a:r>
          </a:p>
        </p:txBody>
      </p:sp>
      <p:graphicFrame>
        <p:nvGraphicFramePr>
          <p:cNvPr id="175" name="Table 7"/>
          <p:cNvGraphicFramePr/>
          <p:nvPr>
            <p:extLst>
              <p:ext uri="{D42A27DB-BD31-4B8C-83A1-F6EECF244321}">
                <p14:modId xmlns:p14="http://schemas.microsoft.com/office/powerpoint/2010/main" val="4107913648"/>
              </p:ext>
            </p:extLst>
          </p:nvPr>
        </p:nvGraphicFramePr>
        <p:xfrm>
          <a:off x="1104900" y="70612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sp>
        <p:nvSpPr>
          <p:cNvPr id="176" name="List Position"/>
          <p:cNvSpPr/>
          <p:nvPr/>
        </p:nvSpPr>
        <p:spPr>
          <a:xfrm>
            <a:off x="9351277" y="7670800"/>
            <a:ext cx="1604468"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584200">
              <a:defRPr sz="2400">
                <a:solidFill>
                  <a:srgbClr val="941100"/>
                </a:solidFill>
              </a:defRPr>
            </a:lvl1pPr>
          </a:lstStyle>
          <a:p>
            <a:r>
              <a:t>List Position</a:t>
            </a:r>
          </a:p>
        </p:txBody>
      </p:sp>
      <p:sp>
        <p:nvSpPr>
          <p:cNvPr id="177" name="Array Index"/>
          <p:cNvSpPr/>
          <p:nvPr/>
        </p:nvSpPr>
        <p:spPr>
          <a:xfrm>
            <a:off x="9309624" y="6667500"/>
            <a:ext cx="1569721"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2400">
                <a:solidFill>
                  <a:srgbClr val="5E5E5E"/>
                </a:solidFill>
              </a:defRPr>
            </a:lvl1pPr>
          </a:lstStyle>
          <a:p>
            <a:r>
              <a:t>Array Index</a:t>
            </a:r>
          </a:p>
        </p:txBody>
      </p:sp>
      <p:sp>
        <p:nvSpPr>
          <p:cNvPr id="178" name="List Elements"/>
          <p:cNvSpPr/>
          <p:nvPr/>
        </p:nvSpPr>
        <p:spPr>
          <a:xfrm>
            <a:off x="9315618" y="7162800"/>
            <a:ext cx="1735533"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2400">
                <a:solidFill>
                  <a:srgbClr val="011993"/>
                </a:solidFill>
              </a:defRPr>
            </a:lvl1pPr>
          </a:lstStyle>
          <a:p>
            <a:r>
              <a:t>List Elements</a:t>
            </a:r>
          </a:p>
        </p:txBody>
      </p:sp>
      <p:graphicFrame>
        <p:nvGraphicFramePr>
          <p:cNvPr id="179" name="Table 1"/>
          <p:cNvGraphicFramePr/>
          <p:nvPr>
            <p:extLst>
              <p:ext uri="{D42A27DB-BD31-4B8C-83A1-F6EECF244321}">
                <p14:modId xmlns:p14="http://schemas.microsoft.com/office/powerpoint/2010/main" val="3526637815"/>
              </p:ext>
            </p:extLst>
          </p:nvPr>
        </p:nvGraphicFramePr>
        <p:xfrm>
          <a:off x="1104904" y="7061200"/>
          <a:ext cx="30529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Apples</a:t>
                      </a:r>
                    </a:p>
                  </a:txBody>
                  <a:tcPr marL="50800" marR="50800" marT="50800" marB="50800" anchor="ctr"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Oranges</a:t>
                      </a: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Pears</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graphicFrame>
        <p:nvGraphicFramePr>
          <p:cNvPr id="180" name="Table 5"/>
          <p:cNvGraphicFramePr/>
          <p:nvPr>
            <p:extLst>
              <p:ext uri="{D42A27DB-BD31-4B8C-83A1-F6EECF244321}">
                <p14:modId xmlns:p14="http://schemas.microsoft.com/office/powerpoint/2010/main" val="3449880888"/>
              </p:ext>
            </p:extLst>
          </p:nvPr>
        </p:nvGraphicFramePr>
        <p:xfrm>
          <a:off x="4140204" y="7061200"/>
          <a:ext cx="10176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Tomatoes</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graphicFrame>
        <p:nvGraphicFramePr>
          <p:cNvPr id="181" name="Table 3"/>
          <p:cNvGraphicFramePr/>
          <p:nvPr>
            <p:extLst>
              <p:ext uri="{D42A27DB-BD31-4B8C-83A1-F6EECF244321}">
                <p14:modId xmlns:p14="http://schemas.microsoft.com/office/powerpoint/2010/main" val="3497494423"/>
              </p:ext>
            </p:extLst>
          </p:nvPr>
        </p:nvGraphicFramePr>
        <p:xfrm>
          <a:off x="5168904" y="7061200"/>
          <a:ext cx="10176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Nachos</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graphicFrame>
        <p:nvGraphicFramePr>
          <p:cNvPr id="182" name="Table 2"/>
          <p:cNvGraphicFramePr/>
          <p:nvPr>
            <p:extLst>
              <p:ext uri="{D42A27DB-BD31-4B8C-83A1-F6EECF244321}">
                <p14:modId xmlns:p14="http://schemas.microsoft.com/office/powerpoint/2010/main" val="1037728946"/>
              </p:ext>
            </p:extLst>
          </p:nvPr>
        </p:nvGraphicFramePr>
        <p:xfrm>
          <a:off x="5113834" y="4223808"/>
          <a:ext cx="10176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Cheese</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sp>
        <p:nvSpPr>
          <p:cNvPr id="183" name="The Class ArrayList"/>
          <p:cNvSpPr txBox="1">
            <a:spLocks noGrp="1"/>
          </p:cNvSpPr>
          <p:nvPr>
            <p:ph type="title"/>
          </p:nvPr>
        </p:nvSpPr>
        <p:spPr>
          <a:prstGeom prst="rect">
            <a:avLst/>
          </a:prstGeom>
        </p:spPr>
        <p:txBody>
          <a:bodyPr/>
          <a:lstStyle/>
          <a:p>
            <a:r>
              <a:t>The Class ArrayList</a:t>
            </a:r>
          </a:p>
        </p:txBody>
      </p:sp>
      <p:sp>
        <p:nvSpPr>
          <p:cNvPr id="184" name="Replacing an entry"/>
          <p:cNvSpPr txBox="1">
            <a:spLocks noGrp="1"/>
          </p:cNvSpPr>
          <p:nvPr>
            <p:ph type="body" sz="quarter" idx="1"/>
          </p:nvPr>
        </p:nvSpPr>
        <p:spPr>
          <a:xfrm>
            <a:off x="127000" y="1562100"/>
            <a:ext cx="7213600" cy="2108200"/>
          </a:xfrm>
          <a:prstGeom prst="rect">
            <a:avLst/>
          </a:prstGeom>
        </p:spPr>
        <p:txBody>
          <a:bodyPr/>
          <a:lstStyle>
            <a:lvl1pPr>
              <a:buBlip>
                <a:blip r:embed="rId3"/>
              </a:buBlip>
            </a:lvl1pPr>
          </a:lstStyle>
          <a:p>
            <a:r>
              <a:t>Replacing an entry</a:t>
            </a:r>
          </a:p>
        </p:txBody>
      </p:sp>
      <p:sp>
        <p:nvSpPr>
          <p:cNvPr id="185" name="Rectangle"/>
          <p:cNvSpPr/>
          <p:nvPr/>
        </p:nvSpPr>
        <p:spPr>
          <a:xfrm>
            <a:off x="8089900" y="1612900"/>
            <a:ext cx="8026401" cy="3974041"/>
          </a:xfrm>
          <a:prstGeom prst="rect">
            <a:avLst/>
          </a:prstGeom>
          <a:solidFill>
            <a:srgbClr val="E5E6E1"/>
          </a:solidFill>
          <a:ln w="38100">
            <a:solidFill>
              <a:srgbClr val="941100"/>
            </a:solidFill>
            <a:miter lim="400000"/>
          </a:ln>
          <a:effectLst>
            <a:outerShdw blurRad="101600" dist="88900" dir="1980000" rotWithShape="0">
              <a:srgbClr val="000000"/>
            </a:outerShdw>
          </a:effectLst>
        </p:spPr>
        <p:txBody>
          <a:bodyPr lIns="50800" tIns="50800" rIns="50800" bIns="50800" anchor="ctr"/>
          <a:lstStyle/>
          <a:p>
            <a:pPr>
              <a:defRPr sz="4400">
                <a:solidFill>
                  <a:srgbClr val="FFFFFF"/>
                </a:solidFill>
              </a:defRPr>
            </a:pPr>
            <a:endParaRPr/>
          </a:p>
        </p:txBody>
      </p:sp>
      <p:sp>
        <p:nvSpPr>
          <p:cNvPr id="186" name="template&lt;class ItemType&gt;…"/>
          <p:cNvSpPr/>
          <p:nvPr/>
        </p:nvSpPr>
        <p:spPr>
          <a:xfrm>
            <a:off x="8128000" y="1574800"/>
            <a:ext cx="7988301" cy="399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lgn="l" defTabSz="457200">
              <a:tabLst>
                <a:tab pos="241300" algn="l"/>
              </a:tabLst>
              <a:defRPr sz="1800" b="1">
                <a:solidFill>
                  <a:srgbClr val="000000"/>
                </a:solidFill>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457200">
              <a:tabLst>
                <a:tab pos="241300" algn="l"/>
              </a:tabLst>
              <a:defRPr sz="1800" b="1">
                <a:solidFill>
                  <a:srgbClr val="000000"/>
                </a:solidFill>
                <a:latin typeface="Menlo Regular"/>
                <a:ea typeface="Menlo Regular"/>
                <a:cs typeface="Menlo Regular"/>
                <a:sym typeface="Menlo Regular"/>
              </a:defRPr>
            </a:pPr>
            <a:r>
              <a:rPr dirty="0">
                <a:solidFill>
                  <a:srgbClr val="BB2CA2"/>
                </a:solidFill>
              </a:rPr>
              <a:t>void</a:t>
            </a:r>
            <a:r>
              <a:rPr dirty="0"/>
              <a:t> </a:t>
            </a:r>
            <a:r>
              <a:rPr dirty="0" err="1">
                <a:solidFill>
                  <a:srgbClr val="4F8187"/>
                </a:solidFill>
              </a:rPr>
              <a:t>ArrayList</a:t>
            </a:r>
            <a:r>
              <a:rPr dirty="0"/>
              <a:t>&lt;ItemType&gt;::</a:t>
            </a:r>
            <a:r>
              <a:rPr dirty="0" err="1"/>
              <a:t>setEntry</a:t>
            </a:r>
            <a:r>
              <a:rPr dirty="0"/>
              <a:t>(</a:t>
            </a:r>
            <a:r>
              <a:rPr dirty="0">
                <a:solidFill>
                  <a:srgbClr val="BB2CA2"/>
                </a:solidFill>
              </a:rPr>
              <a:t>int</a:t>
            </a:r>
            <a:r>
              <a:rPr dirty="0"/>
              <a:t> position, </a:t>
            </a:r>
            <a:br>
              <a:rPr dirty="0"/>
            </a:br>
            <a:r>
              <a:rPr dirty="0"/>
              <a:t>                               </a:t>
            </a:r>
            <a:r>
              <a:rPr dirty="0">
                <a:solidFill>
                  <a:srgbClr val="BB2CA2"/>
                </a:solidFill>
              </a:rPr>
              <a:t>const</a:t>
            </a:r>
            <a:r>
              <a:rPr dirty="0"/>
              <a:t> ItemType&amp; </a:t>
            </a:r>
            <a:r>
              <a:rPr dirty="0" err="1"/>
              <a:t>newEntry</a:t>
            </a:r>
            <a:r>
              <a:rPr dirty="0"/>
              <a:t>)</a:t>
            </a:r>
          </a:p>
          <a:p>
            <a:pPr algn="l" defTabSz="457200">
              <a:tabLst>
                <a:tab pos="241300" algn="l"/>
              </a:tabLst>
              <a:defRPr sz="1800" b="1">
                <a:solidFill>
                  <a:srgbClr val="000000"/>
                </a:solidFill>
                <a:latin typeface="Menlo Regular"/>
                <a:ea typeface="Menlo Regular"/>
                <a:cs typeface="Menlo Regular"/>
                <a:sym typeface="Menlo Regular"/>
              </a:defRPr>
            </a:pPr>
            <a:r>
              <a:rPr dirty="0"/>
              <a:t>{</a:t>
            </a:r>
          </a:p>
          <a:p>
            <a:pPr algn="l" defTabSz="457200">
              <a:tabLst>
                <a:tab pos="241300" algn="l"/>
              </a:tabLst>
              <a:defRPr sz="1800" b="1">
                <a:solidFill>
                  <a:srgbClr val="008400"/>
                </a:solidFill>
                <a:latin typeface="Menlo Regular"/>
                <a:ea typeface="Menlo Regular"/>
                <a:cs typeface="Menlo Regular"/>
                <a:sym typeface="Menlo Regular"/>
              </a:defRPr>
            </a:pPr>
            <a:r>
              <a:rPr dirty="0">
                <a:solidFill>
                  <a:srgbClr val="000000"/>
                </a:solidFill>
              </a:rPr>
              <a:t>   </a:t>
            </a:r>
            <a:r>
              <a:rPr dirty="0"/>
              <a:t>// Enforce precondition</a:t>
            </a:r>
            <a:endParaRPr dirty="0">
              <a:solidFill>
                <a:srgbClr val="000000"/>
              </a:solidFill>
            </a:endParaRPr>
          </a:p>
          <a:p>
            <a:pPr algn="l" defTabSz="457200">
              <a:tabLst>
                <a:tab pos="241300" algn="l"/>
              </a:tabLst>
              <a:defRPr sz="1800" b="1">
                <a:solidFill>
                  <a:srgbClr val="000000"/>
                </a:solidFill>
                <a:latin typeface="Menlo Regular"/>
                <a:ea typeface="Menlo Regular"/>
                <a:cs typeface="Menlo Regular"/>
                <a:sym typeface="Menlo Regular"/>
              </a:defRPr>
            </a:pPr>
            <a:r>
              <a:rPr dirty="0"/>
              <a:t>   </a:t>
            </a:r>
            <a:r>
              <a:rPr dirty="0">
                <a:solidFill>
                  <a:srgbClr val="BB2CA2"/>
                </a:solidFill>
              </a:rPr>
              <a:t>bool</a:t>
            </a:r>
            <a:r>
              <a:rPr dirty="0"/>
              <a:t> </a:t>
            </a:r>
            <a:r>
              <a:rPr dirty="0" err="1"/>
              <a:t>ableToSet</a:t>
            </a:r>
            <a:r>
              <a:rPr dirty="0"/>
              <a:t> = (position &gt;= </a:t>
            </a:r>
            <a:r>
              <a:rPr dirty="0">
                <a:solidFill>
                  <a:srgbClr val="272AD8"/>
                </a:solidFill>
              </a:rPr>
              <a:t>1</a:t>
            </a:r>
            <a:r>
              <a:rPr dirty="0"/>
              <a:t>) &amp;&amp; </a:t>
            </a:r>
            <a:br>
              <a:rPr dirty="0"/>
            </a:br>
            <a:r>
              <a:rPr dirty="0"/>
              <a:t>                                (position &lt;= </a:t>
            </a:r>
            <a:r>
              <a:rPr dirty="0" err="1">
                <a:solidFill>
                  <a:srgbClr val="4F8187"/>
                </a:solidFill>
              </a:rPr>
              <a:t>itemCount</a:t>
            </a:r>
            <a:r>
              <a:rPr dirty="0"/>
              <a:t>);</a:t>
            </a:r>
          </a:p>
          <a:p>
            <a:pPr algn="l" defTabSz="457200">
              <a:tabLst>
                <a:tab pos="241300" algn="l"/>
              </a:tabLst>
              <a:defRPr sz="1800" b="1">
                <a:solidFill>
                  <a:srgbClr val="000000"/>
                </a:solidFill>
                <a:latin typeface="Menlo Regular"/>
                <a:ea typeface="Menlo Regular"/>
                <a:cs typeface="Menlo Regular"/>
                <a:sym typeface="Menlo Regular"/>
              </a:defRPr>
            </a:pPr>
            <a:endParaRPr dirty="0"/>
          </a:p>
          <a:p>
            <a:pPr algn="l" defTabSz="457200">
              <a:tabLst>
                <a:tab pos="241300" algn="l"/>
              </a:tabLst>
              <a:defRPr sz="1800" b="1">
                <a:solidFill>
                  <a:srgbClr val="000000"/>
                </a:solidFill>
                <a:latin typeface="Menlo Regular"/>
                <a:ea typeface="Menlo Regular"/>
                <a:cs typeface="Menlo Regular"/>
                <a:sym typeface="Menlo Regular"/>
              </a:defRPr>
            </a:pPr>
            <a:r>
              <a:rPr dirty="0"/>
              <a:t>   </a:t>
            </a:r>
            <a:r>
              <a:rPr dirty="0">
                <a:solidFill>
                  <a:srgbClr val="BB2CA2"/>
                </a:solidFill>
              </a:rPr>
              <a:t>if</a:t>
            </a:r>
            <a:r>
              <a:rPr dirty="0"/>
              <a:t> (</a:t>
            </a:r>
            <a:r>
              <a:rPr dirty="0" err="1"/>
              <a:t>ableToSet</a:t>
            </a:r>
            <a:r>
              <a:rPr dirty="0"/>
              <a:t>)</a:t>
            </a:r>
          </a:p>
          <a:p>
            <a:pPr algn="l" defTabSz="457200">
              <a:tabLst>
                <a:tab pos="241300" algn="l"/>
              </a:tabLst>
              <a:defRPr sz="1800" b="1">
                <a:solidFill>
                  <a:srgbClr val="000000"/>
                </a:solidFill>
                <a:latin typeface="Menlo Regular"/>
                <a:ea typeface="Menlo Regular"/>
                <a:cs typeface="Menlo Regular"/>
                <a:sym typeface="Menlo Regular"/>
              </a:defRPr>
            </a:pPr>
            <a:r>
              <a:rPr dirty="0"/>
              <a:t>      </a:t>
            </a:r>
            <a:r>
              <a:rPr dirty="0">
                <a:solidFill>
                  <a:srgbClr val="4F8187"/>
                </a:solidFill>
              </a:rPr>
              <a:t>items</a:t>
            </a:r>
            <a:r>
              <a:rPr dirty="0"/>
              <a:t>[position - </a:t>
            </a:r>
            <a:r>
              <a:rPr dirty="0">
                <a:solidFill>
                  <a:srgbClr val="272AD8"/>
                </a:solidFill>
              </a:rPr>
              <a:t>1</a:t>
            </a:r>
            <a:r>
              <a:rPr dirty="0"/>
              <a:t>] = </a:t>
            </a:r>
            <a:r>
              <a:rPr dirty="0" err="1"/>
              <a:t>newEntry</a:t>
            </a:r>
            <a:r>
              <a:rPr dirty="0"/>
              <a:t>;</a:t>
            </a:r>
          </a:p>
          <a:p>
            <a:pPr algn="l" defTabSz="457200">
              <a:tabLst>
                <a:tab pos="241300" algn="l"/>
              </a:tabLst>
              <a:defRPr sz="1800" b="1">
                <a:solidFill>
                  <a:srgbClr val="000000"/>
                </a:solidFill>
                <a:latin typeface="Menlo Regular"/>
                <a:ea typeface="Menlo Regular"/>
                <a:cs typeface="Menlo Regular"/>
                <a:sym typeface="Menlo Regular"/>
              </a:defRPr>
            </a:pPr>
            <a:endParaRPr dirty="0"/>
          </a:p>
          <a:p>
            <a:pPr algn="l" defTabSz="457200">
              <a:tabLst>
                <a:tab pos="241300" algn="l"/>
              </a:tabLst>
              <a:defRPr sz="1800" b="1">
                <a:solidFill>
                  <a:srgbClr val="BB2CA2"/>
                </a:solidFill>
                <a:latin typeface="Menlo Regular"/>
                <a:ea typeface="Menlo Regular"/>
                <a:cs typeface="Menlo Regular"/>
                <a:sym typeface="Menlo Regular"/>
              </a:defRPr>
            </a:pPr>
            <a:r>
              <a:rPr dirty="0"/>
              <a:t>   return </a:t>
            </a:r>
            <a:r>
              <a:rPr dirty="0" err="1">
                <a:solidFill>
                  <a:srgbClr val="000000"/>
                </a:solidFill>
              </a:rPr>
              <a:t>ableToSet</a:t>
            </a:r>
            <a:r>
              <a:rPr dirty="0">
                <a:solidFill>
                  <a:srgbClr val="000000"/>
                </a:solidFill>
              </a:rPr>
              <a:t>;   </a:t>
            </a:r>
          </a:p>
          <a:p>
            <a:pPr algn="l" defTabSz="457200">
              <a:tabLst>
                <a:tab pos="241300" algn="l"/>
              </a:tabLst>
              <a:defRPr sz="1800" b="1">
                <a:solidFill>
                  <a:srgbClr val="BB2CA2"/>
                </a:solidFill>
                <a:latin typeface="Menlo Regular"/>
                <a:ea typeface="Menlo Regular"/>
                <a:cs typeface="Menlo Regular"/>
                <a:sym typeface="Menlo Regular"/>
              </a:defRPr>
            </a:pPr>
            <a:endParaRPr dirty="0">
              <a:solidFill>
                <a:srgbClr val="000000"/>
              </a:solidFill>
            </a:endParaRPr>
          </a:p>
          <a:p>
            <a:pPr algn="l" defTabSz="457200">
              <a:tabLst>
                <a:tab pos="241300" algn="l"/>
              </a:tabLst>
              <a:defRPr sz="1800" b="1">
                <a:solidFill>
                  <a:srgbClr val="BB2CA2"/>
                </a:solidFill>
                <a:latin typeface="Menlo Regular"/>
                <a:ea typeface="Menlo Regular"/>
                <a:cs typeface="Menlo Regular"/>
                <a:sym typeface="Menlo Regular"/>
              </a:defRPr>
            </a:pPr>
            <a:r>
              <a:rPr dirty="0">
                <a:solidFill>
                  <a:srgbClr val="000000"/>
                </a:solidFill>
              </a:rPr>
              <a:t>} </a:t>
            </a:r>
            <a:r>
              <a:rPr dirty="0">
                <a:solidFill>
                  <a:srgbClr val="4F8F00"/>
                </a:solidFill>
              </a:rPr>
              <a:t> // end </a:t>
            </a:r>
            <a:r>
              <a:rPr dirty="0" err="1">
                <a:solidFill>
                  <a:srgbClr val="4F8F00"/>
                </a:solidFill>
              </a:rPr>
              <a:t>setEntry</a:t>
            </a:r>
            <a:endParaRPr dirty="0">
              <a:solidFill>
                <a:srgbClr val="4F8F00"/>
              </a:solidFill>
            </a:endParaRPr>
          </a:p>
        </p:txBody>
      </p:sp>
      <p:sp>
        <p:nvSpPr>
          <p:cNvPr id="187" name="Rectangle"/>
          <p:cNvSpPr/>
          <p:nvPr/>
        </p:nvSpPr>
        <p:spPr>
          <a:xfrm>
            <a:off x="272665" y="4102100"/>
            <a:ext cx="6616701" cy="673100"/>
          </a:xfrm>
          <a:prstGeom prst="rect">
            <a:avLst/>
          </a:prstGeom>
          <a:solidFill>
            <a:schemeClr val="accent1">
              <a:hueOff val="-313507"/>
              <a:satOff val="34334"/>
              <a:lumOff val="-8266"/>
              <a:alpha val="62000"/>
            </a:schemeClr>
          </a:solidFill>
          <a:ln w="38100">
            <a:solidFill>
              <a:srgbClr val="000000"/>
            </a:solidFill>
            <a:miter lim="400000"/>
          </a:ln>
        </p:spPr>
        <p:txBody>
          <a:bodyPr lIns="50800" tIns="50800" rIns="50800" bIns="50800" anchor="ctr"/>
          <a:lstStyle/>
          <a:p>
            <a:pPr>
              <a:defRPr sz="4800">
                <a:solidFill>
                  <a:srgbClr val="FFFFFF"/>
                </a:solidFill>
              </a:defRPr>
            </a:pPr>
            <a:endParaRPr/>
          </a:p>
        </p:txBody>
      </p:sp>
      <p:sp>
        <p:nvSpPr>
          <p:cNvPr id="188" name="groceryList-&gt;setEntry(4,”Cheese”);"/>
          <p:cNvSpPr/>
          <p:nvPr/>
        </p:nvSpPr>
        <p:spPr>
          <a:xfrm>
            <a:off x="400066" y="4227512"/>
            <a:ext cx="6438901" cy="444501"/>
          </a:xfrm>
          <a:prstGeom prst="rect">
            <a:avLst/>
          </a:prstGeom>
          <a:ln w="12700">
            <a:miter lim="400000"/>
          </a:ln>
          <a:effectLst>
            <a:outerShdw blurRad="101600" dist="254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l" defTabSz="457200">
              <a:tabLst>
                <a:tab pos="355600" algn="l"/>
              </a:tabLst>
              <a:defRPr sz="2400" b="1">
                <a:solidFill>
                  <a:srgbClr val="FFFFFF"/>
                </a:solidFill>
                <a:latin typeface="Courier New"/>
                <a:ea typeface="Courier New"/>
                <a:cs typeface="Courier New"/>
                <a:sym typeface="Courier New"/>
              </a:defRPr>
            </a:lvl1pPr>
          </a:lstStyle>
          <a:p>
            <a:r>
              <a:t>groceryList-&gt;setEntry(4,”Cheese”);</a:t>
            </a:r>
          </a:p>
        </p:txBody>
      </p:sp>
      <p:sp>
        <p:nvSpPr>
          <p:cNvPr id="189" name="Rounded Rectangle"/>
          <p:cNvSpPr/>
          <p:nvPr/>
        </p:nvSpPr>
        <p:spPr>
          <a:xfrm>
            <a:off x="101600" y="5105400"/>
            <a:ext cx="2616200" cy="1219200"/>
          </a:xfrm>
          <a:prstGeom prst="roundRect">
            <a:avLst>
              <a:gd name="adj" fmla="val 15625"/>
            </a:avLst>
          </a:prstGeom>
          <a:solidFill>
            <a:schemeClr val="accent1">
              <a:hueOff val="-313507"/>
              <a:satOff val="34334"/>
              <a:lumOff val="-8266"/>
              <a:alpha val="62000"/>
            </a:schemeClr>
          </a:solidFill>
          <a:ln w="25400">
            <a:solidFill>
              <a:srgbClr val="000000"/>
            </a:solidFill>
            <a:miter lim="400000"/>
          </a:ln>
        </p:spPr>
        <p:txBody>
          <a:bodyPr lIns="50800" tIns="50800" rIns="50800" bIns="50800" anchor="ctr"/>
          <a:lstStyle/>
          <a:p>
            <a:pPr>
              <a:defRPr sz="4400">
                <a:solidFill>
                  <a:srgbClr val="FFFFFF"/>
                </a:solidFill>
              </a:defRPr>
            </a:pPr>
            <a:endParaRPr/>
          </a:p>
        </p:txBody>
      </p:sp>
      <p:sp>
        <p:nvSpPr>
          <p:cNvPr id="190" name="0"/>
          <p:cNvSpPr/>
          <p:nvPr/>
        </p:nvSpPr>
        <p:spPr>
          <a:xfrm>
            <a:off x="838200" y="56134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0</a:t>
            </a:r>
          </a:p>
        </p:txBody>
      </p:sp>
      <p:sp>
        <p:nvSpPr>
          <p:cNvPr id="191" name="itemCount"/>
          <p:cNvSpPr/>
          <p:nvPr/>
        </p:nvSpPr>
        <p:spPr>
          <a:xfrm>
            <a:off x="554735" y="5137150"/>
            <a:ext cx="1691897" cy="431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300" b="1">
                <a:solidFill>
                  <a:srgbClr val="FFFB00"/>
                </a:solidFill>
                <a:latin typeface="Courier New"/>
                <a:ea typeface="Courier New"/>
                <a:cs typeface="Courier New"/>
                <a:sym typeface="Courier New"/>
              </a:defRPr>
            </a:lvl1pPr>
          </a:lstStyle>
          <a:p>
            <a:r>
              <a:t>itemCount</a:t>
            </a:r>
          </a:p>
        </p:txBody>
      </p:sp>
      <p:sp>
        <p:nvSpPr>
          <p:cNvPr id="192" name="1"/>
          <p:cNvSpPr/>
          <p:nvPr/>
        </p:nvSpPr>
        <p:spPr>
          <a:xfrm>
            <a:off x="838200" y="56134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1</a:t>
            </a:r>
          </a:p>
        </p:txBody>
      </p:sp>
      <p:sp>
        <p:nvSpPr>
          <p:cNvPr id="193" name="2"/>
          <p:cNvSpPr/>
          <p:nvPr/>
        </p:nvSpPr>
        <p:spPr>
          <a:xfrm>
            <a:off x="838200" y="56134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2</a:t>
            </a:r>
          </a:p>
        </p:txBody>
      </p:sp>
      <p:sp>
        <p:nvSpPr>
          <p:cNvPr id="194" name="3"/>
          <p:cNvSpPr/>
          <p:nvPr/>
        </p:nvSpPr>
        <p:spPr>
          <a:xfrm>
            <a:off x="838200" y="56134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3</a:t>
            </a:r>
          </a:p>
        </p:txBody>
      </p:sp>
      <p:sp>
        <p:nvSpPr>
          <p:cNvPr id="195" name="4"/>
          <p:cNvSpPr/>
          <p:nvPr/>
        </p:nvSpPr>
        <p:spPr>
          <a:xfrm>
            <a:off x="838200" y="56134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4</a:t>
            </a:r>
          </a:p>
        </p:txBody>
      </p:sp>
      <p:sp>
        <p:nvSpPr>
          <p:cNvPr id="196" name="5"/>
          <p:cNvSpPr/>
          <p:nvPr/>
        </p:nvSpPr>
        <p:spPr>
          <a:xfrm>
            <a:off x="838200" y="56134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5</a:t>
            </a:r>
          </a:p>
        </p:txBody>
      </p:sp>
      <p:sp>
        <p:nvSpPr>
          <p:cNvPr id="197" name="5"/>
          <p:cNvSpPr/>
          <p:nvPr/>
        </p:nvSpPr>
        <p:spPr>
          <a:xfrm>
            <a:off x="838200" y="56134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5</a:t>
            </a:r>
          </a:p>
        </p:txBody>
      </p:sp>
      <p:sp>
        <p:nvSpPr>
          <p:cNvPr id="198" name="Line"/>
          <p:cNvSpPr/>
          <p:nvPr/>
        </p:nvSpPr>
        <p:spPr>
          <a:xfrm flipH="1">
            <a:off x="7611280" y="3094951"/>
            <a:ext cx="914798" cy="7086"/>
          </a:xfrm>
          <a:prstGeom prst="line">
            <a:avLst/>
          </a:prstGeom>
          <a:ln w="76200">
            <a:solidFill>
              <a:srgbClr val="FFFB00"/>
            </a:solidFill>
            <a:miter lim="400000"/>
            <a:headEnd type="stealth"/>
          </a:ln>
          <a:effectLst>
            <a:outerShdw blurRad="1016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184">
                                            <p:bg/>
                                          </p:spTgt>
                                        </p:tgtEl>
                                        <p:attrNameLst>
                                          <p:attrName>style.visibility</p:attrName>
                                        </p:attrNameLst>
                                      </p:cBhvr>
                                      <p:to>
                                        <p:strVal val="visible"/>
                                      </p:to>
                                    </p:set>
                                    <p:animEffect transition="in" filter="fade">
                                      <p:cBhvr>
                                        <p:cTn id="7" dur="500"/>
                                        <p:tgtEl>
                                          <p:spTgt spid="184">
                                            <p:bg/>
                                          </p:spTgt>
                                        </p:tgtEl>
                                      </p:cBhvr>
                                    </p:animEffect>
                                  </p:childTnLst>
                                </p:cTn>
                              </p:par>
                              <p:par>
                                <p:cTn id="8" presetID="10" presetClass="entr" presetSubtype="0" fill="hold" grpId="0" nodeType="withEffect">
                                  <p:stCondLst>
                                    <p:cond delay="0"/>
                                  </p:stCondLst>
                                  <p:iterate>
                                    <p:tmAbs val="0"/>
                                  </p:iterate>
                                  <p:childTnLst>
                                    <p:set>
                                      <p:cBhvr>
                                        <p:cTn id="9" fill="hold"/>
                                        <p:tgtEl>
                                          <p:spTgt spid="184">
                                            <p:txEl>
                                              <p:pRg st="0" end="0"/>
                                            </p:txEl>
                                          </p:spTgt>
                                        </p:tgtEl>
                                        <p:attrNameLst>
                                          <p:attrName>style.visibility</p:attrName>
                                        </p:attrNameLst>
                                      </p:cBhvr>
                                      <p:to>
                                        <p:strVal val="visible"/>
                                      </p:to>
                                    </p:set>
                                    <p:animEffect transition="in" filter="fade">
                                      <p:cBhvr>
                                        <p:cTn id="10" dur="500"/>
                                        <p:tgtEl>
                                          <p:spTgt spid="184">
                                            <p:txEl>
                                              <p:pRg st="0" end="0"/>
                                            </p:txEl>
                                          </p:spTgt>
                                        </p:tgtEl>
                                      </p:cBhvr>
                                    </p:animEffect>
                                  </p:childTnLst>
                                </p:cTn>
                              </p:par>
                            </p:childTnLst>
                          </p:cTn>
                        </p:par>
                        <p:par>
                          <p:cTn id="11" fill="hold">
                            <p:stCondLst>
                              <p:cond delay="500"/>
                            </p:stCondLst>
                            <p:childTnLst>
                              <p:par>
                                <p:cTn id="12" presetID="1" presetClass="entr" presetSubtype="0" fill="hold" grpId="0" nodeType="afterEffect">
                                  <p:stCondLst>
                                    <p:cond delay="0"/>
                                  </p:stCondLst>
                                  <p:iterate type="lt">
                                    <p:tmAbs val="100"/>
                                  </p:iterate>
                                  <p:childTnLst>
                                    <p:set>
                                      <p:cBhvr>
                                        <p:cTn id="13" fill="hold"/>
                                        <p:tgtEl>
                                          <p:spTgt spid="186">
                                            <p:bg/>
                                          </p:spTgt>
                                        </p:tgtEl>
                                        <p:attrNameLst>
                                          <p:attrName>style.visibility</p:attrName>
                                        </p:attrNameLst>
                                      </p:cBhvr>
                                      <p:to>
                                        <p:strVal val="visible"/>
                                      </p:to>
                                    </p:set>
                                  </p:childTnLst>
                                </p:cTn>
                              </p:par>
                              <p:par>
                                <p:cTn id="14" presetID="1" presetClass="entr" presetSubtype="0" fill="hold" grpId="0" nodeType="withEffect">
                                  <p:stCondLst>
                                    <p:cond delay="0"/>
                                  </p:stCondLst>
                                  <p:iterate type="lt">
                                    <p:tmAbs val="100"/>
                                  </p:iterate>
                                  <p:childTnLst>
                                    <p:set>
                                      <p:cBhvr>
                                        <p:cTn id="15" fill="hold"/>
                                        <p:tgtEl>
                                          <p:spTgt spid="186">
                                            <p:txEl>
                                              <p:pRg st="0" end="0"/>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iterate type="lt">
                                    <p:tmAbs val="100"/>
                                  </p:iterate>
                                  <p:childTnLst>
                                    <p:set>
                                      <p:cBhvr>
                                        <p:cTn id="18" fill="hold"/>
                                        <p:tgtEl>
                                          <p:spTgt spid="186">
                                            <p:txEl>
                                              <p:pRg st="1" end="1"/>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iterate type="lt">
                                    <p:tmAbs val="100"/>
                                  </p:iterate>
                                  <p:childTnLst>
                                    <p:set>
                                      <p:cBhvr>
                                        <p:cTn id="21" fill="hold"/>
                                        <p:tgtEl>
                                          <p:spTgt spid="186">
                                            <p:txEl>
                                              <p:pRg st="2" end="2"/>
                                            </p:txEl>
                                          </p:spTgt>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iterate type="lt">
                                    <p:tmAbs val="100"/>
                                  </p:iterate>
                                  <p:childTnLst>
                                    <p:set>
                                      <p:cBhvr>
                                        <p:cTn id="24" fill="hold"/>
                                        <p:tgtEl>
                                          <p:spTgt spid="186">
                                            <p:txEl>
                                              <p:pRg st="3" end="3"/>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iterate type="lt">
                                    <p:tmAbs val="100"/>
                                  </p:iterate>
                                  <p:childTnLst>
                                    <p:set>
                                      <p:cBhvr>
                                        <p:cTn id="27" fill="hold"/>
                                        <p:tgtEl>
                                          <p:spTgt spid="186">
                                            <p:txEl>
                                              <p:pRg st="4" end="4"/>
                                            </p:txEl>
                                          </p:spTgt>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iterate type="lt">
                                    <p:tmAbs val="100"/>
                                  </p:iterate>
                                  <p:childTnLst>
                                    <p:set>
                                      <p:cBhvr>
                                        <p:cTn id="30" fill="hold"/>
                                        <p:tgtEl>
                                          <p:spTgt spid="186">
                                            <p:txEl>
                                              <p:pRg st="5" end="5"/>
                                            </p:txEl>
                                          </p:spTgt>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iterate type="lt">
                                    <p:tmAbs val="100"/>
                                  </p:iterate>
                                  <p:childTnLst>
                                    <p:set>
                                      <p:cBhvr>
                                        <p:cTn id="33" fill="hold"/>
                                        <p:tgtEl>
                                          <p:spTgt spid="186">
                                            <p:txEl>
                                              <p:pRg st="6" end="6"/>
                                            </p:txEl>
                                          </p:spTgt>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iterate type="lt">
                                    <p:tmAbs val="100"/>
                                  </p:iterate>
                                  <p:childTnLst>
                                    <p:set>
                                      <p:cBhvr>
                                        <p:cTn id="36" fill="hold"/>
                                        <p:tgtEl>
                                          <p:spTgt spid="186">
                                            <p:txEl>
                                              <p:pRg st="7" end="7"/>
                                            </p:txEl>
                                          </p:spTgt>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grpId="0" nodeType="afterEffect">
                                  <p:stCondLst>
                                    <p:cond delay="0"/>
                                  </p:stCondLst>
                                  <p:iterate type="lt">
                                    <p:tmAbs val="100"/>
                                  </p:iterate>
                                  <p:childTnLst>
                                    <p:set>
                                      <p:cBhvr>
                                        <p:cTn id="39" fill="hold"/>
                                        <p:tgtEl>
                                          <p:spTgt spid="186">
                                            <p:txEl>
                                              <p:pRg st="8" end="8"/>
                                            </p:txEl>
                                          </p:spTgt>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iterate type="lt">
                                    <p:tmAbs val="100"/>
                                  </p:iterate>
                                  <p:childTnLst>
                                    <p:set>
                                      <p:cBhvr>
                                        <p:cTn id="42" fill="hold"/>
                                        <p:tgtEl>
                                          <p:spTgt spid="186">
                                            <p:txEl>
                                              <p:pRg st="9" end="9"/>
                                            </p:txEl>
                                          </p:spTgt>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grpId="0" nodeType="afterEffect">
                                  <p:stCondLst>
                                    <p:cond delay="0"/>
                                  </p:stCondLst>
                                  <p:iterate type="lt">
                                    <p:tmAbs val="100"/>
                                  </p:iterate>
                                  <p:childTnLst>
                                    <p:set>
                                      <p:cBhvr>
                                        <p:cTn id="45" fill="hold"/>
                                        <p:tgtEl>
                                          <p:spTgt spid="186">
                                            <p:txEl>
                                              <p:pRg st="10" end="10"/>
                                            </p:txEl>
                                          </p:spTgt>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iterate type="lt">
                                    <p:tmAbs val="100"/>
                                  </p:iterate>
                                  <p:childTnLst>
                                    <p:set>
                                      <p:cBhvr>
                                        <p:cTn id="48" fill="hold"/>
                                        <p:tgtEl>
                                          <p:spTgt spid="186">
                                            <p:txEl>
                                              <p:pRg st="11" end="11"/>
                                            </p:txEl>
                                          </p:spTgt>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iterate type="lt">
                                    <p:tmAbs val="100"/>
                                  </p:iterate>
                                  <p:childTnLst>
                                    <p:set>
                                      <p:cBhvr>
                                        <p:cTn id="51" fill="hold"/>
                                        <p:tgtEl>
                                          <p:spTgt spid="186">
                                            <p:txEl>
                                              <p:charRg st="360" end="36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fill="hold" grpId="0" nodeType="clickEffect">
                                  <p:stCondLst>
                                    <p:cond delay="0"/>
                                  </p:stCondLst>
                                  <p:iterate>
                                    <p:tmAbs val="0"/>
                                  </p:iterate>
                                  <p:childTnLst>
                                    <p:set>
                                      <p:cBhvr>
                                        <p:cTn id="55" fill="hold"/>
                                        <p:tgtEl>
                                          <p:spTgt spid="187"/>
                                        </p:tgtEl>
                                        <p:attrNameLst>
                                          <p:attrName>style.visibility</p:attrName>
                                        </p:attrNameLst>
                                      </p:cBhvr>
                                      <p:to>
                                        <p:strVal val="visible"/>
                                      </p:to>
                                    </p:set>
                                    <p:animEffect transition="in" filter="fade">
                                      <p:cBhvr>
                                        <p:cTn id="56" dur="500"/>
                                        <p:tgtEl>
                                          <p:spTgt spid="187"/>
                                        </p:tgtEl>
                                      </p:cBhvr>
                                    </p:animEffect>
                                  </p:childTnLst>
                                </p:cTn>
                              </p:par>
                            </p:childTnLst>
                          </p:cTn>
                        </p:par>
                        <p:par>
                          <p:cTn id="57" fill="hold">
                            <p:stCondLst>
                              <p:cond delay="500"/>
                            </p:stCondLst>
                            <p:childTnLst>
                              <p:par>
                                <p:cTn id="58" presetID="1" presetClass="entr" presetSubtype="0" fill="hold" grpId="0" nodeType="afterEffect">
                                  <p:stCondLst>
                                    <p:cond delay="0"/>
                                  </p:stCondLst>
                                  <p:iterate type="lt">
                                    <p:tmAbs val="100"/>
                                  </p:iterate>
                                  <p:childTnLst>
                                    <p:set>
                                      <p:cBhvr>
                                        <p:cTn id="59" fill="hold"/>
                                        <p:tgtEl>
                                          <p:spTgt spid="188">
                                            <p:bg/>
                                          </p:spTgt>
                                        </p:tgtEl>
                                        <p:attrNameLst>
                                          <p:attrName>style.visibility</p:attrName>
                                        </p:attrNameLst>
                                      </p:cBhvr>
                                      <p:to>
                                        <p:strVal val="visible"/>
                                      </p:to>
                                    </p:set>
                                  </p:childTnLst>
                                </p:cTn>
                              </p:par>
                              <p:par>
                                <p:cTn id="60" presetID="1" presetClass="entr" presetSubtype="0" fill="hold" grpId="0" nodeType="withEffect">
                                  <p:stCondLst>
                                    <p:cond delay="0"/>
                                  </p:stCondLst>
                                  <p:iterate type="lt">
                                    <p:tmAbs val="100"/>
                                  </p:iterate>
                                  <p:childTnLst>
                                    <p:set>
                                      <p:cBhvr>
                                        <p:cTn id="61" fill="hold"/>
                                        <p:tgtEl>
                                          <p:spTgt spid="188">
                                            <p:txEl>
                                              <p:pRg st="0" end="0"/>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iterate>
                                    <p:tmAbs val="0"/>
                                  </p:iterate>
                                  <p:childTnLst>
                                    <p:set>
                                      <p:cBhvr>
                                        <p:cTn id="65" fill="hold"/>
                                        <p:tgtEl>
                                          <p:spTgt spid="198"/>
                                        </p:tgtEl>
                                        <p:attrNameLst>
                                          <p:attrName>style.visibility</p:attrName>
                                        </p:attrNameLst>
                                      </p:cBhvr>
                                      <p:to>
                                        <p:strVal val="visible"/>
                                      </p:to>
                                    </p:set>
                                    <p:animEffect transition="in" filter="wipe(left)">
                                      <p:cBhvr>
                                        <p:cTn id="66" dur="500"/>
                                        <p:tgtEl>
                                          <p:spTgt spid="198"/>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path" presetSubtype="0" accel="50000" decel="50000" fill="hold" nodeType="clickEffect">
                                  <p:stCondLst>
                                    <p:cond delay="0"/>
                                  </p:stCondLst>
                                  <p:childTnLst>
                                    <p:animMotion origin="layout" path="M 0.000000 0.000000 L 0.000583 0.086320" pathEditMode="relative">
                                      <p:cBhvr>
                                        <p:cTn id="70" dur="500" fill="hold"/>
                                        <p:tgtEl>
                                          <p:spTgt spid="198"/>
                                        </p:tgtEl>
                                        <p:attrNameLst>
                                          <p:attrName>ppt_x</p:attrName>
                                          <p:attrName>ppt_y</p:attrName>
                                        </p:attrNameLst>
                                      </p:cBhvr>
                                    </p:animMotion>
                                  </p:childTnLst>
                                </p:cTn>
                              </p:par>
                            </p:childTnLst>
                          </p:cTn>
                        </p:par>
                      </p:childTnLst>
                    </p:cTn>
                  </p:par>
                  <p:par>
                    <p:cTn id="71" fill="hold">
                      <p:stCondLst>
                        <p:cond delay="indefinite"/>
                      </p:stCondLst>
                      <p:childTnLst>
                        <p:par>
                          <p:cTn id="72" fill="hold">
                            <p:stCondLst>
                              <p:cond delay="0"/>
                            </p:stCondLst>
                            <p:childTnLst>
                              <p:par>
                                <p:cTn id="73" presetID="-1" presetClass="path" presetSubtype="0" accel="50000" decel="50000" fill="hold" nodeType="clickEffect">
                                  <p:stCondLst>
                                    <p:cond delay="0"/>
                                  </p:stCondLst>
                                  <p:childTnLst>
                                    <p:animMotion origin="layout" path="M 0.000583 0.086320 L 0.031272 0.119072" pathEditMode="relative">
                                      <p:cBhvr>
                                        <p:cTn id="74" dur="500" fill="hold"/>
                                        <p:tgtEl>
                                          <p:spTgt spid="198"/>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10" presetClass="entr" fill="hold" grpId="0" nodeType="clickEffect">
                                  <p:stCondLst>
                                    <p:cond delay="0"/>
                                  </p:stCondLst>
                                  <p:iterate>
                                    <p:tmAbs val="0"/>
                                  </p:iterate>
                                  <p:childTnLst>
                                    <p:set>
                                      <p:cBhvr>
                                        <p:cTn id="78" fill="hold"/>
                                        <p:tgtEl>
                                          <p:spTgt spid="182"/>
                                        </p:tgtEl>
                                        <p:attrNameLst>
                                          <p:attrName>style.visibility</p:attrName>
                                        </p:attrNameLst>
                                      </p:cBhvr>
                                      <p:to>
                                        <p:strVal val="visible"/>
                                      </p:to>
                                    </p:set>
                                    <p:animEffect transition="in" filter="fade">
                                      <p:cBhvr>
                                        <p:cTn id="79" dur="250"/>
                                        <p:tgtEl>
                                          <p:spTgt spid="182"/>
                                        </p:tgtEl>
                                      </p:cBhvr>
                                    </p:animEffect>
                                  </p:childTnLst>
                                </p:cTn>
                              </p:par>
                            </p:childTnLst>
                          </p:cTn>
                        </p:par>
                        <p:par>
                          <p:cTn id="80" fill="hold">
                            <p:stCondLst>
                              <p:cond delay="0"/>
                            </p:stCondLst>
                            <p:childTnLst>
                              <p:par>
                                <p:cTn id="81" presetID="-1" presetClass="path" presetSubtype="0" accel="50000" decel="50000" fill="hold" nodeType="afterEffect">
                                  <p:stCondLst>
                                    <p:cond delay="0"/>
                                  </p:stCondLst>
                                  <p:childTnLst>
                                    <p:animMotion origin="layout" path="M 0.000000 0.000000 L -0.060098 0.310764" pathEditMode="relative">
                                      <p:cBhvr>
                                        <p:cTn id="82" dur="500" fill="hold"/>
                                        <p:tgtEl>
                                          <p:spTgt spid="182"/>
                                        </p:tgtEl>
                                        <p:attrNameLst>
                                          <p:attrName>ppt_x</p:attrName>
                                          <p:attrName>ppt_y</p:attrName>
                                        </p:attrNameLst>
                                      </p:cBhvr>
                                    </p:animMotion>
                                  </p:childTnLst>
                                </p:cTn>
                              </p:par>
                            </p:childTnLst>
                          </p:cTn>
                        </p:par>
                        <p:par>
                          <p:cTn id="83" fill="hold">
                            <p:stCondLst>
                              <p:cond delay="0"/>
                            </p:stCondLst>
                            <p:childTnLst>
                              <p:par>
                                <p:cTn id="84" presetID="6" presetClass="emph" presetSubtype="0" accel="50000" decel="50000" fill="hold" grpId="1" nodeType="withEffect">
                                  <p:stCondLst>
                                    <p:cond delay="0"/>
                                  </p:stCondLst>
                                  <p:childTnLst>
                                    <p:animScale>
                                      <p:cBhvr>
                                        <p:cTn id="85" dur="500" fill="hold"/>
                                        <p:tgtEl>
                                          <p:spTgt spid="182"/>
                                        </p:tgtEl>
                                      </p:cBhvr>
                                      <p:by x="96850" y="96850"/>
                                    </p:animScale>
                                  </p:childTnLst>
                                </p:cTn>
                              </p:par>
                            </p:childTnLst>
                          </p:cTn>
                        </p:par>
                      </p:childTnLst>
                    </p:cTn>
                  </p:par>
                  <p:par>
                    <p:cTn id="86" fill="hold">
                      <p:stCondLst>
                        <p:cond delay="indefinite"/>
                      </p:stCondLst>
                      <p:childTnLst>
                        <p:par>
                          <p:cTn id="87" fill="hold">
                            <p:stCondLst>
                              <p:cond delay="0"/>
                            </p:stCondLst>
                            <p:childTnLst>
                              <p:par>
                                <p:cTn id="88" presetID="-1" presetClass="path" presetSubtype="0" accel="50000" decel="50000" fill="hold" nodeType="clickEffect">
                                  <p:stCondLst>
                                    <p:cond delay="0"/>
                                  </p:stCondLst>
                                  <p:childTnLst>
                                    <p:animMotion origin="layout" path="M 0.031272 0.119072 L -0.001875 0.174937" pathEditMode="relative">
                                      <p:cBhvr>
                                        <p:cTn id="89" dur="500" fill="hold"/>
                                        <p:tgtEl>
                                          <p:spTgt spid="19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animBg="1" advAuto="0"/>
      <p:bldP spid="182" grpId="1" animBg="1" advAuto="0"/>
      <p:bldP spid="184" grpId="0" build="p" bldLvl="5" animBg="1" advAuto="0"/>
      <p:bldP spid="186" grpId="0" build="p" bldLvl="5" animBg="1" advAuto="0"/>
      <p:bldP spid="187" grpId="0" animBg="1" advAuto="0"/>
      <p:bldP spid="188" grpId="0" build="p" bldLvl="5" animBg="1" advAuto="0"/>
      <p:bldP spid="198"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eturn…"/>
          <p:cNvSpPr/>
          <p:nvPr/>
        </p:nvSpPr>
        <p:spPr>
          <a:xfrm>
            <a:off x="5937250" y="3232150"/>
            <a:ext cx="1536700" cy="1346200"/>
          </a:xfrm>
          <a:prstGeom prst="roundRect">
            <a:avLst>
              <a:gd name="adj" fmla="val 8368"/>
            </a:avLst>
          </a:prstGeom>
          <a:solidFill>
            <a:srgbClr val="D783FF"/>
          </a:solidFill>
          <a:ln w="38100">
            <a:solidFill>
              <a:srgbClr val="5E5E5E"/>
            </a:solidFill>
            <a:miter lim="400000"/>
          </a:ln>
          <a:effectLst>
            <a:outerShdw blurRad="101600" dist="76200" dir="3060000" rotWithShape="0">
              <a:srgbClr val="000000">
                <a:alpha val="4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defRPr sz="1900" b="1">
                <a:solidFill>
                  <a:srgbClr val="000000"/>
                </a:solidFill>
                <a:latin typeface="Courier New"/>
                <a:ea typeface="Courier New"/>
                <a:cs typeface="Courier New"/>
                <a:sym typeface="Courier New"/>
              </a:defRPr>
            </a:pPr>
            <a:r>
              <a:t>return</a:t>
            </a:r>
          </a:p>
          <a:p>
            <a:pPr>
              <a:defRPr sz="1900" b="1">
                <a:solidFill>
                  <a:srgbClr val="000000"/>
                </a:solidFill>
                <a:latin typeface="Courier New"/>
                <a:ea typeface="Courier New"/>
                <a:cs typeface="Courier New"/>
                <a:sym typeface="Courier New"/>
              </a:defRPr>
            </a:pPr>
            <a:r>
              <a:t>to client</a:t>
            </a:r>
          </a:p>
        </p:txBody>
      </p:sp>
      <p:sp>
        <p:nvSpPr>
          <p:cNvPr id="201" name="Rounded Rectangle"/>
          <p:cNvSpPr/>
          <p:nvPr/>
        </p:nvSpPr>
        <p:spPr>
          <a:xfrm>
            <a:off x="76200" y="6159500"/>
            <a:ext cx="11074400" cy="1905000"/>
          </a:xfrm>
          <a:prstGeom prst="roundRect">
            <a:avLst>
              <a:gd name="adj" fmla="val 10000"/>
            </a:avLst>
          </a:prstGeom>
          <a:solidFill>
            <a:schemeClr val="accent1">
              <a:hueOff val="-313507"/>
              <a:satOff val="34334"/>
              <a:lumOff val="-8266"/>
              <a:alpha val="62000"/>
            </a:schemeClr>
          </a:solidFill>
          <a:ln w="25400">
            <a:solidFill>
              <a:srgbClr val="000000"/>
            </a:solidFill>
            <a:miter lim="400000"/>
          </a:ln>
        </p:spPr>
        <p:txBody>
          <a:bodyPr lIns="50800" tIns="50800" rIns="50800" bIns="50800" anchor="ctr"/>
          <a:lstStyle/>
          <a:p>
            <a:pPr>
              <a:defRPr sz="4400">
                <a:solidFill>
                  <a:srgbClr val="FFFFFF"/>
                </a:solidFill>
              </a:defRPr>
            </a:pPr>
            <a:endParaRPr/>
          </a:p>
        </p:txBody>
      </p:sp>
      <p:graphicFrame>
        <p:nvGraphicFramePr>
          <p:cNvPr id="202" name="Table 4"/>
          <p:cNvGraphicFramePr/>
          <p:nvPr>
            <p:extLst>
              <p:ext uri="{D42A27DB-BD31-4B8C-83A1-F6EECF244321}">
                <p14:modId xmlns:p14="http://schemas.microsoft.com/office/powerpoint/2010/main" val="2082211162"/>
              </p:ext>
            </p:extLst>
          </p:nvPr>
        </p:nvGraphicFramePr>
        <p:xfrm>
          <a:off x="1104900" y="63500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0</a:t>
                      </a:r>
                    </a:p>
                  </a:txBody>
                  <a:tcPr marL="50800" marR="50800" marT="50800" marB="50800" anchor="b"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1</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2</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3</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4</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5</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6</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7</a:t>
                      </a:r>
                    </a:p>
                  </a:txBody>
                  <a:tcPr marL="50800" marR="50800" marT="50800" marB="50800" anchor="b"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extLst>
                  <a:ext uri="{0D108BD9-81ED-4DB2-BD59-A6C34878D82A}">
                    <a16:rowId xmlns:a16="http://schemas.microsoft.com/office/drawing/2014/main" val="10000"/>
                  </a:ext>
                </a:extLst>
              </a:tr>
            </a:tbl>
          </a:graphicData>
        </a:graphic>
      </p:graphicFrame>
      <p:graphicFrame>
        <p:nvGraphicFramePr>
          <p:cNvPr id="203" name="Table 3"/>
          <p:cNvGraphicFramePr/>
          <p:nvPr>
            <p:extLst>
              <p:ext uri="{D42A27DB-BD31-4B8C-83A1-F6EECF244321}">
                <p14:modId xmlns:p14="http://schemas.microsoft.com/office/powerpoint/2010/main" val="3432376989"/>
              </p:ext>
            </p:extLst>
          </p:nvPr>
        </p:nvGraphicFramePr>
        <p:xfrm>
          <a:off x="1092200" y="73787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1</a:t>
                      </a:r>
                    </a:p>
                  </a:txBody>
                  <a:tcPr marL="50800" marR="50800" marT="50800" marB="50800" anchor="b"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2</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3</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4</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5</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6</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7</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8</a:t>
                      </a:r>
                    </a:p>
                  </a:txBody>
                  <a:tcPr marL="50800" marR="50800" marT="50800" marB="50800" anchor="b"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extLst>
                  <a:ext uri="{0D108BD9-81ED-4DB2-BD59-A6C34878D82A}">
                    <a16:rowId xmlns:a16="http://schemas.microsoft.com/office/drawing/2014/main" val="10000"/>
                  </a:ext>
                </a:extLst>
              </a:tr>
            </a:tbl>
          </a:graphicData>
        </a:graphic>
      </p:graphicFrame>
      <p:sp>
        <p:nvSpPr>
          <p:cNvPr id="204" name="items"/>
          <p:cNvSpPr/>
          <p:nvPr/>
        </p:nvSpPr>
        <p:spPr>
          <a:xfrm>
            <a:off x="41705" y="6959600"/>
            <a:ext cx="1066957" cy="469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500" b="1">
                <a:solidFill>
                  <a:srgbClr val="FFFB00"/>
                </a:solidFill>
                <a:latin typeface="Courier New"/>
                <a:ea typeface="Courier New"/>
                <a:cs typeface="Courier New"/>
                <a:sym typeface="Courier New"/>
              </a:defRPr>
            </a:lvl1pPr>
          </a:lstStyle>
          <a:p>
            <a:r>
              <a:t>items</a:t>
            </a:r>
          </a:p>
        </p:txBody>
      </p:sp>
      <p:graphicFrame>
        <p:nvGraphicFramePr>
          <p:cNvPr id="205" name="Table 5"/>
          <p:cNvGraphicFramePr/>
          <p:nvPr>
            <p:extLst>
              <p:ext uri="{D42A27DB-BD31-4B8C-83A1-F6EECF244321}">
                <p14:modId xmlns:p14="http://schemas.microsoft.com/office/powerpoint/2010/main" val="155197194"/>
              </p:ext>
            </p:extLst>
          </p:nvPr>
        </p:nvGraphicFramePr>
        <p:xfrm>
          <a:off x="1104900" y="68834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Cheese</a:t>
                      </a: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sp>
        <p:nvSpPr>
          <p:cNvPr id="206" name="List Position"/>
          <p:cNvSpPr/>
          <p:nvPr/>
        </p:nvSpPr>
        <p:spPr>
          <a:xfrm>
            <a:off x="9351277" y="7493000"/>
            <a:ext cx="1604468"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584200">
              <a:defRPr sz="2400">
                <a:solidFill>
                  <a:srgbClr val="941100"/>
                </a:solidFill>
              </a:defRPr>
            </a:lvl1pPr>
          </a:lstStyle>
          <a:p>
            <a:r>
              <a:t>List Position</a:t>
            </a:r>
          </a:p>
        </p:txBody>
      </p:sp>
      <p:sp>
        <p:nvSpPr>
          <p:cNvPr id="207" name="Array Index"/>
          <p:cNvSpPr/>
          <p:nvPr/>
        </p:nvSpPr>
        <p:spPr>
          <a:xfrm>
            <a:off x="9309624" y="6489700"/>
            <a:ext cx="1569721"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2400">
                <a:solidFill>
                  <a:srgbClr val="5E5E5E"/>
                </a:solidFill>
              </a:defRPr>
            </a:lvl1pPr>
          </a:lstStyle>
          <a:p>
            <a:r>
              <a:t>Array Index</a:t>
            </a:r>
          </a:p>
        </p:txBody>
      </p:sp>
      <p:sp>
        <p:nvSpPr>
          <p:cNvPr id="208" name="List Elements"/>
          <p:cNvSpPr/>
          <p:nvPr/>
        </p:nvSpPr>
        <p:spPr>
          <a:xfrm>
            <a:off x="9315618" y="6985000"/>
            <a:ext cx="1735533"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2400">
                <a:solidFill>
                  <a:srgbClr val="011993"/>
                </a:solidFill>
              </a:defRPr>
            </a:lvl1pPr>
          </a:lstStyle>
          <a:p>
            <a:r>
              <a:t>List Elements</a:t>
            </a:r>
          </a:p>
        </p:txBody>
      </p:sp>
      <p:graphicFrame>
        <p:nvGraphicFramePr>
          <p:cNvPr id="209" name="Table 6"/>
          <p:cNvGraphicFramePr/>
          <p:nvPr>
            <p:extLst>
              <p:ext uri="{D42A27DB-BD31-4B8C-83A1-F6EECF244321}">
                <p14:modId xmlns:p14="http://schemas.microsoft.com/office/powerpoint/2010/main" val="3470288959"/>
              </p:ext>
            </p:extLst>
          </p:nvPr>
        </p:nvGraphicFramePr>
        <p:xfrm>
          <a:off x="1104904" y="6883400"/>
          <a:ext cx="30529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Apples</a:t>
                      </a:r>
                    </a:p>
                  </a:txBody>
                  <a:tcPr marL="50800" marR="50800" marT="50800" marB="50800" anchor="ctr"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Oranges</a:t>
                      </a: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Pears</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graphicFrame>
        <p:nvGraphicFramePr>
          <p:cNvPr id="210" name="Table 1"/>
          <p:cNvGraphicFramePr/>
          <p:nvPr>
            <p:extLst>
              <p:ext uri="{D42A27DB-BD31-4B8C-83A1-F6EECF244321}">
                <p14:modId xmlns:p14="http://schemas.microsoft.com/office/powerpoint/2010/main" val="1307565421"/>
              </p:ext>
            </p:extLst>
          </p:nvPr>
        </p:nvGraphicFramePr>
        <p:xfrm>
          <a:off x="5168904" y="6883400"/>
          <a:ext cx="10176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Nachos</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graphicFrame>
        <p:nvGraphicFramePr>
          <p:cNvPr id="211" name="Table 2"/>
          <p:cNvGraphicFramePr/>
          <p:nvPr>
            <p:extLst>
              <p:ext uri="{D42A27DB-BD31-4B8C-83A1-F6EECF244321}">
                <p14:modId xmlns:p14="http://schemas.microsoft.com/office/powerpoint/2010/main" val="2458897300"/>
              </p:ext>
            </p:extLst>
          </p:nvPr>
        </p:nvGraphicFramePr>
        <p:xfrm>
          <a:off x="4151979" y="6886768"/>
          <a:ext cx="1017650" cy="524891"/>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24891">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Cheese</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sp>
        <p:nvSpPr>
          <p:cNvPr id="212" name="The Class ArrayList"/>
          <p:cNvSpPr txBox="1">
            <a:spLocks noGrp="1"/>
          </p:cNvSpPr>
          <p:nvPr>
            <p:ph type="title"/>
          </p:nvPr>
        </p:nvSpPr>
        <p:spPr>
          <a:prstGeom prst="rect">
            <a:avLst/>
          </a:prstGeom>
        </p:spPr>
        <p:txBody>
          <a:bodyPr/>
          <a:lstStyle/>
          <a:p>
            <a:r>
              <a:t>The Class ArrayList</a:t>
            </a:r>
          </a:p>
        </p:txBody>
      </p:sp>
      <p:sp>
        <p:nvSpPr>
          <p:cNvPr id="213" name="Replacing an entry…"/>
          <p:cNvSpPr txBox="1">
            <a:spLocks noGrp="1"/>
          </p:cNvSpPr>
          <p:nvPr>
            <p:ph type="body" sz="quarter" idx="1"/>
          </p:nvPr>
        </p:nvSpPr>
        <p:spPr>
          <a:xfrm>
            <a:off x="127000" y="1562100"/>
            <a:ext cx="7213600" cy="2108200"/>
          </a:xfrm>
          <a:prstGeom prst="rect">
            <a:avLst/>
          </a:prstGeom>
        </p:spPr>
        <p:txBody>
          <a:bodyPr/>
          <a:lstStyle/>
          <a:p>
            <a:pPr>
              <a:buBlip>
                <a:blip r:embed="rId3"/>
              </a:buBlip>
            </a:pPr>
            <a:r>
              <a:t>Replacing an entry</a:t>
            </a:r>
          </a:p>
          <a:p>
            <a:pPr>
              <a:buBlip>
                <a:blip r:embed="rId3"/>
              </a:buBlip>
            </a:pPr>
            <a:r>
              <a:t>Getting an entry at a specific position</a:t>
            </a:r>
          </a:p>
        </p:txBody>
      </p:sp>
      <p:sp>
        <p:nvSpPr>
          <p:cNvPr id="214" name="Rectangle"/>
          <p:cNvSpPr/>
          <p:nvPr/>
        </p:nvSpPr>
        <p:spPr>
          <a:xfrm>
            <a:off x="8064500" y="1574800"/>
            <a:ext cx="8026401" cy="2074242"/>
          </a:xfrm>
          <a:prstGeom prst="rect">
            <a:avLst/>
          </a:prstGeom>
          <a:solidFill>
            <a:srgbClr val="E5E6E1"/>
          </a:solidFill>
          <a:ln w="38100">
            <a:solidFill>
              <a:srgbClr val="941100"/>
            </a:solidFill>
            <a:miter lim="400000"/>
          </a:ln>
          <a:effectLst>
            <a:outerShdw blurRad="101600" dist="88900" dir="1980000" rotWithShape="0">
              <a:srgbClr val="000000"/>
            </a:outerShdw>
          </a:effectLst>
        </p:spPr>
        <p:txBody>
          <a:bodyPr lIns="50800" tIns="50800" rIns="50800" bIns="50800" anchor="ctr"/>
          <a:lstStyle/>
          <a:p>
            <a:pPr>
              <a:defRPr sz="4400">
                <a:solidFill>
                  <a:srgbClr val="FFFFFF"/>
                </a:solidFill>
              </a:defRPr>
            </a:pPr>
            <a:endParaRPr/>
          </a:p>
        </p:txBody>
      </p:sp>
      <p:sp>
        <p:nvSpPr>
          <p:cNvPr id="215" name="template&lt;class ItemType&gt;…"/>
          <p:cNvSpPr/>
          <p:nvPr/>
        </p:nvSpPr>
        <p:spPr>
          <a:xfrm>
            <a:off x="8128000" y="1574800"/>
            <a:ext cx="7988301" cy="548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lgn="l" defTabSz="457200">
              <a:lnSpc>
                <a:spcPct val="120000"/>
              </a:lnSpc>
              <a:tabLst>
                <a:tab pos="241300" algn="l"/>
              </a:tabLst>
              <a:defRPr sz="1600" b="1">
                <a:solidFill>
                  <a:srgbClr val="000000"/>
                </a:solidFill>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457200">
              <a:lnSpc>
                <a:spcPct val="120000"/>
              </a:lnSpc>
              <a:tabLst>
                <a:tab pos="241300" algn="l"/>
              </a:tabLst>
              <a:defRPr sz="1600" b="1">
                <a:solidFill>
                  <a:srgbClr val="000000"/>
                </a:solidFill>
                <a:latin typeface="Menlo Regular"/>
                <a:ea typeface="Menlo Regular"/>
                <a:cs typeface="Menlo Regular"/>
                <a:sym typeface="Menlo Regular"/>
              </a:defRPr>
            </a:pPr>
            <a:r>
              <a:t>ItemType </a:t>
            </a:r>
            <a:r>
              <a:rPr>
                <a:solidFill>
                  <a:srgbClr val="4F8187"/>
                </a:solidFill>
              </a:rPr>
              <a:t>ArrayList</a:t>
            </a:r>
            <a:r>
              <a:t>&lt;ItemType&gt;::getEntry(</a:t>
            </a:r>
            <a:r>
              <a:rPr>
                <a:solidFill>
                  <a:srgbClr val="BB2CA2"/>
                </a:solidFill>
              </a:rPr>
              <a:t>int</a:t>
            </a:r>
            <a:r>
              <a:t> position) </a:t>
            </a:r>
            <a:r>
              <a:rPr>
                <a:solidFill>
                  <a:srgbClr val="BB2CA2"/>
                </a:solidFill>
              </a:rPr>
              <a:t>const</a:t>
            </a:r>
            <a:r>
              <a:t> </a:t>
            </a:r>
          </a:p>
          <a:p>
            <a:pPr algn="l" defTabSz="457200">
              <a:lnSpc>
                <a:spcPct val="120000"/>
              </a:lnSpc>
              <a:tabLst>
                <a:tab pos="241300" algn="l"/>
              </a:tabLst>
              <a:defRPr sz="1600" b="1">
                <a:solidFill>
                  <a:srgbClr val="000000"/>
                </a:solidFill>
                <a:latin typeface="Menlo Regular"/>
                <a:ea typeface="Menlo Regular"/>
                <a:cs typeface="Menlo Regular"/>
                <a:sym typeface="Menlo Regular"/>
              </a:defRPr>
            </a:pPr>
            <a:r>
              <a:t>{</a:t>
            </a:r>
          </a:p>
          <a:p>
            <a:pPr algn="l" defTabSz="457200">
              <a:lnSpc>
                <a:spcPct val="120000"/>
              </a:lnSpc>
              <a:tabLst>
                <a:tab pos="241300" algn="l"/>
              </a:tabLst>
              <a:defRPr sz="1600" b="1">
                <a:solidFill>
                  <a:srgbClr val="000000"/>
                </a:solidFill>
                <a:latin typeface="Menlo Regular"/>
                <a:ea typeface="Menlo Regular"/>
                <a:cs typeface="Menlo Regular"/>
                <a:sym typeface="Menlo Regular"/>
              </a:defRPr>
            </a:pPr>
            <a:r>
              <a:t>  assert((position &gt;= </a:t>
            </a:r>
            <a:r>
              <a:rPr>
                <a:solidFill>
                  <a:srgbClr val="272AD8"/>
                </a:solidFill>
              </a:rPr>
              <a:t>1</a:t>
            </a:r>
            <a:r>
              <a:t>) &amp;&amp; (position &lt;= </a:t>
            </a:r>
            <a:r>
              <a:rPr>
                <a:solidFill>
                  <a:srgbClr val="4F8187"/>
                </a:solidFill>
              </a:rPr>
              <a:t>itemCount</a:t>
            </a:r>
            <a:r>
              <a:t>));</a:t>
            </a:r>
          </a:p>
          <a:p>
            <a:pPr algn="l" defTabSz="457200">
              <a:lnSpc>
                <a:spcPct val="120000"/>
              </a:lnSpc>
              <a:tabLst>
                <a:tab pos="241300" algn="l"/>
              </a:tabLst>
              <a:defRPr sz="1600" b="1">
                <a:solidFill>
                  <a:srgbClr val="000000"/>
                </a:solidFill>
                <a:latin typeface="Menlo Regular"/>
                <a:ea typeface="Menlo Regular"/>
                <a:cs typeface="Menlo Regular"/>
                <a:sym typeface="Menlo Regular"/>
              </a:defRPr>
            </a:pPr>
            <a:r>
              <a:t>  </a:t>
            </a:r>
            <a:r>
              <a:rPr>
                <a:solidFill>
                  <a:srgbClr val="BB2CA2"/>
                </a:solidFill>
              </a:rPr>
              <a:t>return</a:t>
            </a:r>
            <a:r>
              <a:t> </a:t>
            </a:r>
            <a:r>
              <a:rPr>
                <a:solidFill>
                  <a:srgbClr val="4F8187"/>
                </a:solidFill>
              </a:rPr>
              <a:t>items</a:t>
            </a:r>
            <a:r>
              <a:t>[position - </a:t>
            </a:r>
            <a:r>
              <a:rPr>
                <a:solidFill>
                  <a:srgbClr val="272AD8"/>
                </a:solidFill>
              </a:rPr>
              <a:t>1</a:t>
            </a:r>
            <a:r>
              <a:t>];</a:t>
            </a:r>
          </a:p>
          <a:p>
            <a:pPr algn="l" defTabSz="457200">
              <a:lnSpc>
                <a:spcPct val="120000"/>
              </a:lnSpc>
              <a:tabLst>
                <a:tab pos="241300" algn="l"/>
              </a:tabLst>
              <a:defRPr sz="1600" b="1">
                <a:solidFill>
                  <a:srgbClr val="008400"/>
                </a:solidFill>
                <a:latin typeface="Menlo Regular"/>
                <a:ea typeface="Menlo Regular"/>
                <a:cs typeface="Menlo Regular"/>
                <a:sym typeface="Menlo Regular"/>
              </a:defRPr>
            </a:pPr>
            <a:r>
              <a:rPr>
                <a:solidFill>
                  <a:srgbClr val="000000"/>
                </a:solidFill>
              </a:rPr>
              <a:t>}  </a:t>
            </a:r>
            <a:r>
              <a:t>// end getEntry</a:t>
            </a:r>
          </a:p>
        </p:txBody>
      </p:sp>
      <p:sp>
        <p:nvSpPr>
          <p:cNvPr id="216" name="Rounded Rectangle"/>
          <p:cNvSpPr/>
          <p:nvPr/>
        </p:nvSpPr>
        <p:spPr>
          <a:xfrm>
            <a:off x="101600" y="4927600"/>
            <a:ext cx="2616200" cy="1219200"/>
          </a:xfrm>
          <a:prstGeom prst="roundRect">
            <a:avLst>
              <a:gd name="adj" fmla="val 15625"/>
            </a:avLst>
          </a:prstGeom>
          <a:solidFill>
            <a:schemeClr val="accent1">
              <a:hueOff val="-313507"/>
              <a:satOff val="34334"/>
              <a:lumOff val="-8266"/>
              <a:alpha val="62000"/>
            </a:schemeClr>
          </a:solidFill>
          <a:ln w="25400">
            <a:solidFill>
              <a:srgbClr val="000000"/>
            </a:solidFill>
            <a:miter lim="400000"/>
          </a:ln>
        </p:spPr>
        <p:txBody>
          <a:bodyPr lIns="50800" tIns="50800" rIns="50800" bIns="50800" anchor="ctr"/>
          <a:lstStyle/>
          <a:p>
            <a:pPr>
              <a:defRPr sz="4400">
                <a:solidFill>
                  <a:srgbClr val="FFFFFF"/>
                </a:solidFill>
              </a:defRPr>
            </a:pPr>
            <a:endParaRPr/>
          </a:p>
        </p:txBody>
      </p:sp>
      <p:sp>
        <p:nvSpPr>
          <p:cNvPr id="217" name="0"/>
          <p:cNvSpPr/>
          <p:nvPr/>
        </p:nvSpPr>
        <p:spPr>
          <a:xfrm>
            <a:off x="838200" y="54356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0</a:t>
            </a:r>
          </a:p>
        </p:txBody>
      </p:sp>
      <p:sp>
        <p:nvSpPr>
          <p:cNvPr id="218" name="itemCount"/>
          <p:cNvSpPr/>
          <p:nvPr/>
        </p:nvSpPr>
        <p:spPr>
          <a:xfrm>
            <a:off x="554735" y="4959350"/>
            <a:ext cx="1691897" cy="431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300" b="1">
                <a:solidFill>
                  <a:srgbClr val="FFFB00"/>
                </a:solidFill>
                <a:latin typeface="Courier New"/>
                <a:ea typeface="Courier New"/>
                <a:cs typeface="Courier New"/>
                <a:sym typeface="Courier New"/>
              </a:defRPr>
            </a:lvl1pPr>
          </a:lstStyle>
          <a:p>
            <a:r>
              <a:t>itemCount</a:t>
            </a:r>
          </a:p>
        </p:txBody>
      </p:sp>
      <p:sp>
        <p:nvSpPr>
          <p:cNvPr id="219" name="1"/>
          <p:cNvSpPr/>
          <p:nvPr/>
        </p:nvSpPr>
        <p:spPr>
          <a:xfrm>
            <a:off x="838200" y="54356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1</a:t>
            </a:r>
          </a:p>
        </p:txBody>
      </p:sp>
      <p:sp>
        <p:nvSpPr>
          <p:cNvPr id="220" name="2"/>
          <p:cNvSpPr/>
          <p:nvPr/>
        </p:nvSpPr>
        <p:spPr>
          <a:xfrm>
            <a:off x="838200" y="54356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2</a:t>
            </a:r>
          </a:p>
        </p:txBody>
      </p:sp>
      <p:sp>
        <p:nvSpPr>
          <p:cNvPr id="221" name="3"/>
          <p:cNvSpPr/>
          <p:nvPr/>
        </p:nvSpPr>
        <p:spPr>
          <a:xfrm>
            <a:off x="838200" y="54356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3</a:t>
            </a:r>
          </a:p>
        </p:txBody>
      </p:sp>
      <p:sp>
        <p:nvSpPr>
          <p:cNvPr id="222" name="4"/>
          <p:cNvSpPr/>
          <p:nvPr/>
        </p:nvSpPr>
        <p:spPr>
          <a:xfrm>
            <a:off x="838200" y="54356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4</a:t>
            </a:r>
          </a:p>
        </p:txBody>
      </p:sp>
      <p:sp>
        <p:nvSpPr>
          <p:cNvPr id="223" name="5"/>
          <p:cNvSpPr/>
          <p:nvPr/>
        </p:nvSpPr>
        <p:spPr>
          <a:xfrm>
            <a:off x="838200" y="54356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5</a:t>
            </a:r>
          </a:p>
        </p:txBody>
      </p:sp>
      <p:sp>
        <p:nvSpPr>
          <p:cNvPr id="224" name="Line"/>
          <p:cNvSpPr/>
          <p:nvPr/>
        </p:nvSpPr>
        <p:spPr>
          <a:xfrm flipH="1">
            <a:off x="7454701" y="2612657"/>
            <a:ext cx="914798" cy="7086"/>
          </a:xfrm>
          <a:prstGeom prst="line">
            <a:avLst/>
          </a:prstGeom>
          <a:ln w="76200">
            <a:solidFill>
              <a:srgbClr val="FFFB00"/>
            </a:solidFill>
            <a:miter lim="400000"/>
            <a:headEnd type="stealth"/>
          </a:ln>
          <a:effectLst>
            <a:outerShdw blurRad="1016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25" name="5"/>
          <p:cNvSpPr/>
          <p:nvPr/>
        </p:nvSpPr>
        <p:spPr>
          <a:xfrm>
            <a:off x="838200" y="54356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5</a:t>
            </a:r>
          </a:p>
        </p:txBody>
      </p:sp>
      <p:sp>
        <p:nvSpPr>
          <p:cNvPr id="226" name="Rectangle"/>
          <p:cNvSpPr/>
          <p:nvPr/>
        </p:nvSpPr>
        <p:spPr>
          <a:xfrm>
            <a:off x="272665" y="3911600"/>
            <a:ext cx="4965701" cy="673100"/>
          </a:xfrm>
          <a:prstGeom prst="rect">
            <a:avLst/>
          </a:prstGeom>
          <a:solidFill>
            <a:schemeClr val="accent1">
              <a:hueOff val="-313507"/>
              <a:satOff val="34334"/>
              <a:lumOff val="-8266"/>
              <a:alpha val="62000"/>
            </a:schemeClr>
          </a:solidFill>
          <a:ln w="38100">
            <a:solidFill>
              <a:srgbClr val="000000"/>
            </a:solidFill>
            <a:miter lim="400000"/>
          </a:ln>
        </p:spPr>
        <p:txBody>
          <a:bodyPr lIns="50800" tIns="50800" rIns="50800" bIns="50800" anchor="ctr"/>
          <a:lstStyle/>
          <a:p>
            <a:pPr>
              <a:defRPr sz="4800">
                <a:solidFill>
                  <a:srgbClr val="FFFFFF"/>
                </a:solidFill>
              </a:defRPr>
            </a:pPr>
            <a:endParaRPr/>
          </a:p>
        </p:txBody>
      </p:sp>
      <p:sp>
        <p:nvSpPr>
          <p:cNvPr id="227" name="groceryList-&gt;getEntry(4);"/>
          <p:cNvSpPr/>
          <p:nvPr/>
        </p:nvSpPr>
        <p:spPr>
          <a:xfrm>
            <a:off x="425466" y="4037012"/>
            <a:ext cx="4737101" cy="444501"/>
          </a:xfrm>
          <a:prstGeom prst="rect">
            <a:avLst/>
          </a:prstGeom>
          <a:ln w="12700">
            <a:miter lim="400000"/>
          </a:ln>
          <a:effectLst>
            <a:outerShdw blurRad="101600" dist="254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l" defTabSz="457200">
              <a:tabLst>
                <a:tab pos="355600" algn="l"/>
              </a:tabLst>
              <a:defRPr sz="2400" b="1">
                <a:solidFill>
                  <a:srgbClr val="FFFFFF"/>
                </a:solidFill>
                <a:latin typeface="Courier New"/>
                <a:ea typeface="Courier New"/>
                <a:cs typeface="Courier New"/>
                <a:sym typeface="Courier New"/>
              </a:defRPr>
            </a:lvl1pPr>
          </a:lstStyle>
          <a:p>
            <a:r>
              <a:t>groceryList-&gt;getEntry(4);</a:t>
            </a: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213">
                                            <p:txEl>
                                              <p:pRg st="1" end="1"/>
                                            </p:txEl>
                                          </p:spTgt>
                                        </p:tgtEl>
                                        <p:attrNameLst>
                                          <p:attrName>style.visibility</p:attrName>
                                        </p:attrNameLst>
                                      </p:cBhvr>
                                      <p:to>
                                        <p:strVal val="visible"/>
                                      </p:to>
                                    </p:set>
                                    <p:animEffect transition="in" filter="fade">
                                      <p:cBhvr>
                                        <p:cTn id="7" dur="500"/>
                                        <p:tgtEl>
                                          <p:spTgt spid="213">
                                            <p:txEl>
                                              <p:pRg st="1" end="1"/>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100"/>
                                  </p:iterate>
                                  <p:childTnLst>
                                    <p:set>
                                      <p:cBhvr>
                                        <p:cTn id="10" fill="hold"/>
                                        <p:tgtEl>
                                          <p:spTgt spid="215">
                                            <p:bg/>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100"/>
                                  </p:iterate>
                                  <p:childTnLst>
                                    <p:set>
                                      <p:cBhvr>
                                        <p:cTn id="12" fill="hold"/>
                                        <p:tgtEl>
                                          <p:spTgt spid="215">
                                            <p:txEl>
                                              <p:pRg st="0" end="0"/>
                                            </p:txEl>
                                          </p:spTgt>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iterate type="lt">
                                    <p:tmAbs val="100"/>
                                  </p:iterate>
                                  <p:childTnLst>
                                    <p:set>
                                      <p:cBhvr>
                                        <p:cTn id="15" fill="hold"/>
                                        <p:tgtEl>
                                          <p:spTgt spid="215">
                                            <p:txEl>
                                              <p:pRg st="1" end="1"/>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iterate type="lt">
                                    <p:tmAbs val="100"/>
                                  </p:iterate>
                                  <p:childTnLst>
                                    <p:set>
                                      <p:cBhvr>
                                        <p:cTn id="18" fill="hold"/>
                                        <p:tgtEl>
                                          <p:spTgt spid="215">
                                            <p:txEl>
                                              <p:pRg st="2" end="2"/>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iterate type="lt">
                                    <p:tmAbs val="100"/>
                                  </p:iterate>
                                  <p:childTnLst>
                                    <p:set>
                                      <p:cBhvr>
                                        <p:cTn id="21" fill="hold"/>
                                        <p:tgtEl>
                                          <p:spTgt spid="215">
                                            <p:txEl>
                                              <p:pRg st="3" end="3"/>
                                            </p:txEl>
                                          </p:spTgt>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iterate type="lt">
                                    <p:tmAbs val="100"/>
                                  </p:iterate>
                                  <p:childTnLst>
                                    <p:set>
                                      <p:cBhvr>
                                        <p:cTn id="24" fill="hold"/>
                                        <p:tgtEl>
                                          <p:spTgt spid="215">
                                            <p:txEl>
                                              <p:pRg st="4" end="4"/>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iterate type="lt">
                                    <p:tmAbs val="100"/>
                                  </p:iterate>
                                  <p:childTnLst>
                                    <p:set>
                                      <p:cBhvr>
                                        <p:cTn id="27" fill="hold"/>
                                        <p:tgtEl>
                                          <p:spTgt spid="215">
                                            <p:txEl>
                                              <p:pRg st="5" end="5"/>
                                            </p:txEl>
                                          </p:spTgt>
                                        </p:tgtEl>
                                        <p:attrNameLst>
                                          <p:attrName>style.visibility</p:attrName>
                                        </p:attrNameLst>
                                      </p:cBhvr>
                                      <p:to>
                                        <p:strVal val="visible"/>
                                      </p:to>
                                    </p:set>
                                  </p:childTnLst>
                                </p:cTn>
                              </p:par>
                            </p:childTnLst>
                          </p:cTn>
                        </p:par>
                        <p:par>
                          <p:cTn id="28" fill="hold">
                            <p:stCondLst>
                              <p:cond delay="500"/>
                            </p:stCondLst>
                            <p:childTnLst>
                              <p:par>
                                <p:cTn id="29" presetID="10" presetClass="entr" fill="hold" grpId="0" nodeType="afterEffect">
                                  <p:stCondLst>
                                    <p:cond delay="0"/>
                                  </p:stCondLst>
                                  <p:iterate>
                                    <p:tmAbs val="0"/>
                                  </p:iterate>
                                  <p:childTnLst>
                                    <p:set>
                                      <p:cBhvr>
                                        <p:cTn id="30" fill="hold"/>
                                        <p:tgtEl>
                                          <p:spTgt spid="226"/>
                                        </p:tgtEl>
                                        <p:attrNameLst>
                                          <p:attrName>style.visibility</p:attrName>
                                        </p:attrNameLst>
                                      </p:cBhvr>
                                      <p:to>
                                        <p:strVal val="visible"/>
                                      </p:to>
                                    </p:set>
                                    <p:animEffect transition="in" filter="fade">
                                      <p:cBhvr>
                                        <p:cTn id="31" dur="500"/>
                                        <p:tgtEl>
                                          <p:spTgt spid="226"/>
                                        </p:tgtEl>
                                      </p:cBhvr>
                                    </p:animEffect>
                                  </p:childTnLst>
                                </p:cTn>
                              </p:par>
                            </p:childTnLst>
                          </p:cTn>
                        </p:par>
                        <p:par>
                          <p:cTn id="32" fill="hold">
                            <p:stCondLst>
                              <p:cond delay="1000"/>
                            </p:stCondLst>
                            <p:childTnLst>
                              <p:par>
                                <p:cTn id="33" presetID="1" presetClass="entr" presetSubtype="0" fill="hold" grpId="0" nodeType="afterEffect">
                                  <p:stCondLst>
                                    <p:cond delay="0"/>
                                  </p:stCondLst>
                                  <p:iterate type="lt">
                                    <p:tmAbs val="100"/>
                                  </p:iterate>
                                  <p:childTnLst>
                                    <p:set>
                                      <p:cBhvr>
                                        <p:cTn id="34" fill="hold"/>
                                        <p:tgtEl>
                                          <p:spTgt spid="227">
                                            <p:bg/>
                                          </p:spTgt>
                                        </p:tgtEl>
                                        <p:attrNameLst>
                                          <p:attrName>style.visibility</p:attrName>
                                        </p:attrNameLst>
                                      </p:cBhvr>
                                      <p:to>
                                        <p:strVal val="visible"/>
                                      </p:to>
                                    </p:set>
                                  </p:childTnLst>
                                </p:cTn>
                              </p:par>
                              <p:par>
                                <p:cTn id="35" presetID="1" presetClass="entr" presetSubtype="0" fill="hold" grpId="0" nodeType="withEffect">
                                  <p:stCondLst>
                                    <p:cond delay="0"/>
                                  </p:stCondLst>
                                  <p:iterate type="lt">
                                    <p:tmAbs val="100"/>
                                  </p:iterate>
                                  <p:childTnLst>
                                    <p:set>
                                      <p:cBhvr>
                                        <p:cTn id="36" fill="hold"/>
                                        <p:tgtEl>
                                          <p:spTgt spid="22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iterate>
                                    <p:tmAbs val="0"/>
                                  </p:iterate>
                                  <p:childTnLst>
                                    <p:set>
                                      <p:cBhvr>
                                        <p:cTn id="40" fill="hold"/>
                                        <p:tgtEl>
                                          <p:spTgt spid="224"/>
                                        </p:tgtEl>
                                        <p:attrNameLst>
                                          <p:attrName>style.visibility</p:attrName>
                                        </p:attrNameLst>
                                      </p:cBhvr>
                                      <p:to>
                                        <p:strVal val="visible"/>
                                      </p:to>
                                    </p:set>
                                    <p:animEffect transition="in" filter="wipe(left)">
                                      <p:cBhvr>
                                        <p:cTn id="41" dur="500"/>
                                        <p:tgtEl>
                                          <p:spTgt spid="22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path" presetSubtype="0" accel="50000" decel="50000" fill="hold" nodeType="clickEffect">
                                  <p:stCondLst>
                                    <p:cond delay="0"/>
                                  </p:stCondLst>
                                  <p:childTnLst>
                                    <p:animMotion origin="layout" path="M 0.000000 0.000000 L 0.000000 0.033282" pathEditMode="relative">
                                      <p:cBhvr>
                                        <p:cTn id="45" dur="500" fill="hold"/>
                                        <p:tgtEl>
                                          <p:spTgt spid="224"/>
                                        </p:tgtEl>
                                        <p:attrNameLst>
                                          <p:attrName>ppt_x</p:attrName>
                                          <p:attrName>ppt_y</p:attrName>
                                        </p:attrNameLst>
                                      </p:cBhvr>
                                    </p:animMotion>
                                  </p:childTnLst>
                                </p:cTn>
                              </p:par>
                            </p:childTnLst>
                          </p:cTn>
                        </p:par>
                        <p:par>
                          <p:cTn id="46" fill="hold">
                            <p:stCondLst>
                              <p:cond delay="0"/>
                            </p:stCondLst>
                            <p:childTnLst>
                              <p:par>
                                <p:cTn id="47" presetID="-1" presetClass="path" presetSubtype="0" accel="50000" decel="50000" fill="hold" nodeType="afterEffect">
                                  <p:stCondLst>
                                    <p:cond delay="0"/>
                                  </p:stCondLst>
                                  <p:childTnLst>
                                    <p:animMotion origin="layout" path="M 0.000000 0.000000 C 0.000000 0.000000 0.141012 -0.144488 0.157037 -0.191570 C 0.204642 -0.331433 0.124001 -0.430502 0.124001 -0.430502" pathEditMode="relative">
                                      <p:cBhvr>
                                        <p:cTn id="48" dur="500" fill="hold"/>
                                        <p:tgtEl>
                                          <p:spTgt spid="211"/>
                                        </p:tgtEl>
                                        <p:attrNameLst>
                                          <p:attrName>ppt_x</p:attrName>
                                          <p:attrName>ppt_y</p:attrName>
                                        </p:attrNameLst>
                                      </p:cBhvr>
                                    </p:animMotion>
                                  </p:childTnLst>
                                </p:cTn>
                              </p:par>
                            </p:childTnLst>
                          </p:cTn>
                        </p:par>
                        <p:par>
                          <p:cTn id="49" fill="hold">
                            <p:stCondLst>
                              <p:cond delay="500"/>
                            </p:stCondLst>
                            <p:childTnLst>
                              <p:par>
                                <p:cTn id="50" presetID="10" presetClass="entr" fill="hold" grpId="0" nodeType="afterEffect">
                                  <p:stCondLst>
                                    <p:cond delay="0"/>
                                  </p:stCondLst>
                                  <p:iterate>
                                    <p:tmAbs val="0"/>
                                  </p:iterate>
                                  <p:childTnLst>
                                    <p:set>
                                      <p:cBhvr>
                                        <p:cTn id="51" fill="hold"/>
                                        <p:tgtEl>
                                          <p:spTgt spid="200"/>
                                        </p:tgtEl>
                                        <p:attrNameLst>
                                          <p:attrName>style.visibility</p:attrName>
                                        </p:attrNameLst>
                                      </p:cBhvr>
                                      <p:to>
                                        <p:strVal val="visible"/>
                                      </p:to>
                                    </p:set>
                                    <p:animEffect transition="in" filter="fade">
                                      <p:cBhvr>
                                        <p:cTn id="52" dur="75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advAuto="0"/>
      <p:bldP spid="213" grpId="0" build="p" bldLvl="5" animBg="1" advAuto="0"/>
      <p:bldP spid="215" grpId="0" build="p" bldLvl="5" animBg="1" advAuto="0"/>
      <p:bldP spid="224" grpId="0" animBg="1" advAuto="0"/>
      <p:bldP spid="226" grpId="0" animBg="1" advAuto="0"/>
      <p:bldP spid="227" grpId="0"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p:cNvSpPr/>
          <p:nvPr/>
        </p:nvSpPr>
        <p:spPr>
          <a:xfrm>
            <a:off x="8064500" y="1574800"/>
            <a:ext cx="8026401" cy="5448300"/>
          </a:xfrm>
          <a:prstGeom prst="rect">
            <a:avLst/>
          </a:prstGeom>
          <a:solidFill>
            <a:srgbClr val="E5E6E1"/>
          </a:solidFill>
          <a:ln w="38100">
            <a:solidFill>
              <a:srgbClr val="941100"/>
            </a:solidFill>
            <a:miter lim="400000"/>
          </a:ln>
          <a:effectLst>
            <a:outerShdw blurRad="101600" dist="88900" dir="1980000" rotWithShape="0">
              <a:srgbClr val="000000"/>
            </a:outerShdw>
          </a:effectLst>
        </p:spPr>
        <p:txBody>
          <a:bodyPr lIns="50800" tIns="50800" rIns="50800" bIns="50800" anchor="ctr"/>
          <a:lstStyle/>
          <a:p>
            <a:pPr>
              <a:defRPr sz="4400">
                <a:solidFill>
                  <a:srgbClr val="FFFFFF"/>
                </a:solidFill>
              </a:defRPr>
            </a:pPr>
            <a:endParaRPr/>
          </a:p>
        </p:txBody>
      </p:sp>
      <p:sp>
        <p:nvSpPr>
          <p:cNvPr id="230" name="template&lt;class ItemType&gt;…"/>
          <p:cNvSpPr/>
          <p:nvPr/>
        </p:nvSpPr>
        <p:spPr>
          <a:xfrm>
            <a:off x="8128000" y="1574800"/>
            <a:ext cx="8191500" cy="548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lgn="l" defTabSz="457200">
              <a:lnSpc>
                <a:spcPct val="120000"/>
              </a:lnSpc>
              <a:tabLst>
                <a:tab pos="241300" algn="l"/>
              </a:tabLst>
              <a:defRPr sz="1600" b="1">
                <a:solidFill>
                  <a:srgbClr val="000000"/>
                </a:solidFill>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457200">
              <a:lnSpc>
                <a:spcPct val="120000"/>
              </a:lnSpc>
              <a:tabLst>
                <a:tab pos="241300" algn="l"/>
              </a:tabLst>
              <a:defRPr sz="1600" b="1">
                <a:solidFill>
                  <a:srgbClr val="000000"/>
                </a:solidFill>
                <a:latin typeface="Menlo Regular"/>
                <a:ea typeface="Menlo Regular"/>
                <a:cs typeface="Menlo Regular"/>
                <a:sym typeface="Menlo Regular"/>
              </a:defRPr>
            </a:pPr>
            <a:r>
              <a:t>ItemType </a:t>
            </a:r>
            <a:r>
              <a:rPr>
                <a:solidFill>
                  <a:srgbClr val="4F8187"/>
                </a:solidFill>
              </a:rPr>
              <a:t>ArrayList</a:t>
            </a:r>
            <a:r>
              <a:t>&lt;ItemType&gt;::getEntry(</a:t>
            </a:r>
            <a:r>
              <a:rPr>
                <a:solidFill>
                  <a:srgbClr val="BB2CA2"/>
                </a:solidFill>
              </a:rPr>
              <a:t>int</a:t>
            </a:r>
            <a:r>
              <a:t> position) </a:t>
            </a:r>
            <a:r>
              <a:rPr>
                <a:solidFill>
                  <a:srgbClr val="BB2CA2"/>
                </a:solidFill>
              </a:rPr>
              <a:t>const</a:t>
            </a:r>
          </a:p>
          <a:p>
            <a:pPr algn="l" defTabSz="457200">
              <a:lnSpc>
                <a:spcPct val="120000"/>
              </a:lnSpc>
              <a:tabLst>
                <a:tab pos="241300" algn="l"/>
              </a:tabLst>
              <a:defRPr sz="1600" b="1">
                <a:solidFill>
                  <a:srgbClr val="000000"/>
                </a:solidFill>
                <a:latin typeface="Menlo Regular"/>
                <a:ea typeface="Menlo Regular"/>
                <a:cs typeface="Menlo Regular"/>
                <a:sym typeface="Menlo Regular"/>
              </a:defRPr>
            </a:pPr>
            <a:r>
              <a:t>								</a:t>
            </a:r>
            <a:r>
              <a:rPr>
                <a:solidFill>
                  <a:srgbClr val="BB2CA2"/>
                </a:solidFill>
              </a:rPr>
              <a:t>throw</a:t>
            </a:r>
            <a:r>
              <a:t>(PrecondViolatedExcep)</a:t>
            </a:r>
          </a:p>
          <a:p>
            <a:pPr algn="l" defTabSz="457200">
              <a:lnSpc>
                <a:spcPct val="120000"/>
              </a:lnSpc>
              <a:tabLst>
                <a:tab pos="241300" algn="l"/>
              </a:tabLst>
              <a:defRPr sz="1600" b="1">
                <a:solidFill>
                  <a:srgbClr val="000000"/>
                </a:solidFill>
                <a:latin typeface="Menlo Regular"/>
                <a:ea typeface="Menlo Regular"/>
                <a:cs typeface="Menlo Regular"/>
                <a:sym typeface="Menlo Regular"/>
              </a:defRPr>
            </a:pPr>
            <a:r>
              <a:t>{</a:t>
            </a:r>
          </a:p>
          <a:p>
            <a:pPr algn="l" defTabSz="457200">
              <a:lnSpc>
                <a:spcPct val="120000"/>
              </a:lnSpc>
              <a:tabLst>
                <a:tab pos="241300" algn="l"/>
              </a:tabLst>
              <a:defRPr sz="1600" b="1">
                <a:solidFill>
                  <a:srgbClr val="008400"/>
                </a:solidFill>
                <a:latin typeface="Menlo Regular"/>
                <a:ea typeface="Menlo Regular"/>
                <a:cs typeface="Menlo Regular"/>
                <a:sym typeface="Menlo Regular"/>
              </a:defRPr>
            </a:pPr>
            <a:r>
              <a:rPr>
                <a:solidFill>
                  <a:srgbClr val="000000"/>
                </a:solidFill>
              </a:rPr>
              <a:t>   </a:t>
            </a:r>
            <a:r>
              <a:t>// Enforce precondition</a:t>
            </a:r>
            <a:endParaRPr>
              <a:solidFill>
                <a:srgbClr val="000000"/>
              </a:solidFill>
            </a:endParaRPr>
          </a:p>
          <a:p>
            <a:pPr algn="l" defTabSz="457200">
              <a:lnSpc>
                <a:spcPct val="120000"/>
              </a:lnSpc>
              <a:tabLst>
                <a:tab pos="241300" algn="l"/>
              </a:tabLst>
              <a:defRPr sz="1600" b="1">
                <a:solidFill>
                  <a:srgbClr val="000000"/>
                </a:solidFill>
                <a:latin typeface="Menlo Regular"/>
                <a:ea typeface="Menlo Regular"/>
                <a:cs typeface="Menlo Regular"/>
                <a:sym typeface="Menlo Regular"/>
              </a:defRPr>
            </a:pPr>
            <a:r>
              <a:t>   </a:t>
            </a:r>
            <a:r>
              <a:rPr>
                <a:solidFill>
                  <a:srgbClr val="BB2CA2"/>
                </a:solidFill>
              </a:rPr>
              <a:t>bool</a:t>
            </a:r>
            <a:r>
              <a:t> ableToGet = (position &gt;= </a:t>
            </a:r>
            <a:r>
              <a:rPr>
                <a:solidFill>
                  <a:srgbClr val="272AD8"/>
                </a:solidFill>
              </a:rPr>
              <a:t>1</a:t>
            </a:r>
            <a:r>
              <a:t>) &amp;&amp; (position &lt;= </a:t>
            </a:r>
            <a:r>
              <a:rPr>
                <a:solidFill>
                  <a:srgbClr val="4F8187"/>
                </a:solidFill>
              </a:rPr>
              <a:t>itemCount</a:t>
            </a:r>
            <a:r>
              <a:t>);</a:t>
            </a:r>
          </a:p>
          <a:p>
            <a:pPr algn="l" defTabSz="457200">
              <a:lnSpc>
                <a:spcPct val="120000"/>
              </a:lnSpc>
              <a:tabLst>
                <a:tab pos="241300" algn="l"/>
              </a:tabLst>
              <a:defRPr sz="1600" b="1">
                <a:solidFill>
                  <a:srgbClr val="000000"/>
                </a:solidFill>
                <a:latin typeface="Menlo Regular"/>
                <a:ea typeface="Menlo Regular"/>
                <a:cs typeface="Menlo Regular"/>
                <a:sym typeface="Menlo Regular"/>
              </a:defRPr>
            </a:pPr>
            <a:r>
              <a:t>   </a:t>
            </a:r>
            <a:r>
              <a:rPr>
                <a:solidFill>
                  <a:srgbClr val="BB2CA2"/>
                </a:solidFill>
              </a:rPr>
              <a:t>if</a:t>
            </a:r>
            <a:r>
              <a:t> (ableToGet)</a:t>
            </a:r>
          </a:p>
          <a:p>
            <a:pPr algn="l" defTabSz="457200">
              <a:lnSpc>
                <a:spcPct val="120000"/>
              </a:lnSpc>
              <a:tabLst>
                <a:tab pos="241300" algn="l"/>
              </a:tabLst>
              <a:defRPr sz="1600" b="1">
                <a:solidFill>
                  <a:srgbClr val="000000"/>
                </a:solidFill>
                <a:latin typeface="Menlo Regular"/>
                <a:ea typeface="Menlo Regular"/>
                <a:cs typeface="Menlo Regular"/>
                <a:sym typeface="Menlo Regular"/>
              </a:defRPr>
            </a:pPr>
            <a:r>
              <a:t>      </a:t>
            </a:r>
            <a:r>
              <a:rPr>
                <a:solidFill>
                  <a:srgbClr val="BB2CA2"/>
                </a:solidFill>
              </a:rPr>
              <a:t>return</a:t>
            </a:r>
            <a:r>
              <a:t> </a:t>
            </a:r>
            <a:r>
              <a:rPr>
                <a:solidFill>
                  <a:srgbClr val="4F8187"/>
                </a:solidFill>
              </a:rPr>
              <a:t>items</a:t>
            </a:r>
            <a:r>
              <a:t>[position - </a:t>
            </a:r>
            <a:r>
              <a:rPr>
                <a:solidFill>
                  <a:srgbClr val="272AD8"/>
                </a:solidFill>
              </a:rPr>
              <a:t>1</a:t>
            </a:r>
            <a:r>
              <a:t>];</a:t>
            </a:r>
          </a:p>
          <a:p>
            <a:pPr algn="l" defTabSz="457200">
              <a:lnSpc>
                <a:spcPct val="120000"/>
              </a:lnSpc>
              <a:tabLst>
                <a:tab pos="241300" algn="l"/>
              </a:tabLst>
              <a:defRPr sz="1600" b="1">
                <a:solidFill>
                  <a:srgbClr val="BB2CA2"/>
                </a:solidFill>
                <a:latin typeface="Menlo Regular"/>
                <a:ea typeface="Menlo Regular"/>
                <a:cs typeface="Menlo Regular"/>
                <a:sym typeface="Menlo Regular"/>
              </a:defRPr>
            </a:pPr>
            <a:r>
              <a:rPr>
                <a:solidFill>
                  <a:srgbClr val="000000"/>
                </a:solidFill>
              </a:rPr>
              <a:t>   </a:t>
            </a:r>
            <a:r>
              <a:t>else</a:t>
            </a:r>
            <a:endParaRPr>
              <a:solidFill>
                <a:srgbClr val="000000"/>
              </a:solidFill>
            </a:endParaRPr>
          </a:p>
          <a:p>
            <a:pPr algn="l" defTabSz="457200">
              <a:lnSpc>
                <a:spcPct val="120000"/>
              </a:lnSpc>
              <a:tabLst>
                <a:tab pos="241300" algn="l"/>
              </a:tabLst>
              <a:defRPr sz="1600" b="1">
                <a:solidFill>
                  <a:srgbClr val="000000"/>
                </a:solidFill>
                <a:latin typeface="Menlo Regular"/>
                <a:ea typeface="Menlo Regular"/>
                <a:cs typeface="Menlo Regular"/>
                <a:sym typeface="Menlo Regular"/>
              </a:defRPr>
            </a:pPr>
            <a:r>
              <a:t>   {</a:t>
            </a:r>
          </a:p>
          <a:p>
            <a:pPr algn="l" defTabSz="457200">
              <a:lnSpc>
                <a:spcPct val="120000"/>
              </a:lnSpc>
              <a:tabLst>
                <a:tab pos="241300" algn="l"/>
              </a:tabLst>
              <a:defRPr sz="1600" b="1">
                <a:solidFill>
                  <a:srgbClr val="D12F1B"/>
                </a:solidFill>
                <a:latin typeface="Menlo Regular"/>
                <a:ea typeface="Menlo Regular"/>
                <a:cs typeface="Menlo Regular"/>
                <a:sym typeface="Menlo Regular"/>
              </a:defRPr>
            </a:pPr>
            <a:r>
              <a:rPr>
                <a:solidFill>
                  <a:srgbClr val="000000"/>
                </a:solidFill>
              </a:rPr>
              <a:t>      </a:t>
            </a:r>
            <a:r>
              <a:rPr>
                <a:solidFill>
                  <a:srgbClr val="703DAA"/>
                </a:solidFill>
              </a:rPr>
              <a:t>string</a:t>
            </a:r>
            <a:r>
              <a:rPr>
                <a:solidFill>
                  <a:srgbClr val="000000"/>
                </a:solidFill>
              </a:rPr>
              <a:t> message = </a:t>
            </a:r>
            <a:r>
              <a:t>"getEntry() called with empty list or "</a:t>
            </a:r>
            <a:r>
              <a:rPr>
                <a:solidFill>
                  <a:srgbClr val="000000"/>
                </a:solidFill>
              </a:rPr>
              <a:t>; </a:t>
            </a:r>
          </a:p>
          <a:p>
            <a:pPr algn="l" defTabSz="457200">
              <a:lnSpc>
                <a:spcPct val="120000"/>
              </a:lnSpc>
              <a:tabLst>
                <a:tab pos="241300" algn="l"/>
              </a:tabLst>
              <a:defRPr sz="1600" b="1">
                <a:solidFill>
                  <a:srgbClr val="000000"/>
                </a:solidFill>
                <a:latin typeface="Menlo Regular"/>
                <a:ea typeface="Menlo Regular"/>
                <a:cs typeface="Menlo Regular"/>
                <a:sym typeface="Menlo Regular"/>
              </a:defRPr>
            </a:pPr>
            <a:r>
              <a:t>      message  = message + </a:t>
            </a:r>
            <a:r>
              <a:rPr>
                <a:solidFill>
                  <a:srgbClr val="D12F1B"/>
                </a:solidFill>
              </a:rPr>
              <a:t>"invalid position."</a:t>
            </a:r>
            <a:r>
              <a:t>;</a:t>
            </a:r>
          </a:p>
          <a:p>
            <a:pPr algn="l" defTabSz="457200">
              <a:lnSpc>
                <a:spcPct val="120000"/>
              </a:lnSpc>
              <a:tabLst>
                <a:tab pos="241300" algn="l"/>
              </a:tabLst>
              <a:defRPr sz="1600" b="1">
                <a:solidFill>
                  <a:srgbClr val="4F8187"/>
                </a:solidFill>
                <a:latin typeface="Menlo Regular"/>
                <a:ea typeface="Menlo Regular"/>
                <a:cs typeface="Menlo Regular"/>
                <a:sym typeface="Menlo Regular"/>
              </a:defRPr>
            </a:pPr>
            <a:r>
              <a:rPr>
                <a:solidFill>
                  <a:srgbClr val="000000"/>
                </a:solidFill>
              </a:rPr>
              <a:t>      </a:t>
            </a:r>
            <a:r>
              <a:rPr>
                <a:solidFill>
                  <a:srgbClr val="BB2CA2"/>
                </a:solidFill>
              </a:rPr>
              <a:t>throw</a:t>
            </a:r>
            <a:r>
              <a:rPr>
                <a:solidFill>
                  <a:srgbClr val="000000"/>
                </a:solidFill>
              </a:rPr>
              <a:t>(</a:t>
            </a:r>
            <a:r>
              <a:t>PrecondViolatedExcep</a:t>
            </a:r>
            <a:r>
              <a:rPr>
                <a:solidFill>
                  <a:srgbClr val="000000"/>
                </a:solidFill>
              </a:rPr>
              <a:t>(message)); </a:t>
            </a:r>
          </a:p>
          <a:p>
            <a:pPr algn="l" defTabSz="457200">
              <a:lnSpc>
                <a:spcPct val="120000"/>
              </a:lnSpc>
              <a:tabLst>
                <a:tab pos="241300" algn="l"/>
              </a:tabLst>
              <a:defRPr sz="1600" b="1">
                <a:solidFill>
                  <a:srgbClr val="008400"/>
                </a:solidFill>
                <a:latin typeface="Menlo Regular"/>
                <a:ea typeface="Menlo Regular"/>
                <a:cs typeface="Menlo Regular"/>
                <a:sym typeface="Menlo Regular"/>
              </a:defRPr>
            </a:pPr>
            <a:r>
              <a:rPr>
                <a:solidFill>
                  <a:srgbClr val="000000"/>
                </a:solidFill>
              </a:rPr>
              <a:t>   }  </a:t>
            </a:r>
            <a:r>
              <a:t>// end if</a:t>
            </a:r>
            <a:endParaRPr>
              <a:solidFill>
                <a:srgbClr val="000000"/>
              </a:solidFill>
            </a:endParaRPr>
          </a:p>
          <a:p>
            <a:pPr algn="l" defTabSz="457200">
              <a:lnSpc>
                <a:spcPct val="120000"/>
              </a:lnSpc>
              <a:tabLst>
                <a:tab pos="241300" algn="l"/>
              </a:tabLst>
              <a:defRPr sz="1600" b="1">
                <a:solidFill>
                  <a:srgbClr val="008400"/>
                </a:solidFill>
                <a:latin typeface="Menlo Regular"/>
                <a:ea typeface="Menlo Regular"/>
                <a:cs typeface="Menlo Regular"/>
                <a:sym typeface="Menlo Regular"/>
              </a:defRPr>
            </a:pPr>
            <a:r>
              <a:rPr>
                <a:solidFill>
                  <a:srgbClr val="000000"/>
                </a:solidFill>
              </a:rPr>
              <a:t>}  </a:t>
            </a:r>
            <a:r>
              <a:t>// end getEntry</a:t>
            </a:r>
          </a:p>
        </p:txBody>
      </p:sp>
      <p:sp>
        <p:nvSpPr>
          <p:cNvPr id="231" name="Rounded Rectangle"/>
          <p:cNvSpPr/>
          <p:nvPr/>
        </p:nvSpPr>
        <p:spPr>
          <a:xfrm>
            <a:off x="76200" y="6578600"/>
            <a:ext cx="11074400" cy="1905000"/>
          </a:xfrm>
          <a:prstGeom prst="roundRect">
            <a:avLst>
              <a:gd name="adj" fmla="val 10000"/>
            </a:avLst>
          </a:prstGeom>
          <a:solidFill>
            <a:schemeClr val="accent1">
              <a:hueOff val="-313507"/>
              <a:satOff val="34334"/>
              <a:lumOff val="-8266"/>
              <a:alpha val="62000"/>
            </a:schemeClr>
          </a:solidFill>
          <a:ln w="25400">
            <a:solidFill>
              <a:srgbClr val="000000"/>
            </a:solidFill>
            <a:miter lim="400000"/>
          </a:ln>
        </p:spPr>
        <p:txBody>
          <a:bodyPr lIns="50800" tIns="50800" rIns="50800" bIns="50800" anchor="ctr"/>
          <a:lstStyle/>
          <a:p>
            <a:pPr>
              <a:defRPr sz="4400">
                <a:solidFill>
                  <a:srgbClr val="FFFFFF"/>
                </a:solidFill>
              </a:defRPr>
            </a:pPr>
            <a:endParaRPr/>
          </a:p>
        </p:txBody>
      </p:sp>
      <p:graphicFrame>
        <p:nvGraphicFramePr>
          <p:cNvPr id="232" name="Table 6"/>
          <p:cNvGraphicFramePr/>
          <p:nvPr>
            <p:extLst>
              <p:ext uri="{D42A27DB-BD31-4B8C-83A1-F6EECF244321}">
                <p14:modId xmlns:p14="http://schemas.microsoft.com/office/powerpoint/2010/main" val="2034563683"/>
              </p:ext>
            </p:extLst>
          </p:nvPr>
        </p:nvGraphicFramePr>
        <p:xfrm>
          <a:off x="1104900" y="67691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0</a:t>
                      </a:r>
                    </a:p>
                  </a:txBody>
                  <a:tcPr marL="50800" marR="50800" marT="50800" marB="50800" anchor="b"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1</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2</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3</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4</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5</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6</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868686"/>
                          </a:solidFill>
                          <a:latin typeface="Courier New"/>
                          <a:ea typeface="Courier New"/>
                          <a:cs typeface="Courier New"/>
                          <a:sym typeface="Courier New"/>
                        </a:rPr>
                        <a:t>7</a:t>
                      </a:r>
                    </a:p>
                  </a:txBody>
                  <a:tcPr marL="50800" marR="50800" marT="50800" marB="50800" anchor="b"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gradFill flip="none" rotWithShape="1">
                      <a:gsLst>
                        <a:gs pos="0">
                          <a:srgbClr val="FFFFFF">
                            <a:alpha val="50000"/>
                          </a:srgbClr>
                        </a:gs>
                        <a:gs pos="100000">
                          <a:srgbClr val="FFFFFF"/>
                        </a:gs>
                      </a:gsLst>
                      <a:lin ang="5400000" scaled="0"/>
                    </a:gradFill>
                  </a:tcPr>
                </a:tc>
                <a:extLst>
                  <a:ext uri="{0D108BD9-81ED-4DB2-BD59-A6C34878D82A}">
                    <a16:rowId xmlns:a16="http://schemas.microsoft.com/office/drawing/2014/main" val="10000"/>
                  </a:ext>
                </a:extLst>
              </a:tr>
            </a:tbl>
          </a:graphicData>
        </a:graphic>
      </p:graphicFrame>
      <p:graphicFrame>
        <p:nvGraphicFramePr>
          <p:cNvPr id="233" name="Table 2"/>
          <p:cNvGraphicFramePr/>
          <p:nvPr>
            <p:extLst>
              <p:ext uri="{D42A27DB-BD31-4B8C-83A1-F6EECF244321}">
                <p14:modId xmlns:p14="http://schemas.microsoft.com/office/powerpoint/2010/main" val="3682973176"/>
              </p:ext>
            </p:extLst>
          </p:nvPr>
        </p:nvGraphicFramePr>
        <p:xfrm>
          <a:off x="1092200" y="77978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1</a:t>
                      </a:r>
                    </a:p>
                  </a:txBody>
                  <a:tcPr marL="50800" marR="50800" marT="50800" marB="50800" anchor="b"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2</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3</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4</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5</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6</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7</a:t>
                      </a:r>
                    </a:p>
                  </a:txBody>
                  <a:tcPr marL="50800" marR="50800" marT="50800" marB="50800" anchor="b"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tc>
                  <a:txBody>
                    <a:bodyPr/>
                    <a:lstStyle/>
                    <a:p>
                      <a:pPr defTabSz="914400">
                        <a:tabLst>
                          <a:tab pos="863600" algn="l"/>
                        </a:tabLst>
                        <a:defRPr sz="1800">
                          <a:solidFill>
                            <a:srgbClr val="000000"/>
                          </a:solidFill>
                        </a:defRPr>
                      </a:pPr>
                      <a:r>
                        <a:rPr b="1">
                          <a:solidFill>
                            <a:srgbClr val="941100"/>
                          </a:solidFill>
                          <a:latin typeface="Courier New"/>
                          <a:ea typeface="Courier New"/>
                          <a:cs typeface="Courier New"/>
                          <a:sym typeface="Courier New"/>
                        </a:rPr>
                        <a:t>8</a:t>
                      </a:r>
                    </a:p>
                  </a:txBody>
                  <a:tcPr marL="50800" marR="50800" marT="50800" marB="50800" anchor="b"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gradFill flip="none" rotWithShape="1">
                      <a:gsLst>
                        <a:gs pos="0">
                          <a:srgbClr val="FFBBB5"/>
                        </a:gs>
                        <a:gs pos="100000">
                          <a:srgbClr val="FFFFFF"/>
                        </a:gs>
                      </a:gsLst>
                      <a:lin ang="5400000" scaled="0"/>
                    </a:gradFill>
                  </a:tcPr>
                </a:tc>
                <a:extLst>
                  <a:ext uri="{0D108BD9-81ED-4DB2-BD59-A6C34878D82A}">
                    <a16:rowId xmlns:a16="http://schemas.microsoft.com/office/drawing/2014/main" val="10000"/>
                  </a:ext>
                </a:extLst>
              </a:tr>
            </a:tbl>
          </a:graphicData>
        </a:graphic>
      </p:graphicFrame>
      <p:sp>
        <p:nvSpPr>
          <p:cNvPr id="234" name="items"/>
          <p:cNvSpPr/>
          <p:nvPr/>
        </p:nvSpPr>
        <p:spPr>
          <a:xfrm>
            <a:off x="41705" y="7378700"/>
            <a:ext cx="1066957" cy="469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500" b="1">
                <a:solidFill>
                  <a:srgbClr val="FFFB00"/>
                </a:solidFill>
                <a:latin typeface="Courier New"/>
                <a:ea typeface="Courier New"/>
                <a:cs typeface="Courier New"/>
                <a:sym typeface="Courier New"/>
              </a:defRPr>
            </a:lvl1pPr>
          </a:lstStyle>
          <a:p>
            <a:r>
              <a:t>items</a:t>
            </a:r>
          </a:p>
        </p:txBody>
      </p:sp>
      <p:graphicFrame>
        <p:nvGraphicFramePr>
          <p:cNvPr id="235" name="Table 3"/>
          <p:cNvGraphicFramePr/>
          <p:nvPr>
            <p:extLst>
              <p:ext uri="{D42A27DB-BD31-4B8C-83A1-F6EECF244321}">
                <p14:modId xmlns:p14="http://schemas.microsoft.com/office/powerpoint/2010/main" val="2341049142"/>
              </p:ext>
            </p:extLst>
          </p:nvPr>
        </p:nvGraphicFramePr>
        <p:xfrm>
          <a:off x="1104900" y="7302500"/>
          <a:ext cx="814120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gridCol w="1017650">
                  <a:extLst>
                    <a:ext uri="{9D8B030D-6E8A-4147-A177-3AD203B41FA5}">
                      <a16:colId xmlns:a16="http://schemas.microsoft.com/office/drawing/2014/main" val="20003"/>
                    </a:ext>
                  </a:extLst>
                </a:gridCol>
                <a:gridCol w="1017650">
                  <a:extLst>
                    <a:ext uri="{9D8B030D-6E8A-4147-A177-3AD203B41FA5}">
                      <a16:colId xmlns:a16="http://schemas.microsoft.com/office/drawing/2014/main" val="20004"/>
                    </a:ext>
                  </a:extLst>
                </a:gridCol>
                <a:gridCol w="1017650">
                  <a:extLst>
                    <a:ext uri="{9D8B030D-6E8A-4147-A177-3AD203B41FA5}">
                      <a16:colId xmlns:a16="http://schemas.microsoft.com/office/drawing/2014/main" val="20005"/>
                    </a:ext>
                  </a:extLst>
                </a:gridCol>
                <a:gridCol w="1017650">
                  <a:extLst>
                    <a:ext uri="{9D8B030D-6E8A-4147-A177-3AD203B41FA5}">
                      <a16:colId xmlns:a16="http://schemas.microsoft.com/office/drawing/2014/main" val="20006"/>
                    </a:ext>
                  </a:extLst>
                </a:gridCol>
                <a:gridCol w="1017650">
                  <a:extLst>
                    <a:ext uri="{9D8B030D-6E8A-4147-A177-3AD203B41FA5}">
                      <a16:colId xmlns:a16="http://schemas.microsoft.com/office/drawing/2014/main" val="20007"/>
                    </a:ext>
                  </a:extLst>
                </a:gridCol>
              </a:tblGrid>
              <a:tr h="537633">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b="1">
                          <a:solidFill>
                            <a:srgbClr val="868686"/>
                          </a:solidFill>
                          <a:latin typeface="Arial Narrow"/>
                          <a:ea typeface="Arial Narrow"/>
                          <a:cs typeface="Arial Narrow"/>
                          <a:sym typeface="Arial Narrow"/>
                        </a:defRPr>
                      </a:pPr>
                      <a:endParaRPr/>
                    </a:p>
                  </a:txBody>
                  <a:tcPr marL="50800" marR="50800" marT="50800" marB="50800" anchor="ctr" horzOverflow="overflow">
                    <a:lnL w="25400">
                      <a:solidFill>
                        <a:srgbClr val="5091C0"/>
                      </a:solidFill>
                      <a:miter lim="400000"/>
                    </a:lnL>
                    <a:lnR w="508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sp>
        <p:nvSpPr>
          <p:cNvPr id="236" name="List Position"/>
          <p:cNvSpPr/>
          <p:nvPr/>
        </p:nvSpPr>
        <p:spPr>
          <a:xfrm>
            <a:off x="9351277" y="7912100"/>
            <a:ext cx="1604468"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584200">
              <a:defRPr sz="2400">
                <a:solidFill>
                  <a:srgbClr val="941100"/>
                </a:solidFill>
              </a:defRPr>
            </a:lvl1pPr>
          </a:lstStyle>
          <a:p>
            <a:r>
              <a:t>List Position</a:t>
            </a:r>
          </a:p>
        </p:txBody>
      </p:sp>
      <p:sp>
        <p:nvSpPr>
          <p:cNvPr id="237" name="Array Index"/>
          <p:cNvSpPr/>
          <p:nvPr/>
        </p:nvSpPr>
        <p:spPr>
          <a:xfrm>
            <a:off x="9309624" y="6908800"/>
            <a:ext cx="1569721"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2400">
                <a:solidFill>
                  <a:srgbClr val="5E5E5E"/>
                </a:solidFill>
              </a:defRPr>
            </a:lvl1pPr>
          </a:lstStyle>
          <a:p>
            <a:r>
              <a:t>Array Index</a:t>
            </a:r>
          </a:p>
        </p:txBody>
      </p:sp>
      <p:sp>
        <p:nvSpPr>
          <p:cNvPr id="238" name="List Elements"/>
          <p:cNvSpPr/>
          <p:nvPr/>
        </p:nvSpPr>
        <p:spPr>
          <a:xfrm>
            <a:off x="9315618" y="7404100"/>
            <a:ext cx="1735533" cy="431800"/>
          </a:xfrm>
          <a:prstGeom prst="rect">
            <a:avLst/>
          </a:prstGeom>
          <a:ln w="12700">
            <a:miter lim="400000"/>
          </a:ln>
          <a:effectLst>
            <a:outerShdw blurRad="76200" dir="2700000" rotWithShape="0">
              <a:srgbClr val="FFFFFF"/>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584200">
              <a:defRPr sz="2400">
                <a:solidFill>
                  <a:srgbClr val="011993"/>
                </a:solidFill>
              </a:defRPr>
            </a:lvl1pPr>
          </a:lstStyle>
          <a:p>
            <a:r>
              <a:t>List Elements</a:t>
            </a:r>
          </a:p>
        </p:txBody>
      </p:sp>
      <p:graphicFrame>
        <p:nvGraphicFramePr>
          <p:cNvPr id="239" name="Table 4"/>
          <p:cNvGraphicFramePr/>
          <p:nvPr>
            <p:extLst>
              <p:ext uri="{D42A27DB-BD31-4B8C-83A1-F6EECF244321}">
                <p14:modId xmlns:p14="http://schemas.microsoft.com/office/powerpoint/2010/main" val="2153292238"/>
              </p:ext>
            </p:extLst>
          </p:nvPr>
        </p:nvGraphicFramePr>
        <p:xfrm>
          <a:off x="1104904" y="7302500"/>
          <a:ext cx="30529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gridCol w="1017650">
                  <a:extLst>
                    <a:ext uri="{9D8B030D-6E8A-4147-A177-3AD203B41FA5}">
                      <a16:colId xmlns:a16="http://schemas.microsoft.com/office/drawing/2014/main" val="20001"/>
                    </a:ext>
                  </a:extLst>
                </a:gridCol>
                <a:gridCol w="1017650">
                  <a:extLst>
                    <a:ext uri="{9D8B030D-6E8A-4147-A177-3AD203B41FA5}">
                      <a16:colId xmlns:a16="http://schemas.microsoft.com/office/drawing/2014/main" val="20002"/>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Apples</a:t>
                      </a:r>
                    </a:p>
                  </a:txBody>
                  <a:tcPr marL="50800" marR="50800" marT="50800" marB="50800" anchor="ctr" horzOverflow="overflow">
                    <a:lnL w="50800">
                      <a:solidFill>
                        <a:srgbClr val="00000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Oranges</a:t>
                      </a:r>
                    </a:p>
                  </a:txBody>
                  <a:tcPr marL="50800" marR="50800" marT="50800" marB="50800" anchor="ctr" horzOverflow="overflow">
                    <a:lnL w="25400">
                      <a:solidFill>
                        <a:srgbClr val="5091C0"/>
                      </a:solidFill>
                      <a:miter lim="400000"/>
                    </a:lnL>
                    <a:lnR w="25400">
                      <a:solidFill>
                        <a:srgbClr val="5091C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Pears</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graphicFrame>
        <p:nvGraphicFramePr>
          <p:cNvPr id="240" name="Table 7"/>
          <p:cNvGraphicFramePr/>
          <p:nvPr>
            <p:extLst>
              <p:ext uri="{D42A27DB-BD31-4B8C-83A1-F6EECF244321}">
                <p14:modId xmlns:p14="http://schemas.microsoft.com/office/powerpoint/2010/main" val="3961074640"/>
              </p:ext>
            </p:extLst>
          </p:nvPr>
        </p:nvGraphicFramePr>
        <p:xfrm>
          <a:off x="4140204" y="7302500"/>
          <a:ext cx="10176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Cheese</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graphicFrame>
        <p:nvGraphicFramePr>
          <p:cNvPr id="241" name="Table 1"/>
          <p:cNvGraphicFramePr/>
          <p:nvPr>
            <p:extLst>
              <p:ext uri="{D42A27DB-BD31-4B8C-83A1-F6EECF244321}">
                <p14:modId xmlns:p14="http://schemas.microsoft.com/office/powerpoint/2010/main" val="1694896911"/>
              </p:ext>
            </p:extLst>
          </p:nvPr>
        </p:nvGraphicFramePr>
        <p:xfrm>
          <a:off x="5168904" y="7302500"/>
          <a:ext cx="1017650" cy="537633"/>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37633">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Nachos</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sp>
        <p:nvSpPr>
          <p:cNvPr id="242" name="The Class ArrayList"/>
          <p:cNvSpPr txBox="1">
            <a:spLocks noGrp="1"/>
          </p:cNvSpPr>
          <p:nvPr>
            <p:ph type="title"/>
          </p:nvPr>
        </p:nvSpPr>
        <p:spPr>
          <a:prstGeom prst="rect">
            <a:avLst/>
          </a:prstGeom>
        </p:spPr>
        <p:txBody>
          <a:bodyPr/>
          <a:lstStyle/>
          <a:p>
            <a:r>
              <a:t>The Class ArrayList</a:t>
            </a:r>
          </a:p>
        </p:txBody>
      </p:sp>
      <p:sp>
        <p:nvSpPr>
          <p:cNvPr id="243" name="Replacing an entry…"/>
          <p:cNvSpPr txBox="1">
            <a:spLocks noGrp="1"/>
          </p:cNvSpPr>
          <p:nvPr>
            <p:ph type="body" sz="quarter" idx="1"/>
          </p:nvPr>
        </p:nvSpPr>
        <p:spPr>
          <a:xfrm>
            <a:off x="127000" y="1460500"/>
            <a:ext cx="7213600" cy="2108200"/>
          </a:xfrm>
          <a:prstGeom prst="rect">
            <a:avLst/>
          </a:prstGeom>
        </p:spPr>
        <p:txBody>
          <a:bodyPr/>
          <a:lstStyle/>
          <a:p>
            <a:pPr>
              <a:buBlip>
                <a:blip r:embed="rId3"/>
              </a:buBlip>
            </a:pPr>
            <a:r>
              <a:rPr dirty="0"/>
              <a:t>Replacing an entry</a:t>
            </a:r>
          </a:p>
          <a:p>
            <a:pPr>
              <a:buBlip>
                <a:blip r:embed="rId3"/>
              </a:buBlip>
            </a:pPr>
            <a:r>
              <a:rPr dirty="0"/>
              <a:t>Getting an entry at a specific position</a:t>
            </a:r>
          </a:p>
        </p:txBody>
      </p:sp>
      <p:sp>
        <p:nvSpPr>
          <p:cNvPr id="244" name="Rounded Rectangle"/>
          <p:cNvSpPr/>
          <p:nvPr/>
        </p:nvSpPr>
        <p:spPr>
          <a:xfrm>
            <a:off x="101600" y="5346700"/>
            <a:ext cx="2616200" cy="1219200"/>
          </a:xfrm>
          <a:prstGeom prst="roundRect">
            <a:avLst>
              <a:gd name="adj" fmla="val 15625"/>
            </a:avLst>
          </a:prstGeom>
          <a:solidFill>
            <a:schemeClr val="accent1">
              <a:hueOff val="-313507"/>
              <a:satOff val="34334"/>
              <a:lumOff val="-8266"/>
              <a:alpha val="62000"/>
            </a:schemeClr>
          </a:solidFill>
          <a:ln w="25400">
            <a:solidFill>
              <a:srgbClr val="000000"/>
            </a:solidFill>
            <a:miter lim="400000"/>
          </a:ln>
        </p:spPr>
        <p:txBody>
          <a:bodyPr lIns="50800" tIns="50800" rIns="50800" bIns="50800" anchor="ctr"/>
          <a:lstStyle/>
          <a:p>
            <a:pPr>
              <a:defRPr sz="4400">
                <a:solidFill>
                  <a:srgbClr val="FFFFFF"/>
                </a:solidFill>
              </a:defRPr>
            </a:pPr>
            <a:endParaRPr/>
          </a:p>
        </p:txBody>
      </p:sp>
      <p:sp>
        <p:nvSpPr>
          <p:cNvPr id="245" name="0"/>
          <p:cNvSpPr/>
          <p:nvPr/>
        </p:nvSpPr>
        <p:spPr>
          <a:xfrm>
            <a:off x="838200" y="58547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0</a:t>
            </a:r>
          </a:p>
        </p:txBody>
      </p:sp>
      <p:sp>
        <p:nvSpPr>
          <p:cNvPr id="246" name="itemCount"/>
          <p:cNvSpPr/>
          <p:nvPr/>
        </p:nvSpPr>
        <p:spPr>
          <a:xfrm>
            <a:off x="554735" y="5378450"/>
            <a:ext cx="1691897" cy="431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2300" b="1">
                <a:solidFill>
                  <a:srgbClr val="FFFB00"/>
                </a:solidFill>
                <a:latin typeface="Courier New"/>
                <a:ea typeface="Courier New"/>
                <a:cs typeface="Courier New"/>
                <a:sym typeface="Courier New"/>
              </a:defRPr>
            </a:lvl1pPr>
          </a:lstStyle>
          <a:p>
            <a:r>
              <a:t>itemCount</a:t>
            </a:r>
          </a:p>
        </p:txBody>
      </p:sp>
      <p:sp>
        <p:nvSpPr>
          <p:cNvPr id="247" name="1"/>
          <p:cNvSpPr/>
          <p:nvPr/>
        </p:nvSpPr>
        <p:spPr>
          <a:xfrm>
            <a:off x="838200" y="58547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1</a:t>
            </a:r>
          </a:p>
        </p:txBody>
      </p:sp>
      <p:sp>
        <p:nvSpPr>
          <p:cNvPr id="248" name="2"/>
          <p:cNvSpPr/>
          <p:nvPr/>
        </p:nvSpPr>
        <p:spPr>
          <a:xfrm>
            <a:off x="838200" y="58547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2</a:t>
            </a:r>
          </a:p>
        </p:txBody>
      </p:sp>
      <p:sp>
        <p:nvSpPr>
          <p:cNvPr id="249" name="3"/>
          <p:cNvSpPr/>
          <p:nvPr/>
        </p:nvSpPr>
        <p:spPr>
          <a:xfrm>
            <a:off x="838200" y="58547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3</a:t>
            </a:r>
          </a:p>
        </p:txBody>
      </p:sp>
      <p:sp>
        <p:nvSpPr>
          <p:cNvPr id="250" name="4"/>
          <p:cNvSpPr/>
          <p:nvPr/>
        </p:nvSpPr>
        <p:spPr>
          <a:xfrm>
            <a:off x="838200" y="58547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4</a:t>
            </a:r>
          </a:p>
        </p:txBody>
      </p:sp>
      <p:sp>
        <p:nvSpPr>
          <p:cNvPr id="251" name="5"/>
          <p:cNvSpPr/>
          <p:nvPr/>
        </p:nvSpPr>
        <p:spPr>
          <a:xfrm>
            <a:off x="838200" y="58547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5</a:t>
            </a:r>
          </a:p>
        </p:txBody>
      </p:sp>
      <p:sp>
        <p:nvSpPr>
          <p:cNvPr id="252" name="Line"/>
          <p:cNvSpPr/>
          <p:nvPr/>
        </p:nvSpPr>
        <p:spPr>
          <a:xfrm flipH="1">
            <a:off x="7639292" y="2590306"/>
            <a:ext cx="914798" cy="7085"/>
          </a:xfrm>
          <a:prstGeom prst="line">
            <a:avLst/>
          </a:prstGeom>
          <a:ln w="76200">
            <a:solidFill>
              <a:srgbClr val="FFFB00"/>
            </a:solidFill>
            <a:miter lim="400000"/>
            <a:headEnd type="stealth"/>
          </a:ln>
          <a:effectLst>
            <a:outerShdw blurRad="101600" dir="306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53" name="5"/>
          <p:cNvSpPr/>
          <p:nvPr/>
        </p:nvSpPr>
        <p:spPr>
          <a:xfrm>
            <a:off x="838200" y="5854700"/>
            <a:ext cx="1130300" cy="622300"/>
          </a:xfrm>
          <a:prstGeom prst="roundRect">
            <a:avLst>
              <a:gd name="adj" fmla="val 18102"/>
            </a:avLst>
          </a:prstGeom>
          <a:solidFill>
            <a:srgbClr val="FFD479"/>
          </a:solidFill>
          <a:ln w="38100">
            <a:solidFill>
              <a:srgbClr val="5E5E5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3200" b="1" cap="all">
                <a:solidFill>
                  <a:srgbClr val="000000"/>
                </a:solidFill>
                <a:latin typeface="Courier New"/>
                <a:ea typeface="Courier New"/>
                <a:cs typeface="Courier New"/>
                <a:sym typeface="Courier New"/>
              </a:defRPr>
            </a:lvl1pPr>
          </a:lstStyle>
          <a:p>
            <a:r>
              <a:t>5</a:t>
            </a:r>
          </a:p>
        </p:txBody>
      </p:sp>
      <p:sp>
        <p:nvSpPr>
          <p:cNvPr id="254" name="Rectangle"/>
          <p:cNvSpPr/>
          <p:nvPr/>
        </p:nvSpPr>
        <p:spPr>
          <a:xfrm>
            <a:off x="272665" y="4330700"/>
            <a:ext cx="4965701" cy="673100"/>
          </a:xfrm>
          <a:prstGeom prst="rect">
            <a:avLst/>
          </a:prstGeom>
          <a:solidFill>
            <a:schemeClr val="accent1">
              <a:hueOff val="-313507"/>
              <a:satOff val="34334"/>
              <a:lumOff val="-8266"/>
              <a:alpha val="62000"/>
            </a:schemeClr>
          </a:solidFill>
          <a:ln w="38100">
            <a:solidFill>
              <a:srgbClr val="000000"/>
            </a:solidFill>
            <a:miter lim="400000"/>
          </a:ln>
        </p:spPr>
        <p:txBody>
          <a:bodyPr lIns="50800" tIns="50800" rIns="50800" bIns="50800" anchor="ctr"/>
          <a:lstStyle/>
          <a:p>
            <a:pPr>
              <a:defRPr sz="4800">
                <a:solidFill>
                  <a:srgbClr val="FFFFFF"/>
                </a:solidFill>
              </a:defRPr>
            </a:pPr>
            <a:endParaRPr/>
          </a:p>
        </p:txBody>
      </p:sp>
      <p:sp>
        <p:nvSpPr>
          <p:cNvPr id="255" name="groceryList-&gt;getEntry(4);"/>
          <p:cNvSpPr/>
          <p:nvPr/>
        </p:nvSpPr>
        <p:spPr>
          <a:xfrm>
            <a:off x="425466" y="4456112"/>
            <a:ext cx="4737101" cy="444501"/>
          </a:xfrm>
          <a:prstGeom prst="rect">
            <a:avLst/>
          </a:prstGeom>
          <a:ln w="12700">
            <a:miter lim="400000"/>
          </a:ln>
          <a:effectLst>
            <a:outerShdw blurRad="101600" dist="254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l" defTabSz="457200">
              <a:tabLst>
                <a:tab pos="355600" algn="l"/>
              </a:tabLst>
              <a:defRPr sz="2400" b="1">
                <a:solidFill>
                  <a:srgbClr val="FFFFFF"/>
                </a:solidFill>
                <a:latin typeface="Courier New"/>
                <a:ea typeface="Courier New"/>
                <a:cs typeface="Courier New"/>
                <a:sym typeface="Courier New"/>
              </a:defRPr>
            </a:lvl1pPr>
          </a:lstStyle>
          <a:p>
            <a:r>
              <a:t>groceryList-&gt;getEntry(4);</a:t>
            </a:r>
          </a:p>
        </p:txBody>
      </p:sp>
      <p:sp>
        <p:nvSpPr>
          <p:cNvPr id="256" name="return…"/>
          <p:cNvSpPr/>
          <p:nvPr/>
        </p:nvSpPr>
        <p:spPr>
          <a:xfrm>
            <a:off x="5937250" y="2660650"/>
            <a:ext cx="1536700" cy="1346200"/>
          </a:xfrm>
          <a:prstGeom prst="roundRect">
            <a:avLst>
              <a:gd name="adj" fmla="val 8368"/>
            </a:avLst>
          </a:prstGeom>
          <a:solidFill>
            <a:srgbClr val="D783FF"/>
          </a:solidFill>
          <a:ln w="38100">
            <a:solidFill>
              <a:srgbClr val="5E5E5E"/>
            </a:solidFill>
            <a:miter lim="400000"/>
          </a:ln>
          <a:effectLst>
            <a:outerShdw blurRad="101600" dist="76200" dir="3060000" rotWithShape="0">
              <a:srgbClr val="000000">
                <a:alpha val="4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defRPr sz="1900" b="1">
                <a:solidFill>
                  <a:srgbClr val="000000"/>
                </a:solidFill>
                <a:latin typeface="Courier New"/>
                <a:ea typeface="Courier New"/>
                <a:cs typeface="Courier New"/>
                <a:sym typeface="Courier New"/>
              </a:defRPr>
            </a:pPr>
            <a:r>
              <a:t>return</a:t>
            </a:r>
          </a:p>
          <a:p>
            <a:pPr>
              <a:defRPr sz="1900" b="1">
                <a:solidFill>
                  <a:srgbClr val="000000"/>
                </a:solidFill>
                <a:latin typeface="Courier New"/>
                <a:ea typeface="Courier New"/>
                <a:cs typeface="Courier New"/>
                <a:sym typeface="Courier New"/>
              </a:defRPr>
            </a:pPr>
            <a:r>
              <a:t>to client</a:t>
            </a:r>
          </a:p>
        </p:txBody>
      </p:sp>
      <p:graphicFrame>
        <p:nvGraphicFramePr>
          <p:cNvPr id="257" name="Table 5"/>
          <p:cNvGraphicFramePr/>
          <p:nvPr>
            <p:extLst>
              <p:ext uri="{D42A27DB-BD31-4B8C-83A1-F6EECF244321}">
                <p14:modId xmlns:p14="http://schemas.microsoft.com/office/powerpoint/2010/main" val="668170195"/>
              </p:ext>
            </p:extLst>
          </p:nvPr>
        </p:nvGraphicFramePr>
        <p:xfrm>
          <a:off x="4151979" y="7305868"/>
          <a:ext cx="1017650" cy="524891"/>
        </p:xfrm>
        <a:graphic>
          <a:graphicData uri="http://schemas.openxmlformats.org/drawingml/2006/table">
            <a:tbl>
              <a:tblPr>
                <a:tableStyleId>{4C3C2611-4C71-4FC5-86AE-919BDF0F9419}</a:tableStyleId>
              </a:tblPr>
              <a:tblGrid>
                <a:gridCol w="1017650">
                  <a:extLst>
                    <a:ext uri="{9D8B030D-6E8A-4147-A177-3AD203B41FA5}">
                      <a16:colId xmlns:a16="http://schemas.microsoft.com/office/drawing/2014/main" val="20000"/>
                    </a:ext>
                  </a:extLst>
                </a:gridCol>
              </a:tblGrid>
              <a:tr h="524891">
                <a:tc>
                  <a:txBody>
                    <a:bodyPr/>
                    <a:lstStyle/>
                    <a:p>
                      <a:pPr defTabSz="914400">
                        <a:tabLst>
                          <a:tab pos="863600" algn="l"/>
                        </a:tabLst>
                        <a:defRPr sz="1800">
                          <a:solidFill>
                            <a:srgbClr val="000000"/>
                          </a:solidFill>
                        </a:defRPr>
                      </a:pPr>
                      <a:r>
                        <a:rPr b="1">
                          <a:latin typeface="Arial Narrow"/>
                          <a:ea typeface="Arial Narrow"/>
                          <a:cs typeface="Arial Narrow"/>
                          <a:sym typeface="Arial Narrow"/>
                        </a:rPr>
                        <a:t>Cheese</a:t>
                      </a:r>
                    </a:p>
                  </a:txBody>
                  <a:tcPr marL="50800" marR="50800" marT="50800" marB="50800" anchor="ctr" horzOverflow="overflow">
                    <a:lnL w="25400">
                      <a:solidFill>
                        <a:srgbClr val="5091C0"/>
                      </a:solidFill>
                      <a:miter lim="400000"/>
                    </a:lnL>
                    <a:lnR w="12700">
                      <a:solidFill>
                        <a:srgbClr val="000000"/>
                      </a:solidFill>
                      <a:miter lim="400000"/>
                    </a:lnR>
                    <a:lnT w="50800">
                      <a:solidFill>
                        <a:srgbClr val="000000"/>
                      </a:solidFill>
                      <a:miter lim="400000"/>
                    </a:lnT>
                    <a:lnB w="50800">
                      <a:solidFill>
                        <a:srgbClr val="000000"/>
                      </a:solidFill>
                      <a:miter lim="400000"/>
                    </a:lnB>
                    <a:blipFill rotWithShape="1">
                      <a:blip r:embed="rId2"/>
                      <a:srcRect/>
                      <a:tile tx="0" ty="0" sx="100000" sy="100000" flip="none" algn="tl"/>
                    </a:blipFill>
                  </a:tcPr>
                </a:tc>
                <a:extLst>
                  <a:ext uri="{0D108BD9-81ED-4DB2-BD59-A6C34878D82A}">
                    <a16:rowId xmlns:a16="http://schemas.microsoft.com/office/drawing/2014/main" val="10000"/>
                  </a:ext>
                </a:extLst>
              </a:tr>
            </a:tbl>
          </a:graphicData>
        </a:graphic>
      </p:graphicFrame>
      <p:pic>
        <p:nvPicPr>
          <p:cNvPr id="258" name="Rectangle Rectangle" descr="Rectangle Rectangle"/>
          <p:cNvPicPr>
            <a:picLocks/>
          </p:cNvPicPr>
          <p:nvPr/>
        </p:nvPicPr>
        <p:blipFill>
          <a:blip r:embed="rId4"/>
          <a:stretch>
            <a:fillRect/>
          </a:stretch>
        </p:blipFill>
        <p:spPr>
          <a:xfrm>
            <a:off x="3606800" y="1670050"/>
            <a:ext cx="10401301" cy="4953001"/>
          </a:xfrm>
          <a:prstGeom prst="rect">
            <a:avLst/>
          </a:prstGeom>
          <a:effectLst>
            <a:outerShdw blurRad="101600" dist="88900" dir="1980000" rotWithShape="0">
              <a:srgbClr val="000000"/>
            </a:outerShdw>
          </a:effectLst>
        </p:spPr>
      </p:pic>
      <p:sp>
        <p:nvSpPr>
          <p:cNvPr id="259" name="#include &lt;stdexcept&gt;…"/>
          <p:cNvSpPr/>
          <p:nvPr/>
        </p:nvSpPr>
        <p:spPr>
          <a:xfrm>
            <a:off x="3937000" y="1866900"/>
            <a:ext cx="9207500" cy="2336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lgn="l" defTabSz="457200">
              <a:tabLst>
                <a:tab pos="241300" algn="l"/>
              </a:tabLst>
              <a:defRPr sz="1800" b="1">
                <a:solidFill>
                  <a:srgbClr val="D12F1B"/>
                </a:solidFill>
                <a:latin typeface="Menlo Regular"/>
                <a:ea typeface="Menlo Regular"/>
                <a:cs typeface="Menlo Regular"/>
                <a:sym typeface="Menlo Regular"/>
              </a:defRPr>
            </a:pPr>
            <a:r>
              <a:rPr>
                <a:solidFill>
                  <a:srgbClr val="78492A"/>
                </a:solidFill>
              </a:rPr>
              <a:t>#include </a:t>
            </a:r>
            <a:r>
              <a:t>&lt;stdexcept&gt;</a:t>
            </a:r>
            <a:endParaRPr>
              <a:solidFill>
                <a:srgbClr val="78492A"/>
              </a:solidFill>
            </a:endParaRPr>
          </a:p>
          <a:p>
            <a:pPr algn="l" defTabSz="457200">
              <a:tabLst>
                <a:tab pos="241300" algn="l"/>
              </a:tabLst>
              <a:defRPr sz="1800" b="1">
                <a:solidFill>
                  <a:srgbClr val="78492A"/>
                </a:solidFill>
                <a:latin typeface="Menlo Regular"/>
                <a:ea typeface="Menlo Regular"/>
                <a:cs typeface="Menlo Regular"/>
                <a:sym typeface="Menlo Regular"/>
              </a:defRPr>
            </a:pPr>
            <a:r>
              <a:t>#include </a:t>
            </a:r>
            <a:r>
              <a:rPr>
                <a:solidFill>
                  <a:srgbClr val="D12F1B"/>
                </a:solidFill>
              </a:rPr>
              <a:t>&lt;string&gt;</a:t>
            </a:r>
          </a:p>
          <a:p>
            <a:pPr algn="l" defTabSz="457200">
              <a:tabLst>
                <a:tab pos="241300" algn="l"/>
              </a:tabLst>
              <a:defRPr sz="1800" b="1">
                <a:solidFill>
                  <a:srgbClr val="BB2CA2"/>
                </a:solidFill>
                <a:latin typeface="Menlo Regular"/>
                <a:ea typeface="Menlo Regular"/>
                <a:cs typeface="Menlo Regular"/>
                <a:sym typeface="Menlo Regular"/>
              </a:defRPr>
            </a:pPr>
            <a:r>
              <a:t> </a:t>
            </a:r>
            <a:endParaRPr>
              <a:solidFill>
                <a:srgbClr val="000000"/>
              </a:solidFill>
            </a:endParaRPr>
          </a:p>
          <a:p>
            <a:pPr algn="l" defTabSz="457200">
              <a:tabLst>
                <a:tab pos="241300" algn="l"/>
              </a:tabLst>
              <a:defRPr sz="1800" b="1">
                <a:solidFill>
                  <a:srgbClr val="000000"/>
                </a:solidFill>
                <a:latin typeface="Menlo Regular"/>
                <a:ea typeface="Menlo Regular"/>
                <a:cs typeface="Menlo Regular"/>
                <a:sym typeface="Menlo Regular"/>
              </a:defRPr>
            </a:pPr>
            <a:r>
              <a:rPr>
                <a:solidFill>
                  <a:srgbClr val="BB2CA2"/>
                </a:solidFill>
              </a:rPr>
              <a:t>class</a:t>
            </a:r>
            <a:r>
              <a:t> PrecondViolatedExcep : </a:t>
            </a:r>
            <a:r>
              <a:rPr>
                <a:solidFill>
                  <a:srgbClr val="BB2CA2"/>
                </a:solidFill>
              </a:rPr>
              <a:t>public</a:t>
            </a:r>
            <a:r>
              <a:t> </a:t>
            </a:r>
            <a:r>
              <a:rPr>
                <a:solidFill>
                  <a:srgbClr val="7038AC"/>
                </a:solidFill>
              </a:rPr>
              <a:t>std::</a:t>
            </a:r>
            <a:r>
              <a:rPr>
                <a:solidFill>
                  <a:srgbClr val="703DAA"/>
                </a:solidFill>
              </a:rPr>
              <a:t>logic_error</a:t>
            </a:r>
          </a:p>
          <a:p>
            <a:pPr algn="l" defTabSz="457200">
              <a:tabLst>
                <a:tab pos="241300" algn="l"/>
              </a:tabLst>
              <a:defRPr sz="1800" b="1">
                <a:solidFill>
                  <a:srgbClr val="000000"/>
                </a:solidFill>
                <a:latin typeface="Menlo Regular"/>
                <a:ea typeface="Menlo Regular"/>
                <a:cs typeface="Menlo Regular"/>
                <a:sym typeface="Menlo Regular"/>
              </a:defRPr>
            </a:pPr>
            <a:r>
              <a:t>{</a:t>
            </a:r>
          </a:p>
          <a:p>
            <a:pPr algn="l" defTabSz="457200">
              <a:tabLst>
                <a:tab pos="241300" algn="l"/>
              </a:tabLst>
              <a:defRPr sz="1800" b="1">
                <a:solidFill>
                  <a:srgbClr val="BB2CA2"/>
                </a:solidFill>
                <a:latin typeface="Menlo Regular"/>
                <a:ea typeface="Menlo Regular"/>
                <a:cs typeface="Menlo Regular"/>
                <a:sym typeface="Menlo Regular"/>
              </a:defRPr>
            </a:pPr>
            <a:r>
              <a:t>public</a:t>
            </a:r>
            <a:r>
              <a:rPr>
                <a:solidFill>
                  <a:srgbClr val="000000"/>
                </a:solidFill>
              </a:rPr>
              <a:t>:</a:t>
            </a:r>
          </a:p>
          <a:p>
            <a:pPr algn="l" defTabSz="457200">
              <a:tabLst>
                <a:tab pos="241300" algn="l"/>
              </a:tabLst>
              <a:defRPr sz="1800" b="1">
                <a:solidFill>
                  <a:srgbClr val="000000"/>
                </a:solidFill>
                <a:latin typeface="Menlo Regular"/>
                <a:ea typeface="Menlo Regular"/>
                <a:cs typeface="Menlo Regular"/>
                <a:sym typeface="Menlo Regular"/>
              </a:defRPr>
            </a:pPr>
            <a:r>
              <a:t>   PrecondViolatedExcep(</a:t>
            </a:r>
            <a:r>
              <a:rPr>
                <a:solidFill>
                  <a:srgbClr val="BB2CA2"/>
                </a:solidFill>
              </a:rPr>
              <a:t>const</a:t>
            </a:r>
            <a:r>
              <a:t> </a:t>
            </a:r>
            <a:r>
              <a:rPr>
                <a:solidFill>
                  <a:srgbClr val="7038AC"/>
                </a:solidFill>
              </a:rPr>
              <a:t>std::string</a:t>
            </a:r>
            <a:r>
              <a:t>&amp; message = </a:t>
            </a:r>
            <a:r>
              <a:rPr>
                <a:solidFill>
                  <a:srgbClr val="D12F1B"/>
                </a:solidFill>
              </a:rPr>
              <a:t>""</a:t>
            </a:r>
            <a:r>
              <a:t>);</a:t>
            </a:r>
          </a:p>
          <a:p>
            <a:pPr algn="l" defTabSz="457200">
              <a:tabLst>
                <a:tab pos="241300" algn="l"/>
              </a:tabLst>
              <a:defRPr sz="1800" b="1">
                <a:solidFill>
                  <a:srgbClr val="008400"/>
                </a:solidFill>
                <a:latin typeface="Menlo Regular"/>
                <a:ea typeface="Menlo Regular"/>
                <a:cs typeface="Menlo Regular"/>
                <a:sym typeface="Menlo Regular"/>
              </a:defRPr>
            </a:pPr>
            <a:r>
              <a:rPr>
                <a:solidFill>
                  <a:srgbClr val="000000"/>
                </a:solidFill>
              </a:rPr>
              <a:t>}; </a:t>
            </a:r>
            <a:r>
              <a:t>// end PrecondViolatedExcep </a:t>
            </a:r>
          </a:p>
        </p:txBody>
      </p:sp>
      <p:sp>
        <p:nvSpPr>
          <p:cNvPr id="260" name="PrecondViolatedExcep.h"/>
          <p:cNvSpPr/>
          <p:nvPr/>
        </p:nvSpPr>
        <p:spPr>
          <a:xfrm>
            <a:off x="7562850" y="1949450"/>
            <a:ext cx="3454400" cy="444500"/>
          </a:xfrm>
          <a:prstGeom prst="roundRect">
            <a:avLst>
              <a:gd name="adj" fmla="val 25343"/>
            </a:avLst>
          </a:prstGeom>
          <a:solidFill>
            <a:srgbClr val="FFFB00"/>
          </a:solidFill>
          <a:ln w="38100">
            <a:solidFill>
              <a:srgbClr val="5E5E5E"/>
            </a:solidFill>
            <a:miter lim="400000"/>
          </a:ln>
          <a:effectLst>
            <a:outerShdw blurRad="101600" dist="76200" dir="3060000" rotWithShape="0">
              <a:srgbClr val="000000">
                <a:alpha val="4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1pPr>
              <a:defRPr sz="1800" b="1">
                <a:solidFill>
                  <a:srgbClr val="000000"/>
                </a:solidFill>
                <a:latin typeface="Menlo Regular"/>
                <a:ea typeface="Menlo Regular"/>
                <a:cs typeface="Menlo Regular"/>
                <a:sym typeface="Menlo Regular"/>
              </a:defRPr>
            </a:lvl1pPr>
          </a:lstStyle>
          <a:p>
            <a:pPr>
              <a:defRPr sz="1900">
                <a:latin typeface="Courier New"/>
                <a:ea typeface="Courier New"/>
                <a:cs typeface="Courier New"/>
                <a:sym typeface="Courier New"/>
              </a:defRPr>
            </a:pPr>
            <a:r>
              <a:rPr sz="1800">
                <a:latin typeface="Menlo Regular"/>
                <a:ea typeface="Menlo Regular"/>
                <a:cs typeface="Menlo Regular"/>
                <a:sym typeface="Menlo Regular"/>
              </a:rPr>
              <a:t>PrecondViolatedExcep.h</a:t>
            </a:r>
          </a:p>
        </p:txBody>
      </p:sp>
      <p:sp>
        <p:nvSpPr>
          <p:cNvPr id="261" name="#include &quot;PrecondViolatedExcep.h&quot;…"/>
          <p:cNvSpPr/>
          <p:nvPr/>
        </p:nvSpPr>
        <p:spPr>
          <a:xfrm>
            <a:off x="3937000" y="4483100"/>
            <a:ext cx="9867900" cy="1790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lgn="l" defTabSz="457200">
              <a:tabLst>
                <a:tab pos="241300" algn="l"/>
              </a:tabLst>
              <a:defRPr sz="1800" b="1">
                <a:solidFill>
                  <a:srgbClr val="D12F1B"/>
                </a:solidFill>
                <a:latin typeface="Menlo Regular"/>
                <a:ea typeface="Menlo Regular"/>
                <a:cs typeface="Menlo Regular"/>
                <a:sym typeface="Menlo Regular"/>
              </a:defRPr>
            </a:pPr>
            <a:r>
              <a:rPr>
                <a:solidFill>
                  <a:srgbClr val="78492A"/>
                </a:solidFill>
              </a:rPr>
              <a:t>#include </a:t>
            </a:r>
            <a:r>
              <a:t>"PrecondViolatedExcep.h"</a:t>
            </a:r>
            <a:r>
              <a:rPr>
                <a:solidFill>
                  <a:srgbClr val="78492A"/>
                </a:solidFill>
              </a:rPr>
              <a:t>  </a:t>
            </a:r>
          </a:p>
          <a:p>
            <a:pPr algn="l" defTabSz="457200">
              <a:tabLst>
                <a:tab pos="241300" algn="l"/>
              </a:tabLst>
              <a:defRPr sz="1800" b="1">
                <a:solidFill>
                  <a:srgbClr val="000000"/>
                </a:solidFill>
                <a:latin typeface="Menlo Regular"/>
                <a:ea typeface="Menlo Regular"/>
                <a:cs typeface="Menlo Regular"/>
                <a:sym typeface="Menlo Regular"/>
              </a:defRPr>
            </a:pPr>
            <a:endParaRPr>
              <a:solidFill>
                <a:srgbClr val="78492A"/>
              </a:solidFill>
            </a:endParaRPr>
          </a:p>
          <a:p>
            <a:pPr algn="l" defTabSz="457200">
              <a:tabLst>
                <a:tab pos="241300" algn="l"/>
              </a:tabLst>
              <a:defRPr sz="1800" b="1">
                <a:solidFill>
                  <a:srgbClr val="D12F1B"/>
                </a:solidFill>
                <a:latin typeface="Menlo Regular"/>
                <a:ea typeface="Menlo Regular"/>
                <a:cs typeface="Menlo Regular"/>
                <a:sym typeface="Menlo Regular"/>
              </a:defRPr>
            </a:pPr>
            <a:r>
              <a:rPr>
                <a:solidFill>
                  <a:srgbClr val="4F8187"/>
                </a:solidFill>
              </a:rPr>
              <a:t>PrecondViolatedExcep</a:t>
            </a:r>
            <a:r>
              <a:rPr>
                <a:solidFill>
                  <a:srgbClr val="000000"/>
                </a:solidFill>
              </a:rPr>
              <a:t>::PrecondViolatedExcep(</a:t>
            </a:r>
            <a:r>
              <a:rPr>
                <a:solidFill>
                  <a:srgbClr val="BB2CA2"/>
                </a:solidFill>
              </a:rPr>
              <a:t>const</a:t>
            </a:r>
            <a:r>
              <a:rPr>
                <a:solidFill>
                  <a:srgbClr val="000000"/>
                </a:solidFill>
              </a:rPr>
              <a:t> </a:t>
            </a:r>
            <a:r>
              <a:rPr>
                <a:solidFill>
                  <a:srgbClr val="7038AC"/>
                </a:solidFill>
              </a:rPr>
              <a:t>std::</a:t>
            </a:r>
            <a:r>
              <a:rPr>
                <a:solidFill>
                  <a:srgbClr val="703DAA"/>
                </a:solidFill>
              </a:rPr>
              <a:t>string</a:t>
            </a:r>
            <a:r>
              <a:rPr>
                <a:solidFill>
                  <a:srgbClr val="000000"/>
                </a:solidFill>
              </a:rPr>
              <a:t>&amp; message)</a:t>
            </a:r>
          </a:p>
          <a:p>
            <a:pPr algn="l" defTabSz="457200">
              <a:tabLst>
                <a:tab pos="241300" algn="l"/>
              </a:tabLst>
              <a:defRPr sz="1800" b="1">
                <a:solidFill>
                  <a:srgbClr val="D12F1B"/>
                </a:solidFill>
                <a:latin typeface="Menlo Regular"/>
                <a:ea typeface="Menlo Regular"/>
                <a:cs typeface="Menlo Regular"/>
                <a:sym typeface="Menlo Regular"/>
              </a:defRPr>
            </a:pPr>
            <a:r>
              <a:rPr>
                <a:solidFill>
                  <a:srgbClr val="000000"/>
                </a:solidFill>
              </a:rPr>
              <a:t>	:</a:t>
            </a:r>
            <a:r>
              <a:rPr>
                <a:solidFill>
                  <a:srgbClr val="7038AC"/>
                </a:solidFill>
              </a:rPr>
              <a:t> std:: </a:t>
            </a:r>
            <a:r>
              <a:rPr>
                <a:solidFill>
                  <a:srgbClr val="703DAA"/>
                </a:solidFill>
              </a:rPr>
              <a:t>logic_error</a:t>
            </a:r>
            <a:r>
              <a:rPr>
                <a:solidFill>
                  <a:srgbClr val="000000"/>
                </a:solidFill>
              </a:rPr>
              <a:t>(</a:t>
            </a:r>
            <a:r>
              <a:t>"Precondition Violated Exception: "</a:t>
            </a:r>
            <a:r>
              <a:rPr>
                <a:solidFill>
                  <a:srgbClr val="000000"/>
                </a:solidFill>
              </a:rPr>
              <a:t> + message)</a:t>
            </a:r>
          </a:p>
          <a:p>
            <a:pPr algn="l" defTabSz="457200">
              <a:tabLst>
                <a:tab pos="241300" algn="l"/>
              </a:tabLst>
              <a:defRPr sz="1800" b="1">
                <a:solidFill>
                  <a:srgbClr val="000000"/>
                </a:solidFill>
                <a:latin typeface="Menlo Regular"/>
                <a:ea typeface="Menlo Regular"/>
                <a:cs typeface="Menlo Regular"/>
                <a:sym typeface="Menlo Regular"/>
              </a:defRPr>
            </a:pPr>
            <a:r>
              <a:t>{</a:t>
            </a:r>
          </a:p>
          <a:p>
            <a:pPr algn="l" defTabSz="457200">
              <a:tabLst>
                <a:tab pos="241300" algn="l"/>
              </a:tabLst>
              <a:defRPr sz="1800" b="1">
                <a:solidFill>
                  <a:srgbClr val="008400"/>
                </a:solidFill>
                <a:latin typeface="Menlo Regular"/>
                <a:ea typeface="Menlo Regular"/>
                <a:cs typeface="Menlo Regular"/>
                <a:sym typeface="Menlo Regular"/>
              </a:defRPr>
            </a:pPr>
            <a:r>
              <a:rPr>
                <a:solidFill>
                  <a:srgbClr val="000000"/>
                </a:solidFill>
              </a:rPr>
              <a:t>}  </a:t>
            </a:r>
            <a:r>
              <a:t>// end constructor</a:t>
            </a:r>
          </a:p>
        </p:txBody>
      </p:sp>
      <p:sp>
        <p:nvSpPr>
          <p:cNvPr id="262" name="PrecondViolatedExcep.cpp"/>
          <p:cNvSpPr/>
          <p:nvPr/>
        </p:nvSpPr>
        <p:spPr>
          <a:xfrm>
            <a:off x="9239250" y="4406900"/>
            <a:ext cx="3619500" cy="444500"/>
          </a:xfrm>
          <a:prstGeom prst="roundRect">
            <a:avLst>
              <a:gd name="adj" fmla="val 25343"/>
            </a:avLst>
          </a:prstGeom>
          <a:solidFill>
            <a:srgbClr val="FFFB00"/>
          </a:solidFill>
          <a:ln w="38100">
            <a:solidFill>
              <a:srgbClr val="5E5E5E"/>
            </a:solidFill>
            <a:miter lim="400000"/>
          </a:ln>
          <a:effectLst>
            <a:outerShdw blurRad="101600" dist="76200" dir="3060000" rotWithShape="0">
              <a:srgbClr val="000000">
                <a:alpha val="4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1pPr>
              <a:defRPr sz="1800" b="1">
                <a:solidFill>
                  <a:srgbClr val="000000"/>
                </a:solidFill>
                <a:latin typeface="Menlo Regular"/>
                <a:ea typeface="Menlo Regular"/>
                <a:cs typeface="Menlo Regular"/>
                <a:sym typeface="Menlo Regular"/>
              </a:defRPr>
            </a:lvl1pPr>
          </a:lstStyle>
          <a:p>
            <a:pPr>
              <a:defRPr sz="1900">
                <a:latin typeface="Courier New"/>
                <a:ea typeface="Courier New"/>
                <a:cs typeface="Courier New"/>
                <a:sym typeface="Courier New"/>
              </a:defRPr>
            </a:pPr>
            <a:r>
              <a:rPr sz="1800">
                <a:latin typeface="Menlo Regular"/>
                <a:ea typeface="Menlo Regular"/>
                <a:cs typeface="Menlo Regular"/>
                <a:sym typeface="Menlo Regular"/>
              </a:rPr>
              <a:t>PrecondViolatedExcep.cpp</a:t>
            </a:r>
          </a:p>
        </p:txBody>
      </p:sp>
      <p:sp>
        <p:nvSpPr>
          <p:cNvPr id="263" name="Line"/>
          <p:cNvSpPr/>
          <p:nvPr/>
        </p:nvSpPr>
        <p:spPr>
          <a:xfrm flipV="1">
            <a:off x="3835400" y="4292432"/>
            <a:ext cx="9744342" cy="169"/>
          </a:xfrm>
          <a:prstGeom prst="line">
            <a:avLst/>
          </a:prstGeom>
          <a:ln w="50800">
            <a:solidFill>
              <a:srgbClr val="941100"/>
            </a:solidFill>
            <a:miter lim="400000"/>
          </a:ln>
          <a:effectLst>
            <a:outerShdw blurRad="101600" dir="1980000" rotWithShape="0">
              <a:srgbClr val="000000"/>
            </a:outerShdw>
          </a:effectLst>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pic>
        <p:nvPicPr>
          <p:cNvPr id="264" name="Rectangle Rectangle" descr="Rectangle Rectangle"/>
          <p:cNvPicPr>
            <a:picLocks/>
          </p:cNvPicPr>
          <p:nvPr/>
        </p:nvPicPr>
        <p:blipFill>
          <a:blip r:embed="rId5"/>
          <a:stretch>
            <a:fillRect/>
          </a:stretch>
        </p:blipFill>
        <p:spPr>
          <a:xfrm>
            <a:off x="4267200" y="1854200"/>
            <a:ext cx="8610600" cy="4495800"/>
          </a:xfrm>
          <a:prstGeom prst="rect">
            <a:avLst/>
          </a:prstGeom>
          <a:effectLst>
            <a:outerShdw blurRad="101600" dist="88900" dir="1980000" rotWithShape="0">
              <a:srgbClr val="000000"/>
            </a:outerShdw>
          </a:effectLst>
        </p:spPr>
      </p:pic>
      <p:sp>
        <p:nvSpPr>
          <p:cNvPr id="265" name="ArrayList&lt; std:: string&gt; groceryList =…"/>
          <p:cNvSpPr/>
          <p:nvPr/>
        </p:nvSpPr>
        <p:spPr>
          <a:xfrm>
            <a:off x="4597400" y="2298700"/>
            <a:ext cx="7950200" cy="3530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algn="l" defTabSz="457200">
              <a:tabLst>
                <a:tab pos="241300" algn="l"/>
              </a:tabLst>
              <a:defRPr sz="1800" b="1">
                <a:solidFill>
                  <a:srgbClr val="000000"/>
                </a:solidFill>
                <a:latin typeface="Menlo Regular"/>
                <a:ea typeface="Menlo Regular"/>
                <a:cs typeface="Menlo Regular"/>
                <a:sym typeface="Menlo Regular"/>
              </a:defRPr>
            </a:pPr>
            <a:r>
              <a:t>ArrayList&lt; std:: string&gt; groceryList = </a:t>
            </a:r>
          </a:p>
          <a:p>
            <a:pPr lvl="2" indent="0" algn="l" defTabSz="457200">
              <a:tabLst>
                <a:tab pos="241300" algn="l"/>
              </a:tabLst>
              <a:defRPr sz="1800" b="1">
                <a:solidFill>
                  <a:srgbClr val="000000"/>
                </a:solidFill>
                <a:latin typeface="Menlo Regular"/>
                <a:ea typeface="Menlo Regular"/>
                <a:cs typeface="Menlo Regular"/>
                <a:sym typeface="Menlo Regular"/>
              </a:defRPr>
            </a:pPr>
            <a:r>
              <a:t>								</a:t>
            </a:r>
            <a:r>
              <a:rPr>
                <a:solidFill>
                  <a:srgbClr val="BF41A8"/>
                </a:solidFill>
              </a:rPr>
              <a:t>new</a:t>
            </a:r>
            <a:r>
              <a:t> ArrayList&lt; std::string&gt;();</a:t>
            </a:r>
          </a:p>
          <a:p>
            <a:pPr algn="l" defTabSz="457200">
              <a:tabLst>
                <a:tab pos="241300" algn="l"/>
              </a:tabLst>
              <a:defRPr sz="1800" b="1">
                <a:solidFill>
                  <a:srgbClr val="000000"/>
                </a:solidFill>
                <a:latin typeface="Menlo Regular"/>
                <a:ea typeface="Menlo Regular"/>
                <a:cs typeface="Menlo Regular"/>
                <a:sym typeface="Menlo Regular"/>
              </a:defRPr>
            </a:pPr>
            <a:endParaRPr/>
          </a:p>
          <a:p>
            <a:pPr algn="l" defTabSz="457200">
              <a:tabLst>
                <a:tab pos="241300" algn="l"/>
              </a:tabLst>
              <a:defRPr sz="1800" b="1">
                <a:solidFill>
                  <a:srgbClr val="4F8F00"/>
                </a:solidFill>
                <a:latin typeface="Menlo Regular"/>
                <a:ea typeface="Menlo Regular"/>
                <a:cs typeface="Menlo Regular"/>
                <a:sym typeface="Menlo Regular"/>
              </a:defRPr>
            </a:pPr>
            <a:r>
              <a:t>// statements that add items to the bag .....</a:t>
            </a:r>
          </a:p>
          <a:p>
            <a:pPr algn="l" defTabSz="457200">
              <a:tabLst>
                <a:tab pos="241300" algn="l"/>
              </a:tabLst>
              <a:defRPr sz="1800" b="1">
                <a:solidFill>
                  <a:srgbClr val="000000"/>
                </a:solidFill>
                <a:latin typeface="Menlo Regular"/>
                <a:ea typeface="Menlo Regular"/>
                <a:cs typeface="Menlo Regular"/>
                <a:sym typeface="Menlo Regular"/>
              </a:defRPr>
            </a:pPr>
            <a:r>
              <a:t>std::string someItem;</a:t>
            </a:r>
          </a:p>
          <a:p>
            <a:pPr algn="l" defTabSz="457200">
              <a:tabLst>
                <a:tab pos="241300" algn="l"/>
              </a:tabLst>
              <a:defRPr sz="1800" b="1">
                <a:solidFill>
                  <a:srgbClr val="000000"/>
                </a:solidFill>
                <a:latin typeface="Menlo Regular"/>
                <a:ea typeface="Menlo Regular"/>
                <a:cs typeface="Menlo Regular"/>
                <a:sym typeface="Menlo Regular"/>
              </a:defRPr>
            </a:pPr>
            <a:r>
              <a:rPr>
                <a:solidFill>
                  <a:srgbClr val="BF41A8"/>
                </a:solidFill>
              </a:rPr>
              <a:t>try</a:t>
            </a:r>
          </a:p>
          <a:p>
            <a:pPr algn="l" defTabSz="457200">
              <a:tabLst>
                <a:tab pos="241300" algn="l"/>
              </a:tabLst>
              <a:defRPr sz="1800" b="1">
                <a:solidFill>
                  <a:srgbClr val="000000"/>
                </a:solidFill>
                <a:latin typeface="Menlo Regular"/>
                <a:ea typeface="Menlo Regular"/>
                <a:cs typeface="Menlo Regular"/>
                <a:sym typeface="Menlo Regular"/>
              </a:defRPr>
            </a:pPr>
            <a:r>
              <a:t>{</a:t>
            </a:r>
          </a:p>
          <a:p>
            <a:pPr algn="l" defTabSz="457200">
              <a:tabLst>
                <a:tab pos="241300" algn="l"/>
              </a:tabLst>
              <a:defRPr sz="1800" b="1">
                <a:solidFill>
                  <a:srgbClr val="000000"/>
                </a:solidFill>
                <a:latin typeface="Menlo Regular"/>
                <a:ea typeface="Menlo Regular"/>
                <a:cs typeface="Menlo Regular"/>
                <a:sym typeface="Menlo Regular"/>
              </a:defRPr>
            </a:pPr>
            <a:r>
              <a:t>   someItem = groceryList-&gt;getEntry(4);</a:t>
            </a:r>
          </a:p>
          <a:p>
            <a:pPr algn="l" defTabSz="457200">
              <a:tabLst>
                <a:tab pos="241300" algn="l"/>
              </a:tabLst>
              <a:defRPr sz="1800" b="1">
                <a:solidFill>
                  <a:srgbClr val="000000"/>
                </a:solidFill>
                <a:latin typeface="Menlo Regular"/>
                <a:ea typeface="Menlo Regular"/>
                <a:cs typeface="Menlo Regular"/>
                <a:sym typeface="Menlo Regular"/>
              </a:defRPr>
            </a:pPr>
            <a:r>
              <a:t>}</a:t>
            </a:r>
          </a:p>
          <a:p>
            <a:pPr algn="l" defTabSz="457200">
              <a:tabLst>
                <a:tab pos="241300" algn="l"/>
              </a:tabLst>
              <a:defRPr sz="1800" b="1">
                <a:solidFill>
                  <a:srgbClr val="000000"/>
                </a:solidFill>
                <a:latin typeface="Menlo Regular"/>
                <a:ea typeface="Menlo Regular"/>
                <a:cs typeface="Menlo Regular"/>
                <a:sym typeface="Menlo Regular"/>
              </a:defRPr>
            </a:pPr>
            <a:r>
              <a:rPr>
                <a:solidFill>
                  <a:srgbClr val="BF41A8"/>
                </a:solidFill>
              </a:rPr>
              <a:t>catch</a:t>
            </a:r>
            <a:r>
              <a:t> (PrecondViolationExcept except)</a:t>
            </a:r>
          </a:p>
          <a:p>
            <a:pPr algn="l" defTabSz="457200">
              <a:tabLst>
                <a:tab pos="241300" algn="l"/>
              </a:tabLst>
              <a:defRPr sz="1800" b="1">
                <a:solidFill>
                  <a:srgbClr val="000000"/>
                </a:solidFill>
                <a:latin typeface="Menlo Regular"/>
                <a:ea typeface="Menlo Regular"/>
                <a:cs typeface="Menlo Regular"/>
                <a:sym typeface="Menlo Regular"/>
              </a:defRPr>
            </a:pPr>
            <a:r>
              <a:t>{</a:t>
            </a:r>
          </a:p>
          <a:p>
            <a:pPr algn="l" defTabSz="457200">
              <a:tabLst>
                <a:tab pos="241300" algn="l"/>
              </a:tabLst>
              <a:defRPr sz="1800" b="1">
                <a:solidFill>
                  <a:srgbClr val="000000"/>
                </a:solidFill>
                <a:latin typeface="Menlo Regular"/>
                <a:ea typeface="Menlo Regular"/>
                <a:cs typeface="Menlo Regular"/>
                <a:sym typeface="Menlo Regular"/>
              </a:defRPr>
            </a:pPr>
            <a:r>
              <a:t>   std:: cout &lt;&lt; except.what() &lt;&lt; std:: endl;</a:t>
            </a:r>
          </a:p>
          <a:p>
            <a:pPr algn="l" defTabSz="457200">
              <a:tabLst>
                <a:tab pos="241300" algn="l"/>
              </a:tabLst>
              <a:defRPr sz="1800" b="1">
                <a:solidFill>
                  <a:srgbClr val="000000"/>
                </a:solidFill>
                <a:latin typeface="Menlo Regular"/>
                <a:ea typeface="Menlo Regular"/>
                <a:cs typeface="Menlo Regular"/>
                <a:sym typeface="Menlo Regular"/>
              </a:defRPr>
            </a:pPr>
            <a:r>
              <a:t>}</a:t>
            </a:r>
          </a:p>
        </p:txBody>
      </p:sp>
      <p:sp>
        <p:nvSpPr>
          <p:cNvPr id="266" name="Client Code"/>
          <p:cNvSpPr/>
          <p:nvPr/>
        </p:nvSpPr>
        <p:spPr>
          <a:xfrm>
            <a:off x="10433050" y="2063750"/>
            <a:ext cx="2247900" cy="444500"/>
          </a:xfrm>
          <a:prstGeom prst="roundRect">
            <a:avLst>
              <a:gd name="adj" fmla="val 25343"/>
            </a:avLst>
          </a:prstGeom>
          <a:solidFill>
            <a:srgbClr val="FFFB00"/>
          </a:solidFill>
          <a:ln w="38100">
            <a:solidFill>
              <a:srgbClr val="5E5E5E"/>
            </a:solidFill>
            <a:miter lim="400000"/>
          </a:ln>
          <a:effectLst>
            <a:outerShdw blurRad="101600" dist="76200" dir="3060000" rotWithShape="0">
              <a:srgbClr val="000000">
                <a:alpha val="4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1pPr>
              <a:defRPr sz="1800" b="1">
                <a:solidFill>
                  <a:srgbClr val="000000"/>
                </a:solidFill>
                <a:latin typeface="Menlo Regular"/>
                <a:ea typeface="Menlo Regular"/>
                <a:cs typeface="Menlo Regular"/>
                <a:sym typeface="Menlo Regular"/>
              </a:defRPr>
            </a:lvl1pPr>
          </a:lstStyle>
          <a:p>
            <a:pPr>
              <a:defRPr sz="1900">
                <a:latin typeface="Courier New"/>
                <a:ea typeface="Courier New"/>
                <a:cs typeface="Courier New"/>
                <a:sym typeface="Courier New"/>
              </a:defRPr>
            </a:pPr>
            <a:r>
              <a:rPr sz="1800">
                <a:latin typeface="Menlo Regular"/>
                <a:ea typeface="Menlo Regular"/>
                <a:cs typeface="Menlo Regular"/>
                <a:sym typeface="Menlo Regular"/>
              </a:rPr>
              <a:t>Client Code</a:t>
            </a:r>
          </a:p>
        </p:txBody>
      </p:sp>
      <p:sp>
        <p:nvSpPr>
          <p:cNvPr id="267" name="someItem = groceryList-&gt;getEntry(4);"/>
          <p:cNvSpPr/>
          <p:nvPr/>
        </p:nvSpPr>
        <p:spPr>
          <a:xfrm>
            <a:off x="4597400" y="4215169"/>
            <a:ext cx="5481824" cy="368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457200">
              <a:tabLst>
                <a:tab pos="241300" algn="l"/>
              </a:tabLst>
              <a:defRPr sz="1800" b="1">
                <a:solidFill>
                  <a:srgbClr val="000000"/>
                </a:solidFill>
                <a:latin typeface="Menlo Regular"/>
                <a:ea typeface="Menlo Regular"/>
                <a:cs typeface="Menlo Regular"/>
                <a:sym typeface="Menlo Regular"/>
              </a:defRPr>
            </a:lvl1pPr>
          </a:lstStyle>
          <a:p>
            <a:r>
              <a:rPr dirty="0"/>
              <a:t>   </a:t>
            </a:r>
            <a:r>
              <a:rPr dirty="0" err="1"/>
              <a:t>someItem</a:t>
            </a:r>
            <a:r>
              <a:rPr dirty="0"/>
              <a:t> = </a:t>
            </a:r>
            <a:r>
              <a:rPr dirty="0" err="1"/>
              <a:t>groceryList</a:t>
            </a:r>
            <a:r>
              <a:rPr dirty="0"/>
              <a:t>-&gt;</a:t>
            </a:r>
            <a:r>
              <a:rPr dirty="0" err="1"/>
              <a:t>getEntry</a:t>
            </a:r>
            <a:r>
              <a:rPr dirty="0"/>
              <a:t>(4);</a:t>
            </a: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fill="hold"/>
                                        <p:tgtEl>
                                          <p:spTgt spid="230">
                                            <p:bg/>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0"/>
                                  </p:iterate>
                                  <p:childTnLst>
                                    <p:set>
                                      <p:cBhvr>
                                        <p:cTn id="8" fill="hold"/>
                                        <p:tgtEl>
                                          <p:spTgt spid="230">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type="lt">
                                    <p:tmAbs val="100"/>
                                  </p:iterate>
                                  <p:childTnLst>
                                    <p:set>
                                      <p:cBhvr>
                                        <p:cTn id="11" fill="hold"/>
                                        <p:tgtEl>
                                          <p:spTgt spid="230">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iterate type="lt">
                                    <p:tmAbs val="100"/>
                                  </p:iterate>
                                  <p:childTnLst>
                                    <p:set>
                                      <p:cBhvr>
                                        <p:cTn id="14" fill="hold"/>
                                        <p:tgtEl>
                                          <p:spTgt spid="230">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type="lt">
                                    <p:tmAbs val="100"/>
                                  </p:iterate>
                                  <p:childTnLst>
                                    <p:set>
                                      <p:cBhvr>
                                        <p:cTn id="17" fill="hold"/>
                                        <p:tgtEl>
                                          <p:spTgt spid="230">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100"/>
                                  </p:iterate>
                                  <p:childTnLst>
                                    <p:set>
                                      <p:cBhvr>
                                        <p:cTn id="20" fill="hold"/>
                                        <p:tgtEl>
                                          <p:spTgt spid="230">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type="lt">
                                    <p:tmAbs val="100"/>
                                  </p:iterate>
                                  <p:childTnLst>
                                    <p:set>
                                      <p:cBhvr>
                                        <p:cTn id="23" fill="hold"/>
                                        <p:tgtEl>
                                          <p:spTgt spid="230">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type="lt">
                                    <p:tmAbs val="100"/>
                                  </p:iterate>
                                  <p:childTnLst>
                                    <p:set>
                                      <p:cBhvr>
                                        <p:cTn id="26" fill="hold"/>
                                        <p:tgtEl>
                                          <p:spTgt spid="230">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type="lt">
                                    <p:tmAbs val="100"/>
                                  </p:iterate>
                                  <p:childTnLst>
                                    <p:set>
                                      <p:cBhvr>
                                        <p:cTn id="29" fill="hold"/>
                                        <p:tgtEl>
                                          <p:spTgt spid="230">
                                            <p:txEl>
                                              <p:pRg st="7" end="7"/>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iterate type="lt">
                                    <p:tmAbs val="100"/>
                                  </p:iterate>
                                  <p:childTnLst>
                                    <p:set>
                                      <p:cBhvr>
                                        <p:cTn id="32" fill="hold"/>
                                        <p:tgtEl>
                                          <p:spTgt spid="230">
                                            <p:txEl>
                                              <p:pRg st="8" end="8"/>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iterate type="lt">
                                    <p:tmAbs val="100"/>
                                  </p:iterate>
                                  <p:childTnLst>
                                    <p:set>
                                      <p:cBhvr>
                                        <p:cTn id="35" fill="hold"/>
                                        <p:tgtEl>
                                          <p:spTgt spid="230">
                                            <p:txEl>
                                              <p:pRg st="9" end="9"/>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iterate type="lt">
                                    <p:tmAbs val="100"/>
                                  </p:iterate>
                                  <p:childTnLst>
                                    <p:set>
                                      <p:cBhvr>
                                        <p:cTn id="38" fill="hold"/>
                                        <p:tgtEl>
                                          <p:spTgt spid="230">
                                            <p:txEl>
                                              <p:pRg st="10" end="10"/>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iterate type="lt">
                                    <p:tmAbs val="100"/>
                                  </p:iterate>
                                  <p:childTnLst>
                                    <p:set>
                                      <p:cBhvr>
                                        <p:cTn id="41" fill="hold"/>
                                        <p:tgtEl>
                                          <p:spTgt spid="230">
                                            <p:txEl>
                                              <p:pRg st="11" end="11"/>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iterate type="lt">
                                    <p:tmAbs val="100"/>
                                  </p:iterate>
                                  <p:childTnLst>
                                    <p:set>
                                      <p:cBhvr>
                                        <p:cTn id="44" fill="hold"/>
                                        <p:tgtEl>
                                          <p:spTgt spid="230">
                                            <p:txEl>
                                              <p:pRg st="12" end="12"/>
                                            </p:txEl>
                                          </p:spTgt>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iterate type="lt">
                                    <p:tmAbs val="100"/>
                                  </p:iterate>
                                  <p:childTnLst>
                                    <p:set>
                                      <p:cBhvr>
                                        <p:cTn id="47" fill="hold"/>
                                        <p:tgtEl>
                                          <p:spTgt spid="230">
                                            <p:txEl>
                                              <p:pRg st="13" end="13"/>
                                            </p:txEl>
                                          </p:spTgt>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iterate type="lt">
                                    <p:tmAbs val="100"/>
                                  </p:iterate>
                                  <p:childTnLst>
                                    <p:set>
                                      <p:cBhvr>
                                        <p:cTn id="50" fill="hold"/>
                                        <p:tgtEl>
                                          <p:spTgt spid="230">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iterate>
                                    <p:tmAbs val="0"/>
                                  </p:iterate>
                                  <p:childTnLst>
                                    <p:set>
                                      <p:cBhvr>
                                        <p:cTn id="54" fill="hold"/>
                                        <p:tgtEl>
                                          <p:spTgt spid="258"/>
                                        </p:tgtEl>
                                        <p:attrNameLst>
                                          <p:attrName>style.visibility</p:attrName>
                                        </p:attrNameLst>
                                      </p:cBhvr>
                                      <p:to>
                                        <p:strVal val="visible"/>
                                      </p:to>
                                    </p:set>
                                    <p:anim calcmode="lin" valueType="num">
                                      <p:cBhvr>
                                        <p:cTn id="55" dur="500" fill="hold"/>
                                        <p:tgtEl>
                                          <p:spTgt spid="258"/>
                                        </p:tgtEl>
                                        <p:attrNameLst>
                                          <p:attrName>ppt_w</p:attrName>
                                        </p:attrNameLst>
                                      </p:cBhvr>
                                      <p:tavLst>
                                        <p:tav tm="0">
                                          <p:val>
                                            <p:fltVal val="0"/>
                                          </p:val>
                                        </p:tav>
                                        <p:tav tm="100000">
                                          <p:val>
                                            <p:strVal val="#ppt_w"/>
                                          </p:val>
                                        </p:tav>
                                      </p:tavLst>
                                    </p:anim>
                                    <p:anim calcmode="lin" valueType="num">
                                      <p:cBhvr>
                                        <p:cTn id="56" dur="500" fill="hold"/>
                                        <p:tgtEl>
                                          <p:spTgt spid="258"/>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1" presetClass="entr" presetSubtype="0" fill="hold" grpId="0" nodeType="afterEffect">
                                  <p:stCondLst>
                                    <p:cond delay="0"/>
                                  </p:stCondLst>
                                  <p:iterate type="lt">
                                    <p:tmAbs val="100"/>
                                  </p:iterate>
                                  <p:childTnLst>
                                    <p:set>
                                      <p:cBhvr>
                                        <p:cTn id="59" fill="hold"/>
                                        <p:tgtEl>
                                          <p:spTgt spid="259"/>
                                        </p:tgtEl>
                                        <p:attrNameLst>
                                          <p:attrName>style.visibility</p:attrName>
                                        </p:attrNameLst>
                                      </p:cBhvr>
                                      <p:to>
                                        <p:strVal val="visible"/>
                                      </p:to>
                                    </p:set>
                                  </p:childTnLst>
                                </p:cTn>
                              </p:par>
                            </p:childTnLst>
                          </p:cTn>
                        </p:par>
                        <p:par>
                          <p:cTn id="60" fill="hold">
                            <p:stCondLst>
                              <p:cond delay="500"/>
                            </p:stCondLst>
                            <p:childTnLst>
                              <p:par>
                                <p:cTn id="61" presetID="10" presetClass="entr" fill="hold" grpId="0" nodeType="afterEffect">
                                  <p:stCondLst>
                                    <p:cond delay="0"/>
                                  </p:stCondLst>
                                  <p:iterate>
                                    <p:tmAbs val="0"/>
                                  </p:iterate>
                                  <p:childTnLst>
                                    <p:set>
                                      <p:cBhvr>
                                        <p:cTn id="62" fill="hold"/>
                                        <p:tgtEl>
                                          <p:spTgt spid="260"/>
                                        </p:tgtEl>
                                        <p:attrNameLst>
                                          <p:attrName>style.visibility</p:attrName>
                                        </p:attrNameLst>
                                      </p:cBhvr>
                                      <p:to>
                                        <p:strVal val="visible"/>
                                      </p:to>
                                    </p:set>
                                    <p:animEffect transition="in" filter="fade">
                                      <p:cBhvr>
                                        <p:cTn id="63" dur="750"/>
                                        <p:tgtEl>
                                          <p:spTgt spid="260"/>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iterate type="lt">
                                    <p:tmAbs val="100"/>
                                  </p:iterate>
                                  <p:childTnLst>
                                    <p:set>
                                      <p:cBhvr>
                                        <p:cTn id="67" fill="hold"/>
                                        <p:tgtEl>
                                          <p:spTgt spid="261"/>
                                        </p:tgtEl>
                                        <p:attrNameLst>
                                          <p:attrName>style.visibility</p:attrName>
                                        </p:attrNameLst>
                                      </p:cBhvr>
                                      <p:to>
                                        <p:strVal val="visible"/>
                                      </p:to>
                                    </p:set>
                                  </p:childTnLst>
                                </p:cTn>
                              </p:par>
                            </p:childTnLst>
                          </p:cTn>
                        </p:par>
                        <p:par>
                          <p:cTn id="68" fill="hold">
                            <p:stCondLst>
                              <p:cond delay="0"/>
                            </p:stCondLst>
                            <p:childTnLst>
                              <p:par>
                                <p:cTn id="69" presetID="23" presetClass="entr" presetSubtype="16" fill="hold" grpId="0" nodeType="afterEffect">
                                  <p:stCondLst>
                                    <p:cond delay="0"/>
                                  </p:stCondLst>
                                  <p:iterate>
                                    <p:tmAbs val="0"/>
                                  </p:iterate>
                                  <p:childTnLst>
                                    <p:set>
                                      <p:cBhvr>
                                        <p:cTn id="70" fill="hold"/>
                                        <p:tgtEl>
                                          <p:spTgt spid="263"/>
                                        </p:tgtEl>
                                        <p:attrNameLst>
                                          <p:attrName>style.visibility</p:attrName>
                                        </p:attrNameLst>
                                      </p:cBhvr>
                                      <p:to>
                                        <p:strVal val="visible"/>
                                      </p:to>
                                    </p:set>
                                    <p:anim calcmode="lin" valueType="num">
                                      <p:cBhvr>
                                        <p:cTn id="71" dur="500" fill="hold"/>
                                        <p:tgtEl>
                                          <p:spTgt spid="263"/>
                                        </p:tgtEl>
                                        <p:attrNameLst>
                                          <p:attrName>ppt_w</p:attrName>
                                        </p:attrNameLst>
                                      </p:cBhvr>
                                      <p:tavLst>
                                        <p:tav tm="0">
                                          <p:val>
                                            <p:fltVal val="0"/>
                                          </p:val>
                                        </p:tav>
                                        <p:tav tm="100000">
                                          <p:val>
                                            <p:strVal val="#ppt_w"/>
                                          </p:val>
                                        </p:tav>
                                      </p:tavLst>
                                    </p:anim>
                                    <p:anim calcmode="lin" valueType="num">
                                      <p:cBhvr>
                                        <p:cTn id="72" dur="500" fill="hold"/>
                                        <p:tgtEl>
                                          <p:spTgt spid="263"/>
                                        </p:tgtEl>
                                        <p:attrNameLst>
                                          <p:attrName>ppt_h</p:attrName>
                                        </p:attrNameLst>
                                      </p:cBhvr>
                                      <p:tavLst>
                                        <p:tav tm="0">
                                          <p:val>
                                            <p:fltVal val="0"/>
                                          </p:val>
                                        </p:tav>
                                        <p:tav tm="100000">
                                          <p:val>
                                            <p:strVal val="#ppt_h"/>
                                          </p:val>
                                        </p:tav>
                                      </p:tavLst>
                                    </p:anim>
                                  </p:childTnLst>
                                </p:cTn>
                              </p:par>
                            </p:childTnLst>
                          </p:cTn>
                        </p:par>
                        <p:par>
                          <p:cTn id="73" fill="hold">
                            <p:stCondLst>
                              <p:cond delay="500"/>
                            </p:stCondLst>
                            <p:childTnLst>
                              <p:par>
                                <p:cTn id="74" presetID="10" presetClass="entr" fill="hold" grpId="0" nodeType="afterEffect">
                                  <p:stCondLst>
                                    <p:cond delay="0"/>
                                  </p:stCondLst>
                                  <p:iterate>
                                    <p:tmAbs val="0"/>
                                  </p:iterate>
                                  <p:childTnLst>
                                    <p:set>
                                      <p:cBhvr>
                                        <p:cTn id="75" fill="hold"/>
                                        <p:tgtEl>
                                          <p:spTgt spid="262"/>
                                        </p:tgtEl>
                                        <p:attrNameLst>
                                          <p:attrName>style.visibility</p:attrName>
                                        </p:attrNameLst>
                                      </p:cBhvr>
                                      <p:to>
                                        <p:strVal val="visible"/>
                                      </p:to>
                                    </p:set>
                                    <p:animEffect transition="in" filter="fade">
                                      <p:cBhvr>
                                        <p:cTn id="76" dur="750"/>
                                        <p:tgtEl>
                                          <p:spTgt spid="262"/>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xit" presetSubtype="32" fill="hold" grpId="1" nodeType="clickEffect">
                                  <p:stCondLst>
                                    <p:cond delay="0"/>
                                  </p:stCondLst>
                                  <p:iterate>
                                    <p:tmAbs val="0"/>
                                  </p:iterate>
                                  <p:childTnLst>
                                    <p:anim calcmode="lin" valueType="num">
                                      <p:cBhvr>
                                        <p:cTn id="80" dur="500" fill="hold"/>
                                        <p:tgtEl>
                                          <p:spTgt spid="258"/>
                                        </p:tgtEl>
                                        <p:attrNameLst>
                                          <p:attrName>ppt_w</p:attrName>
                                        </p:attrNameLst>
                                      </p:cBhvr>
                                      <p:tavLst>
                                        <p:tav tm="0">
                                          <p:val>
                                            <p:strVal val="ppt_w"/>
                                          </p:val>
                                        </p:tav>
                                        <p:tav tm="100000">
                                          <p:val>
                                            <p:fltVal val="0"/>
                                          </p:val>
                                        </p:tav>
                                      </p:tavLst>
                                    </p:anim>
                                    <p:anim calcmode="lin" valueType="num">
                                      <p:cBhvr>
                                        <p:cTn id="81" dur="500" fill="hold"/>
                                        <p:tgtEl>
                                          <p:spTgt spid="258"/>
                                        </p:tgtEl>
                                        <p:attrNameLst>
                                          <p:attrName>ppt_h</p:attrName>
                                        </p:attrNameLst>
                                      </p:cBhvr>
                                      <p:tavLst>
                                        <p:tav tm="0">
                                          <p:val>
                                            <p:strVal val="ppt_h"/>
                                          </p:val>
                                        </p:tav>
                                        <p:tav tm="100000">
                                          <p:val>
                                            <p:fltVal val="0"/>
                                          </p:val>
                                        </p:tav>
                                      </p:tavLst>
                                    </p:anim>
                                    <p:set>
                                      <p:cBhvr>
                                        <p:cTn id="82" fill="hold">
                                          <p:stCondLst>
                                            <p:cond delay="499"/>
                                          </p:stCondLst>
                                        </p:cTn>
                                        <p:tgtEl>
                                          <p:spTgt spid="258"/>
                                        </p:tgtEl>
                                        <p:attrNameLst>
                                          <p:attrName>style.visibility</p:attrName>
                                        </p:attrNameLst>
                                      </p:cBhvr>
                                      <p:to>
                                        <p:strVal val="hidden"/>
                                      </p:to>
                                    </p:set>
                                  </p:childTnLst>
                                </p:cTn>
                              </p:par>
                            </p:childTnLst>
                          </p:cTn>
                        </p:par>
                        <p:par>
                          <p:cTn id="83" fill="hold">
                            <p:stCondLst>
                              <p:cond delay="500"/>
                            </p:stCondLst>
                            <p:childTnLst>
                              <p:par>
                                <p:cTn id="84" presetID="23" presetClass="exit" presetSubtype="32" fill="hold" grpId="1" nodeType="afterEffect">
                                  <p:stCondLst>
                                    <p:cond delay="0"/>
                                  </p:stCondLst>
                                  <p:iterate>
                                    <p:tmAbs val="0"/>
                                  </p:iterate>
                                  <p:childTnLst>
                                    <p:anim calcmode="lin" valueType="num">
                                      <p:cBhvr>
                                        <p:cTn id="85" dur="500" fill="hold"/>
                                        <p:tgtEl>
                                          <p:spTgt spid="259"/>
                                        </p:tgtEl>
                                        <p:attrNameLst>
                                          <p:attrName>ppt_w</p:attrName>
                                        </p:attrNameLst>
                                      </p:cBhvr>
                                      <p:tavLst>
                                        <p:tav tm="0">
                                          <p:val>
                                            <p:strVal val="ppt_w"/>
                                          </p:val>
                                        </p:tav>
                                        <p:tav tm="100000">
                                          <p:val>
                                            <p:fltVal val="0"/>
                                          </p:val>
                                        </p:tav>
                                      </p:tavLst>
                                    </p:anim>
                                    <p:anim calcmode="lin" valueType="num">
                                      <p:cBhvr>
                                        <p:cTn id="86" dur="500" fill="hold"/>
                                        <p:tgtEl>
                                          <p:spTgt spid="259"/>
                                        </p:tgtEl>
                                        <p:attrNameLst>
                                          <p:attrName>ppt_h</p:attrName>
                                        </p:attrNameLst>
                                      </p:cBhvr>
                                      <p:tavLst>
                                        <p:tav tm="0">
                                          <p:val>
                                            <p:strVal val="ppt_h"/>
                                          </p:val>
                                        </p:tav>
                                        <p:tav tm="100000">
                                          <p:val>
                                            <p:fltVal val="0"/>
                                          </p:val>
                                        </p:tav>
                                      </p:tavLst>
                                    </p:anim>
                                    <p:set>
                                      <p:cBhvr>
                                        <p:cTn id="87" fill="hold">
                                          <p:stCondLst>
                                            <p:cond delay="499"/>
                                          </p:stCondLst>
                                        </p:cTn>
                                        <p:tgtEl>
                                          <p:spTgt spid="259"/>
                                        </p:tgtEl>
                                        <p:attrNameLst>
                                          <p:attrName>style.visibility</p:attrName>
                                        </p:attrNameLst>
                                      </p:cBhvr>
                                      <p:to>
                                        <p:strVal val="hidden"/>
                                      </p:to>
                                    </p:set>
                                  </p:childTnLst>
                                </p:cTn>
                              </p:par>
                            </p:childTnLst>
                          </p:cTn>
                        </p:par>
                        <p:par>
                          <p:cTn id="88" fill="hold">
                            <p:stCondLst>
                              <p:cond delay="1000"/>
                            </p:stCondLst>
                            <p:childTnLst>
                              <p:par>
                                <p:cTn id="89" presetID="23" presetClass="exit" presetSubtype="32" fill="hold" grpId="1" nodeType="afterEffect">
                                  <p:stCondLst>
                                    <p:cond delay="0"/>
                                  </p:stCondLst>
                                  <p:iterate>
                                    <p:tmAbs val="0"/>
                                  </p:iterate>
                                  <p:childTnLst>
                                    <p:anim calcmode="lin" valueType="num">
                                      <p:cBhvr>
                                        <p:cTn id="90" dur="500" fill="hold"/>
                                        <p:tgtEl>
                                          <p:spTgt spid="260"/>
                                        </p:tgtEl>
                                        <p:attrNameLst>
                                          <p:attrName>ppt_w</p:attrName>
                                        </p:attrNameLst>
                                      </p:cBhvr>
                                      <p:tavLst>
                                        <p:tav tm="0">
                                          <p:val>
                                            <p:strVal val="ppt_w"/>
                                          </p:val>
                                        </p:tav>
                                        <p:tav tm="100000">
                                          <p:val>
                                            <p:fltVal val="0"/>
                                          </p:val>
                                        </p:tav>
                                      </p:tavLst>
                                    </p:anim>
                                    <p:anim calcmode="lin" valueType="num">
                                      <p:cBhvr>
                                        <p:cTn id="91" dur="500" fill="hold"/>
                                        <p:tgtEl>
                                          <p:spTgt spid="260"/>
                                        </p:tgtEl>
                                        <p:attrNameLst>
                                          <p:attrName>ppt_h</p:attrName>
                                        </p:attrNameLst>
                                      </p:cBhvr>
                                      <p:tavLst>
                                        <p:tav tm="0">
                                          <p:val>
                                            <p:strVal val="ppt_h"/>
                                          </p:val>
                                        </p:tav>
                                        <p:tav tm="100000">
                                          <p:val>
                                            <p:fltVal val="0"/>
                                          </p:val>
                                        </p:tav>
                                      </p:tavLst>
                                    </p:anim>
                                    <p:set>
                                      <p:cBhvr>
                                        <p:cTn id="92" fill="hold">
                                          <p:stCondLst>
                                            <p:cond delay="499"/>
                                          </p:stCondLst>
                                        </p:cTn>
                                        <p:tgtEl>
                                          <p:spTgt spid="260"/>
                                        </p:tgtEl>
                                        <p:attrNameLst>
                                          <p:attrName>style.visibility</p:attrName>
                                        </p:attrNameLst>
                                      </p:cBhvr>
                                      <p:to>
                                        <p:strVal val="hidden"/>
                                      </p:to>
                                    </p:set>
                                  </p:childTnLst>
                                </p:cTn>
                              </p:par>
                            </p:childTnLst>
                          </p:cTn>
                        </p:par>
                        <p:par>
                          <p:cTn id="93" fill="hold">
                            <p:stCondLst>
                              <p:cond delay="1500"/>
                            </p:stCondLst>
                            <p:childTnLst>
                              <p:par>
                                <p:cTn id="94" presetID="23" presetClass="exit" presetSubtype="32" fill="hold" grpId="1" nodeType="afterEffect">
                                  <p:stCondLst>
                                    <p:cond delay="0"/>
                                  </p:stCondLst>
                                  <p:iterate>
                                    <p:tmAbs val="0"/>
                                  </p:iterate>
                                  <p:childTnLst>
                                    <p:anim calcmode="lin" valueType="num">
                                      <p:cBhvr>
                                        <p:cTn id="95" dur="500" fill="hold"/>
                                        <p:tgtEl>
                                          <p:spTgt spid="261"/>
                                        </p:tgtEl>
                                        <p:attrNameLst>
                                          <p:attrName>ppt_w</p:attrName>
                                        </p:attrNameLst>
                                      </p:cBhvr>
                                      <p:tavLst>
                                        <p:tav tm="0">
                                          <p:val>
                                            <p:strVal val="ppt_w"/>
                                          </p:val>
                                        </p:tav>
                                        <p:tav tm="100000">
                                          <p:val>
                                            <p:fltVal val="0"/>
                                          </p:val>
                                        </p:tav>
                                      </p:tavLst>
                                    </p:anim>
                                    <p:anim calcmode="lin" valueType="num">
                                      <p:cBhvr>
                                        <p:cTn id="96" dur="500" fill="hold"/>
                                        <p:tgtEl>
                                          <p:spTgt spid="261"/>
                                        </p:tgtEl>
                                        <p:attrNameLst>
                                          <p:attrName>ppt_h</p:attrName>
                                        </p:attrNameLst>
                                      </p:cBhvr>
                                      <p:tavLst>
                                        <p:tav tm="0">
                                          <p:val>
                                            <p:strVal val="ppt_h"/>
                                          </p:val>
                                        </p:tav>
                                        <p:tav tm="100000">
                                          <p:val>
                                            <p:fltVal val="0"/>
                                          </p:val>
                                        </p:tav>
                                      </p:tavLst>
                                    </p:anim>
                                    <p:set>
                                      <p:cBhvr>
                                        <p:cTn id="97" fill="hold">
                                          <p:stCondLst>
                                            <p:cond delay="499"/>
                                          </p:stCondLst>
                                        </p:cTn>
                                        <p:tgtEl>
                                          <p:spTgt spid="261"/>
                                        </p:tgtEl>
                                        <p:attrNameLst>
                                          <p:attrName>style.visibility</p:attrName>
                                        </p:attrNameLst>
                                      </p:cBhvr>
                                      <p:to>
                                        <p:strVal val="hidden"/>
                                      </p:to>
                                    </p:set>
                                  </p:childTnLst>
                                </p:cTn>
                              </p:par>
                            </p:childTnLst>
                          </p:cTn>
                        </p:par>
                        <p:par>
                          <p:cTn id="98" fill="hold">
                            <p:stCondLst>
                              <p:cond delay="2000"/>
                            </p:stCondLst>
                            <p:childTnLst>
                              <p:par>
                                <p:cTn id="99" presetID="23" presetClass="exit" presetSubtype="32" fill="hold" grpId="1" nodeType="afterEffect">
                                  <p:stCondLst>
                                    <p:cond delay="0"/>
                                  </p:stCondLst>
                                  <p:iterate>
                                    <p:tmAbs val="0"/>
                                  </p:iterate>
                                  <p:childTnLst>
                                    <p:anim calcmode="lin" valueType="num">
                                      <p:cBhvr>
                                        <p:cTn id="100" dur="500" fill="hold"/>
                                        <p:tgtEl>
                                          <p:spTgt spid="262"/>
                                        </p:tgtEl>
                                        <p:attrNameLst>
                                          <p:attrName>ppt_w</p:attrName>
                                        </p:attrNameLst>
                                      </p:cBhvr>
                                      <p:tavLst>
                                        <p:tav tm="0">
                                          <p:val>
                                            <p:strVal val="ppt_w"/>
                                          </p:val>
                                        </p:tav>
                                        <p:tav tm="100000">
                                          <p:val>
                                            <p:fltVal val="0"/>
                                          </p:val>
                                        </p:tav>
                                      </p:tavLst>
                                    </p:anim>
                                    <p:anim calcmode="lin" valueType="num">
                                      <p:cBhvr>
                                        <p:cTn id="101" dur="500" fill="hold"/>
                                        <p:tgtEl>
                                          <p:spTgt spid="262"/>
                                        </p:tgtEl>
                                        <p:attrNameLst>
                                          <p:attrName>ppt_h</p:attrName>
                                        </p:attrNameLst>
                                      </p:cBhvr>
                                      <p:tavLst>
                                        <p:tav tm="0">
                                          <p:val>
                                            <p:strVal val="ppt_h"/>
                                          </p:val>
                                        </p:tav>
                                        <p:tav tm="100000">
                                          <p:val>
                                            <p:fltVal val="0"/>
                                          </p:val>
                                        </p:tav>
                                      </p:tavLst>
                                    </p:anim>
                                    <p:set>
                                      <p:cBhvr>
                                        <p:cTn id="102" fill="hold">
                                          <p:stCondLst>
                                            <p:cond delay="499"/>
                                          </p:stCondLst>
                                        </p:cTn>
                                        <p:tgtEl>
                                          <p:spTgt spid="262"/>
                                        </p:tgtEl>
                                        <p:attrNameLst>
                                          <p:attrName>style.visibility</p:attrName>
                                        </p:attrNameLst>
                                      </p:cBhvr>
                                      <p:to>
                                        <p:strVal val="hidden"/>
                                      </p:to>
                                    </p:set>
                                  </p:childTnLst>
                                </p:cTn>
                              </p:par>
                            </p:childTnLst>
                          </p:cTn>
                        </p:par>
                        <p:par>
                          <p:cTn id="103" fill="hold">
                            <p:stCondLst>
                              <p:cond delay="2500"/>
                            </p:stCondLst>
                            <p:childTnLst>
                              <p:par>
                                <p:cTn id="104" presetID="23" presetClass="exit" presetSubtype="32" fill="hold" grpId="1" nodeType="afterEffect">
                                  <p:stCondLst>
                                    <p:cond delay="0"/>
                                  </p:stCondLst>
                                  <p:iterate>
                                    <p:tmAbs val="0"/>
                                  </p:iterate>
                                  <p:childTnLst>
                                    <p:anim calcmode="lin" valueType="num">
                                      <p:cBhvr>
                                        <p:cTn id="105" dur="500" fill="hold"/>
                                        <p:tgtEl>
                                          <p:spTgt spid="263"/>
                                        </p:tgtEl>
                                        <p:attrNameLst>
                                          <p:attrName>ppt_w</p:attrName>
                                        </p:attrNameLst>
                                      </p:cBhvr>
                                      <p:tavLst>
                                        <p:tav tm="0">
                                          <p:val>
                                            <p:strVal val="ppt_w"/>
                                          </p:val>
                                        </p:tav>
                                        <p:tav tm="100000">
                                          <p:val>
                                            <p:fltVal val="0"/>
                                          </p:val>
                                        </p:tav>
                                      </p:tavLst>
                                    </p:anim>
                                    <p:anim calcmode="lin" valueType="num">
                                      <p:cBhvr>
                                        <p:cTn id="106" dur="500" fill="hold"/>
                                        <p:tgtEl>
                                          <p:spTgt spid="263"/>
                                        </p:tgtEl>
                                        <p:attrNameLst>
                                          <p:attrName>ppt_h</p:attrName>
                                        </p:attrNameLst>
                                      </p:cBhvr>
                                      <p:tavLst>
                                        <p:tav tm="0">
                                          <p:val>
                                            <p:strVal val="ppt_h"/>
                                          </p:val>
                                        </p:tav>
                                        <p:tav tm="100000">
                                          <p:val>
                                            <p:fltVal val="0"/>
                                          </p:val>
                                        </p:tav>
                                      </p:tavLst>
                                    </p:anim>
                                    <p:set>
                                      <p:cBhvr>
                                        <p:cTn id="107" fill="hold">
                                          <p:stCondLst>
                                            <p:cond delay="499"/>
                                          </p:stCondLst>
                                        </p:cTn>
                                        <p:tgtEl>
                                          <p:spTgt spid="263"/>
                                        </p:tgtEl>
                                        <p:attrNameLst>
                                          <p:attrName>style.visibility</p:attrName>
                                        </p:attrNameLst>
                                      </p:cBhvr>
                                      <p:to>
                                        <p:strVal val="hidden"/>
                                      </p:to>
                                    </p:set>
                                  </p:childTnLst>
                                </p:cTn>
                              </p:par>
                            </p:childTnLst>
                          </p:cTn>
                        </p:par>
                        <p:par>
                          <p:cTn id="108" fill="hold">
                            <p:stCondLst>
                              <p:cond delay="3000"/>
                            </p:stCondLst>
                            <p:childTnLst>
                              <p:par>
                                <p:cTn id="109" presetID="23" presetClass="entr" presetSubtype="16" fill="hold" grpId="0" nodeType="afterEffect">
                                  <p:stCondLst>
                                    <p:cond delay="0"/>
                                  </p:stCondLst>
                                  <p:iterate>
                                    <p:tmAbs val="0"/>
                                  </p:iterate>
                                  <p:childTnLst>
                                    <p:set>
                                      <p:cBhvr>
                                        <p:cTn id="110" fill="hold"/>
                                        <p:tgtEl>
                                          <p:spTgt spid="264"/>
                                        </p:tgtEl>
                                        <p:attrNameLst>
                                          <p:attrName>style.visibility</p:attrName>
                                        </p:attrNameLst>
                                      </p:cBhvr>
                                      <p:to>
                                        <p:strVal val="visible"/>
                                      </p:to>
                                    </p:set>
                                    <p:anim calcmode="lin" valueType="num">
                                      <p:cBhvr>
                                        <p:cTn id="111" dur="500" fill="hold"/>
                                        <p:tgtEl>
                                          <p:spTgt spid="264"/>
                                        </p:tgtEl>
                                        <p:attrNameLst>
                                          <p:attrName>ppt_w</p:attrName>
                                        </p:attrNameLst>
                                      </p:cBhvr>
                                      <p:tavLst>
                                        <p:tav tm="0">
                                          <p:val>
                                            <p:fltVal val="0"/>
                                          </p:val>
                                        </p:tav>
                                        <p:tav tm="100000">
                                          <p:val>
                                            <p:strVal val="#ppt_w"/>
                                          </p:val>
                                        </p:tav>
                                      </p:tavLst>
                                    </p:anim>
                                    <p:anim calcmode="lin" valueType="num">
                                      <p:cBhvr>
                                        <p:cTn id="112" dur="500" fill="hold"/>
                                        <p:tgtEl>
                                          <p:spTgt spid="264"/>
                                        </p:tgtEl>
                                        <p:attrNameLst>
                                          <p:attrName>ppt_h</p:attrName>
                                        </p:attrNameLst>
                                      </p:cBhvr>
                                      <p:tavLst>
                                        <p:tav tm="0">
                                          <p:val>
                                            <p:fltVal val="0"/>
                                          </p:val>
                                        </p:tav>
                                        <p:tav tm="100000">
                                          <p:val>
                                            <p:strVal val="#ppt_h"/>
                                          </p:val>
                                        </p:tav>
                                      </p:tavLst>
                                    </p:anim>
                                  </p:childTnLst>
                                </p:cTn>
                              </p:par>
                            </p:childTnLst>
                          </p:cTn>
                        </p:par>
                        <p:par>
                          <p:cTn id="113" fill="hold">
                            <p:stCondLst>
                              <p:cond delay="3500"/>
                            </p:stCondLst>
                            <p:childTnLst>
                              <p:par>
                                <p:cTn id="114" presetID="1" presetClass="entr" presetSubtype="0" fill="hold" grpId="0" nodeType="afterEffect">
                                  <p:stCondLst>
                                    <p:cond delay="0"/>
                                  </p:stCondLst>
                                  <p:iterate type="lt">
                                    <p:tmAbs val="100"/>
                                  </p:iterate>
                                  <p:childTnLst>
                                    <p:set>
                                      <p:cBhvr>
                                        <p:cTn id="115" fill="hold"/>
                                        <p:tgtEl>
                                          <p:spTgt spid="267"/>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iterate type="lt">
                                    <p:tmAbs val="100"/>
                                  </p:iterate>
                                  <p:childTnLst>
                                    <p:set>
                                      <p:cBhvr>
                                        <p:cTn id="119" fill="hold"/>
                                        <p:tgtEl>
                                          <p:spTgt spid="265"/>
                                        </p:tgtEl>
                                        <p:attrNameLst>
                                          <p:attrName>style.visibility</p:attrName>
                                        </p:attrNameLst>
                                      </p:cBhvr>
                                      <p:to>
                                        <p:strVal val="visible"/>
                                      </p:to>
                                    </p:set>
                                  </p:childTnLst>
                                </p:cTn>
                              </p:par>
                            </p:childTnLst>
                          </p:cTn>
                        </p:par>
                        <p:par>
                          <p:cTn id="120" fill="hold">
                            <p:stCondLst>
                              <p:cond delay="0"/>
                            </p:stCondLst>
                            <p:childTnLst>
                              <p:par>
                                <p:cTn id="121" presetID="10" presetClass="entr" fill="hold" grpId="0" nodeType="afterEffect">
                                  <p:stCondLst>
                                    <p:cond delay="0"/>
                                  </p:stCondLst>
                                  <p:iterate>
                                    <p:tmAbs val="0"/>
                                  </p:iterate>
                                  <p:childTnLst>
                                    <p:set>
                                      <p:cBhvr>
                                        <p:cTn id="122" fill="hold"/>
                                        <p:tgtEl>
                                          <p:spTgt spid="266"/>
                                        </p:tgtEl>
                                        <p:attrNameLst>
                                          <p:attrName>style.visibility</p:attrName>
                                        </p:attrNameLst>
                                      </p:cBhvr>
                                      <p:to>
                                        <p:strVal val="visible"/>
                                      </p:to>
                                    </p:set>
                                    <p:animEffect transition="in" filter="fade">
                                      <p:cBhvr>
                                        <p:cTn id="123" dur="750"/>
                                        <p:tgtEl>
                                          <p:spTgt spid="266"/>
                                        </p:tgtEl>
                                      </p:cBhvr>
                                    </p:animEffect>
                                  </p:childTnLst>
                                </p:cTn>
                              </p:par>
                            </p:childTnLst>
                          </p:cTn>
                        </p:par>
                      </p:childTnLst>
                    </p:cTn>
                  </p:par>
                  <p:par>
                    <p:cTn id="124" fill="hold">
                      <p:stCondLst>
                        <p:cond delay="indefinite"/>
                      </p:stCondLst>
                      <p:childTnLst>
                        <p:par>
                          <p:cTn id="125" fill="hold">
                            <p:stCondLst>
                              <p:cond delay="0"/>
                            </p:stCondLst>
                            <p:childTnLst>
                              <p:par>
                                <p:cTn id="126" presetID="23" presetClass="exit" presetSubtype="32" fill="hold" grpId="1" nodeType="clickEffect">
                                  <p:stCondLst>
                                    <p:cond delay="0"/>
                                  </p:stCondLst>
                                  <p:iterate>
                                    <p:tmAbs val="0"/>
                                  </p:iterate>
                                  <p:childTnLst>
                                    <p:anim calcmode="lin" valueType="num">
                                      <p:cBhvr>
                                        <p:cTn id="127" dur="500" fill="hold"/>
                                        <p:tgtEl>
                                          <p:spTgt spid="264"/>
                                        </p:tgtEl>
                                        <p:attrNameLst>
                                          <p:attrName>ppt_w</p:attrName>
                                        </p:attrNameLst>
                                      </p:cBhvr>
                                      <p:tavLst>
                                        <p:tav tm="0">
                                          <p:val>
                                            <p:strVal val="ppt_w"/>
                                          </p:val>
                                        </p:tav>
                                        <p:tav tm="100000">
                                          <p:val>
                                            <p:fltVal val="0"/>
                                          </p:val>
                                        </p:tav>
                                      </p:tavLst>
                                    </p:anim>
                                    <p:anim calcmode="lin" valueType="num">
                                      <p:cBhvr>
                                        <p:cTn id="128" dur="500" fill="hold"/>
                                        <p:tgtEl>
                                          <p:spTgt spid="264"/>
                                        </p:tgtEl>
                                        <p:attrNameLst>
                                          <p:attrName>ppt_h</p:attrName>
                                        </p:attrNameLst>
                                      </p:cBhvr>
                                      <p:tavLst>
                                        <p:tav tm="0">
                                          <p:val>
                                            <p:strVal val="ppt_h"/>
                                          </p:val>
                                        </p:tav>
                                        <p:tav tm="100000">
                                          <p:val>
                                            <p:fltVal val="0"/>
                                          </p:val>
                                        </p:tav>
                                      </p:tavLst>
                                    </p:anim>
                                    <p:set>
                                      <p:cBhvr>
                                        <p:cTn id="129" fill="hold">
                                          <p:stCondLst>
                                            <p:cond delay="499"/>
                                          </p:stCondLst>
                                        </p:cTn>
                                        <p:tgtEl>
                                          <p:spTgt spid="264"/>
                                        </p:tgtEl>
                                        <p:attrNameLst>
                                          <p:attrName>style.visibility</p:attrName>
                                        </p:attrNameLst>
                                      </p:cBhvr>
                                      <p:to>
                                        <p:strVal val="hidden"/>
                                      </p:to>
                                    </p:set>
                                  </p:childTnLst>
                                </p:cTn>
                              </p:par>
                            </p:childTnLst>
                          </p:cTn>
                        </p:par>
                        <p:par>
                          <p:cTn id="130" fill="hold">
                            <p:stCondLst>
                              <p:cond delay="500"/>
                            </p:stCondLst>
                            <p:childTnLst>
                              <p:par>
                                <p:cTn id="131" presetID="23" presetClass="exit" presetSubtype="32" fill="hold" grpId="1" nodeType="afterEffect">
                                  <p:stCondLst>
                                    <p:cond delay="0"/>
                                  </p:stCondLst>
                                  <p:iterate>
                                    <p:tmAbs val="0"/>
                                  </p:iterate>
                                  <p:childTnLst>
                                    <p:anim calcmode="lin" valueType="num">
                                      <p:cBhvr>
                                        <p:cTn id="132" dur="500" fill="hold"/>
                                        <p:tgtEl>
                                          <p:spTgt spid="265"/>
                                        </p:tgtEl>
                                        <p:attrNameLst>
                                          <p:attrName>ppt_w</p:attrName>
                                        </p:attrNameLst>
                                      </p:cBhvr>
                                      <p:tavLst>
                                        <p:tav tm="0">
                                          <p:val>
                                            <p:strVal val="ppt_w"/>
                                          </p:val>
                                        </p:tav>
                                        <p:tav tm="100000">
                                          <p:val>
                                            <p:fltVal val="0"/>
                                          </p:val>
                                        </p:tav>
                                      </p:tavLst>
                                    </p:anim>
                                    <p:anim calcmode="lin" valueType="num">
                                      <p:cBhvr>
                                        <p:cTn id="133" dur="500" fill="hold"/>
                                        <p:tgtEl>
                                          <p:spTgt spid="265"/>
                                        </p:tgtEl>
                                        <p:attrNameLst>
                                          <p:attrName>ppt_h</p:attrName>
                                        </p:attrNameLst>
                                      </p:cBhvr>
                                      <p:tavLst>
                                        <p:tav tm="0">
                                          <p:val>
                                            <p:strVal val="ppt_h"/>
                                          </p:val>
                                        </p:tav>
                                        <p:tav tm="100000">
                                          <p:val>
                                            <p:fltVal val="0"/>
                                          </p:val>
                                        </p:tav>
                                      </p:tavLst>
                                    </p:anim>
                                    <p:set>
                                      <p:cBhvr>
                                        <p:cTn id="134" fill="hold">
                                          <p:stCondLst>
                                            <p:cond delay="499"/>
                                          </p:stCondLst>
                                        </p:cTn>
                                        <p:tgtEl>
                                          <p:spTgt spid="265"/>
                                        </p:tgtEl>
                                        <p:attrNameLst>
                                          <p:attrName>style.visibility</p:attrName>
                                        </p:attrNameLst>
                                      </p:cBhvr>
                                      <p:to>
                                        <p:strVal val="hidden"/>
                                      </p:to>
                                    </p:set>
                                  </p:childTnLst>
                                </p:cTn>
                              </p:par>
                            </p:childTnLst>
                          </p:cTn>
                        </p:par>
                        <p:par>
                          <p:cTn id="135" fill="hold">
                            <p:stCondLst>
                              <p:cond delay="1000"/>
                            </p:stCondLst>
                            <p:childTnLst>
                              <p:par>
                                <p:cTn id="136" presetID="23" presetClass="exit" presetSubtype="32" fill="hold" grpId="1" nodeType="afterEffect">
                                  <p:stCondLst>
                                    <p:cond delay="0"/>
                                  </p:stCondLst>
                                  <p:iterate>
                                    <p:tmAbs val="0"/>
                                  </p:iterate>
                                  <p:childTnLst>
                                    <p:anim calcmode="lin" valueType="num">
                                      <p:cBhvr>
                                        <p:cTn id="137" dur="500" fill="hold"/>
                                        <p:tgtEl>
                                          <p:spTgt spid="266"/>
                                        </p:tgtEl>
                                        <p:attrNameLst>
                                          <p:attrName>ppt_w</p:attrName>
                                        </p:attrNameLst>
                                      </p:cBhvr>
                                      <p:tavLst>
                                        <p:tav tm="0">
                                          <p:val>
                                            <p:strVal val="ppt_w"/>
                                          </p:val>
                                        </p:tav>
                                        <p:tav tm="100000">
                                          <p:val>
                                            <p:fltVal val="0"/>
                                          </p:val>
                                        </p:tav>
                                      </p:tavLst>
                                    </p:anim>
                                    <p:anim calcmode="lin" valueType="num">
                                      <p:cBhvr>
                                        <p:cTn id="138" dur="500" fill="hold"/>
                                        <p:tgtEl>
                                          <p:spTgt spid="266"/>
                                        </p:tgtEl>
                                        <p:attrNameLst>
                                          <p:attrName>ppt_h</p:attrName>
                                        </p:attrNameLst>
                                      </p:cBhvr>
                                      <p:tavLst>
                                        <p:tav tm="0">
                                          <p:val>
                                            <p:strVal val="ppt_h"/>
                                          </p:val>
                                        </p:tav>
                                        <p:tav tm="100000">
                                          <p:val>
                                            <p:fltVal val="0"/>
                                          </p:val>
                                        </p:tav>
                                      </p:tavLst>
                                    </p:anim>
                                    <p:set>
                                      <p:cBhvr>
                                        <p:cTn id="139" fill="hold">
                                          <p:stCondLst>
                                            <p:cond delay="499"/>
                                          </p:stCondLst>
                                        </p:cTn>
                                        <p:tgtEl>
                                          <p:spTgt spid="266"/>
                                        </p:tgtEl>
                                        <p:attrNameLst>
                                          <p:attrName>style.visibility</p:attrName>
                                        </p:attrNameLst>
                                      </p:cBhvr>
                                      <p:to>
                                        <p:strVal val="hidden"/>
                                      </p:to>
                                    </p:set>
                                  </p:childTnLst>
                                </p:cTn>
                              </p:par>
                            </p:childTnLst>
                          </p:cTn>
                        </p:par>
                        <p:par>
                          <p:cTn id="140" fill="hold">
                            <p:stCondLst>
                              <p:cond delay="1500"/>
                            </p:stCondLst>
                            <p:childTnLst>
                              <p:par>
                                <p:cTn id="141" presetID="23" presetClass="exit" presetSubtype="32" fill="hold" grpId="1" nodeType="afterEffect">
                                  <p:stCondLst>
                                    <p:cond delay="0"/>
                                  </p:stCondLst>
                                  <p:iterate>
                                    <p:tmAbs val="0"/>
                                  </p:iterate>
                                  <p:childTnLst>
                                    <p:anim calcmode="lin" valueType="num">
                                      <p:cBhvr>
                                        <p:cTn id="142" dur="500" fill="hold"/>
                                        <p:tgtEl>
                                          <p:spTgt spid="267"/>
                                        </p:tgtEl>
                                        <p:attrNameLst>
                                          <p:attrName>ppt_w</p:attrName>
                                        </p:attrNameLst>
                                      </p:cBhvr>
                                      <p:tavLst>
                                        <p:tav tm="0">
                                          <p:val>
                                            <p:strVal val="ppt_w"/>
                                          </p:val>
                                        </p:tav>
                                        <p:tav tm="100000">
                                          <p:val>
                                            <p:fltVal val="0"/>
                                          </p:val>
                                        </p:tav>
                                      </p:tavLst>
                                    </p:anim>
                                    <p:anim calcmode="lin" valueType="num">
                                      <p:cBhvr>
                                        <p:cTn id="143" dur="500" fill="hold"/>
                                        <p:tgtEl>
                                          <p:spTgt spid="267"/>
                                        </p:tgtEl>
                                        <p:attrNameLst>
                                          <p:attrName>ppt_h</p:attrName>
                                        </p:attrNameLst>
                                      </p:cBhvr>
                                      <p:tavLst>
                                        <p:tav tm="0">
                                          <p:val>
                                            <p:strVal val="ppt_h"/>
                                          </p:val>
                                        </p:tav>
                                        <p:tav tm="100000">
                                          <p:val>
                                            <p:fltVal val="0"/>
                                          </p:val>
                                        </p:tav>
                                      </p:tavLst>
                                    </p:anim>
                                    <p:set>
                                      <p:cBhvr>
                                        <p:cTn id="144" fill="hold">
                                          <p:stCondLst>
                                            <p:cond delay="499"/>
                                          </p:stCondLst>
                                        </p:cTn>
                                        <p:tgtEl>
                                          <p:spTgt spid="267"/>
                                        </p:tgtEl>
                                        <p:attrNameLst>
                                          <p:attrName>style.visibility</p:attrName>
                                        </p:attrNameLst>
                                      </p:cBhvr>
                                      <p:to>
                                        <p:strVal val="hidden"/>
                                      </p:to>
                                    </p:set>
                                  </p:childTnLst>
                                </p:cTn>
                              </p:par>
                            </p:childTnLst>
                          </p:cTn>
                        </p:par>
                        <p:par>
                          <p:cTn id="145" fill="hold">
                            <p:stCondLst>
                              <p:cond delay="2000"/>
                            </p:stCondLst>
                            <p:childTnLst>
                              <p:par>
                                <p:cTn id="146" presetID="10" presetClass="entr" fill="hold" grpId="0" nodeType="afterEffect">
                                  <p:stCondLst>
                                    <p:cond delay="0"/>
                                  </p:stCondLst>
                                  <p:iterate>
                                    <p:tmAbs val="0"/>
                                  </p:iterate>
                                  <p:childTnLst>
                                    <p:set>
                                      <p:cBhvr>
                                        <p:cTn id="147" fill="hold"/>
                                        <p:tgtEl>
                                          <p:spTgt spid="254"/>
                                        </p:tgtEl>
                                        <p:attrNameLst>
                                          <p:attrName>style.visibility</p:attrName>
                                        </p:attrNameLst>
                                      </p:cBhvr>
                                      <p:to>
                                        <p:strVal val="visible"/>
                                      </p:to>
                                    </p:set>
                                    <p:animEffect transition="in" filter="fade">
                                      <p:cBhvr>
                                        <p:cTn id="148" dur="500"/>
                                        <p:tgtEl>
                                          <p:spTgt spid="254"/>
                                        </p:tgtEl>
                                      </p:cBhvr>
                                    </p:animEffect>
                                  </p:childTnLst>
                                </p:cTn>
                              </p:par>
                            </p:childTnLst>
                          </p:cTn>
                        </p:par>
                        <p:par>
                          <p:cTn id="149" fill="hold">
                            <p:stCondLst>
                              <p:cond delay="2500"/>
                            </p:stCondLst>
                            <p:childTnLst>
                              <p:par>
                                <p:cTn id="150" presetID="1" presetClass="entr" presetSubtype="0" fill="hold" grpId="0" nodeType="afterEffect">
                                  <p:stCondLst>
                                    <p:cond delay="0"/>
                                  </p:stCondLst>
                                  <p:iterate type="lt">
                                    <p:tmAbs val="100"/>
                                  </p:iterate>
                                  <p:childTnLst>
                                    <p:set>
                                      <p:cBhvr>
                                        <p:cTn id="151" fill="hold"/>
                                        <p:tgtEl>
                                          <p:spTgt spid="255">
                                            <p:bg/>
                                          </p:spTgt>
                                        </p:tgtEl>
                                        <p:attrNameLst>
                                          <p:attrName>style.visibility</p:attrName>
                                        </p:attrNameLst>
                                      </p:cBhvr>
                                      <p:to>
                                        <p:strVal val="visible"/>
                                      </p:to>
                                    </p:set>
                                  </p:childTnLst>
                                </p:cTn>
                              </p:par>
                              <p:par>
                                <p:cTn id="152" presetID="1" presetClass="entr" presetSubtype="0" fill="hold" grpId="0" nodeType="withEffect">
                                  <p:stCondLst>
                                    <p:cond delay="0"/>
                                  </p:stCondLst>
                                  <p:iterate type="lt">
                                    <p:tmAbs val="100"/>
                                  </p:iterate>
                                  <p:childTnLst>
                                    <p:set>
                                      <p:cBhvr>
                                        <p:cTn id="153" fill="hold"/>
                                        <p:tgtEl>
                                          <p:spTgt spid="255">
                                            <p:txEl>
                                              <p:pRg st="0" end="0"/>
                                            </p:txEl>
                                          </p:spTgt>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iterate>
                                    <p:tmAbs val="0"/>
                                  </p:iterate>
                                  <p:childTnLst>
                                    <p:set>
                                      <p:cBhvr>
                                        <p:cTn id="157" fill="hold"/>
                                        <p:tgtEl>
                                          <p:spTgt spid="252"/>
                                        </p:tgtEl>
                                        <p:attrNameLst>
                                          <p:attrName>style.visibility</p:attrName>
                                        </p:attrNameLst>
                                      </p:cBhvr>
                                      <p:to>
                                        <p:strVal val="visible"/>
                                      </p:to>
                                    </p:set>
                                    <p:animEffect transition="in" filter="wipe(left)">
                                      <p:cBhvr>
                                        <p:cTn id="158" dur="500"/>
                                        <p:tgtEl>
                                          <p:spTgt spid="252"/>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path" presetSubtype="0" accel="50000" decel="50000" fill="hold" nodeType="clickEffect">
                                  <p:stCondLst>
                                    <p:cond delay="0"/>
                                  </p:stCondLst>
                                  <p:childTnLst>
                                    <p:animMotion origin="layout" path="M 0.000000 0.000000 L 0.000873 0.034265" pathEditMode="relative">
                                      <p:cBhvr>
                                        <p:cTn id="162" dur="500" fill="hold"/>
                                        <p:tgtEl>
                                          <p:spTgt spid="252"/>
                                        </p:tgtEl>
                                        <p:attrNameLst>
                                          <p:attrName>ppt_x</p:attrName>
                                          <p:attrName>ppt_y</p:attrName>
                                        </p:attrNameLst>
                                      </p:cBhvr>
                                    </p:animMotion>
                                  </p:childTnLst>
                                </p:cTn>
                              </p:par>
                            </p:childTnLst>
                          </p:cTn>
                        </p:par>
                      </p:childTnLst>
                    </p:cTn>
                  </p:par>
                  <p:par>
                    <p:cTn id="163" fill="hold">
                      <p:stCondLst>
                        <p:cond delay="indefinite"/>
                      </p:stCondLst>
                      <p:childTnLst>
                        <p:par>
                          <p:cTn id="164" fill="hold">
                            <p:stCondLst>
                              <p:cond delay="0"/>
                            </p:stCondLst>
                            <p:childTnLst>
                              <p:par>
                                <p:cTn id="165" presetID="-1" presetClass="path" presetSubtype="0" accel="50000" decel="50000" fill="hold" nodeType="clickEffect">
                                  <p:stCondLst>
                                    <p:cond delay="0"/>
                                  </p:stCondLst>
                                  <p:childTnLst>
                                    <p:animMotion origin="layout" path="M 0.000873 0.034265 L 0.020835 0.065467" pathEditMode="relative">
                                      <p:cBhvr>
                                        <p:cTn id="166" dur="500" fill="hold"/>
                                        <p:tgtEl>
                                          <p:spTgt spid="252"/>
                                        </p:tgtEl>
                                        <p:attrNameLst>
                                          <p:attrName>ppt_x</p:attrName>
                                          <p:attrName>ppt_y</p:attrName>
                                        </p:attrNameLst>
                                      </p:cBhvr>
                                    </p:animMotion>
                                  </p:childTnLst>
                                </p:cTn>
                              </p:par>
                            </p:childTnLst>
                          </p:cTn>
                        </p:par>
                        <p:par>
                          <p:cTn id="167" fill="hold">
                            <p:stCondLst>
                              <p:cond delay="500"/>
                            </p:stCondLst>
                            <p:childTnLst>
                              <p:par>
                                <p:cTn id="168" presetID="10" presetClass="entr" fill="hold" grpId="0" nodeType="afterEffect">
                                  <p:stCondLst>
                                    <p:cond delay="0"/>
                                  </p:stCondLst>
                                  <p:iterate>
                                    <p:tmAbs val="0"/>
                                  </p:iterate>
                                  <p:childTnLst>
                                    <p:set>
                                      <p:cBhvr>
                                        <p:cTn id="169" fill="hold"/>
                                        <p:tgtEl>
                                          <p:spTgt spid="256"/>
                                        </p:tgtEl>
                                        <p:attrNameLst>
                                          <p:attrName>style.visibility</p:attrName>
                                        </p:attrNameLst>
                                      </p:cBhvr>
                                      <p:to>
                                        <p:strVal val="visible"/>
                                      </p:to>
                                    </p:set>
                                    <p:animEffect transition="in" filter="fade">
                                      <p:cBhvr>
                                        <p:cTn id="170" dur="750"/>
                                        <p:tgtEl>
                                          <p:spTgt spid="256"/>
                                        </p:tgtEl>
                                      </p:cBhvr>
                                    </p:animEffect>
                                  </p:childTnLst>
                                </p:cTn>
                              </p:par>
                            </p:childTnLst>
                          </p:cTn>
                        </p:par>
                        <p:par>
                          <p:cTn id="171" fill="hold">
                            <p:stCondLst>
                              <p:cond delay="0"/>
                            </p:stCondLst>
                            <p:childTnLst>
                              <p:par>
                                <p:cTn id="172" presetID="-1" presetClass="path" presetSubtype="0" accel="50000" decel="50000" fill="hold" nodeType="afterEffect">
                                  <p:stCondLst>
                                    <p:cond delay="0"/>
                                  </p:stCondLst>
                                  <p:childTnLst>
                                    <p:animMotion origin="layout" path="M 0.000000 0.000000 C 0.000000 0.000000 0.141012 -0.144488 0.157037 -0.191570 C 0.204642 -0.331433 0.124001 -0.430502 0.124001 -0.430502" pathEditMode="relative">
                                      <p:cBhvr>
                                        <p:cTn id="173" dur="500" fill="hold"/>
                                        <p:tgtEl>
                                          <p:spTgt spid="257"/>
                                        </p:tgtEl>
                                        <p:attrNameLst>
                                          <p:attrName>ppt_x</p:attrName>
                                          <p:attrName>ppt_y</p:attrName>
                                        </p:attrNameLst>
                                      </p:cBhvr>
                                    </p:animMotion>
                                  </p:childTnLst>
                                </p:cTn>
                              </p:par>
                            </p:childTnLst>
                          </p:cTn>
                        </p:par>
                      </p:childTnLst>
                    </p:cTn>
                  </p:par>
                  <p:par>
                    <p:cTn id="174" fill="hold">
                      <p:stCondLst>
                        <p:cond delay="indefinite"/>
                      </p:stCondLst>
                      <p:childTnLst>
                        <p:par>
                          <p:cTn id="175" fill="hold">
                            <p:stCondLst>
                              <p:cond delay="0"/>
                            </p:stCondLst>
                            <p:childTnLst>
                              <p:par>
                                <p:cTn id="176" presetID="-1" presetClass="path" presetSubtype="0" accel="50000" decel="50000" fill="hold" nodeType="clickEffect">
                                  <p:stCondLst>
                                    <p:cond delay="0"/>
                                  </p:stCondLst>
                                  <p:childTnLst>
                                    <p:animMotion origin="layout" path="M 0.020835 0.065467 L 0.019853 0.163835" pathEditMode="relative">
                                      <p:cBhvr>
                                        <p:cTn id="177" dur="500" fill="hold"/>
                                        <p:tgtEl>
                                          <p:spTgt spid="252"/>
                                        </p:tgtEl>
                                        <p:attrNameLst>
                                          <p:attrName>ppt_x</p:attrName>
                                          <p:attrName>ppt_y</p:attrName>
                                        </p:attrNameLst>
                                      </p:cBhvr>
                                    </p:animMotion>
                                  </p:childTnLst>
                                </p:cTn>
                              </p:par>
                            </p:childTnLst>
                          </p:cTn>
                        </p:par>
                      </p:childTnLst>
                    </p:cTn>
                  </p:par>
                  <p:par>
                    <p:cTn id="178" fill="hold">
                      <p:stCondLst>
                        <p:cond delay="indefinite"/>
                      </p:stCondLst>
                      <p:childTnLst>
                        <p:par>
                          <p:cTn id="179" fill="hold">
                            <p:stCondLst>
                              <p:cond delay="0"/>
                            </p:stCondLst>
                            <p:childTnLst>
                              <p:par>
                                <p:cTn id="180" presetID="-1" presetClass="path" presetSubtype="0" accel="50000" decel="50000" fill="hold" nodeType="clickEffect">
                                  <p:stCondLst>
                                    <p:cond delay="0"/>
                                  </p:stCondLst>
                                  <p:childTnLst>
                                    <p:animMotion origin="layout" path="M 0.019853 0.163835 L 0.020911 0.198004" pathEditMode="relative">
                                      <p:cBhvr>
                                        <p:cTn id="181" dur="500" fill="hold"/>
                                        <p:tgtEl>
                                          <p:spTgt spid="252"/>
                                        </p:tgtEl>
                                        <p:attrNameLst>
                                          <p:attrName>ppt_x</p:attrName>
                                          <p:attrName>ppt_y</p:attrName>
                                        </p:attrNameLst>
                                      </p:cBhvr>
                                    </p:animMotion>
                                  </p:childTnLst>
                                </p:cTn>
                              </p:par>
                            </p:childTnLst>
                          </p:cTn>
                        </p:par>
                      </p:childTnLst>
                    </p:cTn>
                  </p:par>
                  <p:par>
                    <p:cTn id="182" fill="hold">
                      <p:stCondLst>
                        <p:cond delay="indefinite"/>
                      </p:stCondLst>
                      <p:childTnLst>
                        <p:par>
                          <p:cTn id="183" fill="hold">
                            <p:stCondLst>
                              <p:cond delay="0"/>
                            </p:stCondLst>
                            <p:childTnLst>
                              <p:par>
                                <p:cTn id="184" presetID="-1" presetClass="path" presetSubtype="0" accel="50000" decel="50000" fill="hold" nodeType="clickEffect">
                                  <p:stCondLst>
                                    <p:cond delay="0"/>
                                  </p:stCondLst>
                                  <p:childTnLst>
                                    <p:animMotion origin="layout" path="M 0.020911 0.198004 L 0.020672 0.226148" pathEditMode="relative">
                                      <p:cBhvr>
                                        <p:cTn id="185" dur="500" fill="hold"/>
                                        <p:tgtEl>
                                          <p:spTgt spid="25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build="p" bldLvl="5" animBg="1" advAuto="0"/>
      <p:bldP spid="252" grpId="0" animBg="1" advAuto="0"/>
      <p:bldP spid="254" grpId="0" animBg="1" advAuto="0"/>
      <p:bldP spid="255" grpId="0" build="p" bldLvl="5" animBg="1" advAuto="0"/>
      <p:bldP spid="256" grpId="0" animBg="1" advAuto="0"/>
      <p:bldP spid="258" grpId="0" animBg="1" advAuto="0"/>
      <p:bldP spid="258" grpId="1" animBg="1" advAuto="0"/>
      <p:bldP spid="259" grpId="0" animBg="1" advAuto="0"/>
      <p:bldP spid="259" grpId="1" animBg="1" advAuto="0"/>
      <p:bldP spid="260" grpId="0" animBg="1" advAuto="0"/>
      <p:bldP spid="260" grpId="1" animBg="1" advAuto="0"/>
      <p:bldP spid="261" grpId="0" animBg="1" advAuto="0"/>
      <p:bldP spid="261" grpId="1" animBg="1" advAuto="0"/>
      <p:bldP spid="262" grpId="0" animBg="1" advAuto="0"/>
      <p:bldP spid="262" grpId="1" animBg="1" advAuto="0"/>
      <p:bldP spid="263" grpId="0" animBg="1" advAuto="0"/>
      <p:bldP spid="263" grpId="1" animBg="1" advAuto="0"/>
      <p:bldP spid="264" grpId="0" animBg="1" advAuto="0"/>
      <p:bldP spid="264" grpId="1" animBg="1" advAuto="0"/>
      <p:bldP spid="265" grpId="0" animBg="1" advAuto="0"/>
      <p:bldP spid="265" grpId="1" animBg="1" advAuto="0"/>
      <p:bldP spid="266" grpId="0" animBg="1" advAuto="0"/>
      <p:bldP spid="266" grpId="1" animBg="1" advAuto="0"/>
      <p:bldP spid="267" grpId="0" animBg="1" advAuto="0"/>
      <p:bldP spid="267" grpId="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Linked List Implementation"/>
          <p:cNvSpPr txBox="1">
            <a:spLocks noGrp="1"/>
          </p:cNvSpPr>
          <p:nvPr>
            <p:ph type="title"/>
          </p:nvPr>
        </p:nvSpPr>
        <p:spPr>
          <a:prstGeom prst="rect">
            <a:avLst/>
          </a:prstGeom>
        </p:spPr>
        <p:txBody>
          <a:bodyPr/>
          <a:lstStyle/>
          <a:p>
            <a:r>
              <a:t>Linked List Implementation</a:t>
            </a:r>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xmlns:m="http://schemas.openxmlformats.org/officeDocument/2006/math" xmlns:a14="http://schemas.microsoft.com/office/drawing/2010/main">
      <p:transition spd="slow">
        <p:fade/>
      </p:transition>
    </mc:Fallback>
  </mc:AlternateContent>
</p:sld>
</file>

<file path=ppt/theme/theme1.xml><?xml version="1.0" encoding="utf-8"?>
<a:theme xmlns:a="http://schemas.openxmlformats.org/drawingml/2006/main" name="GraphPaper">
  <a:themeElements>
    <a:clrScheme name="GraphPaper">
      <a:dk1>
        <a:srgbClr val="008500"/>
      </a:dk1>
      <a:lt1>
        <a:srgbClr val="858585"/>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GraphPaper">
      <a:majorFont>
        <a:latin typeface="Optima"/>
        <a:ea typeface="Optima"/>
        <a:cs typeface="Optima"/>
      </a:majorFont>
      <a:minorFont>
        <a:latin typeface="Optima"/>
        <a:ea typeface="Optima"/>
        <a:cs typeface="Optima"/>
      </a:minorFont>
    </a:fontScheme>
    <a:fmtScheme name="Graph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313507"/>
            <a:satOff val="34334"/>
            <a:lumOff val="-8266"/>
            <a:alpha val="62000"/>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461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FFFFFF"/>
            </a:solidFill>
            <a:effectLst/>
            <a:uFillTx/>
            <a:latin typeface="Marker Felt"/>
            <a:ea typeface="Marker Felt"/>
            <a:cs typeface="Marker Felt"/>
            <a:sym typeface="Marker Fel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75B1D4"/>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858585"/>
            </a:solidFill>
            <a:effectLst/>
            <a:uFillTx/>
            <a:latin typeface="Marker Felt"/>
            <a:ea typeface="Marker Felt"/>
            <a:cs typeface="Marker Felt"/>
            <a:sym typeface="Marker Fel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phPaper">
  <a:themeElements>
    <a:clrScheme name="GraphPaper">
      <a:dk1>
        <a:srgbClr val="000000"/>
      </a:dk1>
      <a:lt1>
        <a:srgbClr val="FFFFFF"/>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GraphPaper">
      <a:majorFont>
        <a:latin typeface="Optima"/>
        <a:ea typeface="Optima"/>
        <a:cs typeface="Optima"/>
      </a:majorFont>
      <a:minorFont>
        <a:latin typeface="Optima"/>
        <a:ea typeface="Optima"/>
        <a:cs typeface="Optima"/>
      </a:minorFont>
    </a:fontScheme>
    <a:fmtScheme name="GraphPap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313507"/>
            <a:satOff val="34334"/>
            <a:lumOff val="-8266"/>
            <a:alpha val="62000"/>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46100" rtl="0" fontAlgn="auto" latinLnBrk="0" hangingPunct="0">
          <a:lnSpc>
            <a:spcPct val="100000"/>
          </a:lnSpc>
          <a:spcBef>
            <a:spcPts val="0"/>
          </a:spcBef>
          <a:spcAft>
            <a:spcPts val="0"/>
          </a:spcAft>
          <a:buClrTx/>
          <a:buSzTx/>
          <a:buFontTx/>
          <a:buNone/>
          <a:tabLst/>
          <a:defRPr kumimoji="0" sz="4400" b="0" i="0" u="none" strike="noStrike" cap="none" spc="0" normalizeH="0" baseline="0">
            <a:ln>
              <a:noFill/>
            </a:ln>
            <a:solidFill>
              <a:srgbClr val="FFFFFF"/>
            </a:solidFill>
            <a:effectLst/>
            <a:uFillTx/>
            <a:latin typeface="Marker Felt"/>
            <a:ea typeface="Marker Felt"/>
            <a:cs typeface="Marker Felt"/>
            <a:sym typeface="Marker Fel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75B1D4"/>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858585"/>
            </a:solidFill>
            <a:effectLst/>
            <a:uFillTx/>
            <a:latin typeface="Marker Felt"/>
            <a:ea typeface="Marker Felt"/>
            <a:cs typeface="Marker Felt"/>
            <a:sym typeface="Marker Fel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TotalTime>
  <Words>3228</Words>
  <Application>Microsoft Office PowerPoint</Application>
  <PresentationFormat>Custom</PresentationFormat>
  <Paragraphs>817</Paragraphs>
  <Slides>15</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Arial</vt:lpstr>
      <vt:lpstr>Arial Narrow</vt:lpstr>
      <vt:lpstr>Bradley Hand ITC TT-Bold</vt:lpstr>
      <vt:lpstr>Courier New</vt:lpstr>
      <vt:lpstr>Gill Sans</vt:lpstr>
      <vt:lpstr>Helvetica</vt:lpstr>
      <vt:lpstr>Lucida Grande</vt:lpstr>
      <vt:lpstr>Marker Felt</vt:lpstr>
      <vt:lpstr>Menlo Regular</vt:lpstr>
      <vt:lpstr>Optima</vt:lpstr>
      <vt:lpstr>Times New Roman</vt:lpstr>
      <vt:lpstr>Times Roman</vt:lpstr>
      <vt:lpstr>Verdana</vt:lpstr>
      <vt:lpstr>GraphPaper</vt:lpstr>
      <vt:lpstr>Overview of ArrayList Class</vt:lpstr>
      <vt:lpstr>The Class ArrayList</vt:lpstr>
      <vt:lpstr>The Class ArrayList</vt:lpstr>
      <vt:lpstr>The Class ArrayList</vt:lpstr>
      <vt:lpstr>The Class ArrayList</vt:lpstr>
      <vt:lpstr>The Class ArrayList</vt:lpstr>
      <vt:lpstr>The Class ArrayList</vt:lpstr>
      <vt:lpstr>The Class ArrayList</vt:lpstr>
      <vt:lpstr>Linked List Implementation</vt:lpstr>
      <vt:lpstr>The Class LinkedList</vt:lpstr>
      <vt:lpstr>Adding to a Linked List</vt:lpstr>
      <vt:lpstr>Adding to a Linked List</vt:lpstr>
      <vt:lpstr>Removing from a Linked List</vt:lpstr>
      <vt:lpstr>Removing from a Linked List</vt:lpstr>
      <vt:lpstr>Removing from a Linked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ArrayList Class</dc:title>
  <cp:lastModifiedBy>Anandaraj Jeeva Rathinam (Integra)</cp:lastModifiedBy>
  <cp:revision>13</cp:revision>
  <dcterms:modified xsi:type="dcterms:W3CDTF">2024-05-22T04:47:57Z</dcterms:modified>
</cp:coreProperties>
</file>