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1pPr>
    <a:lvl2pPr marL="0" marR="0" indent="228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2pPr>
    <a:lvl3pPr marL="0" marR="0" indent="457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3pPr>
    <a:lvl4pPr marL="0" marR="0" indent="685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4pPr>
    <a:lvl5pPr marL="0" marR="0" indent="9144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5pPr>
    <a:lvl6pPr marL="0" marR="0" indent="11430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6pPr>
    <a:lvl7pPr marL="0" marR="0" indent="1371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7pPr>
    <a:lvl8pPr marL="0" marR="0" indent="1600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8pPr>
    <a:lvl9pPr marL="0" marR="0" indent="1828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74" autoAdjust="0"/>
  </p:normalViewPr>
  <p:slideViewPr>
    <p:cSldViewPr snapToGrid="0">
      <p:cViewPr varScale="1">
        <p:scale>
          <a:sx n="56" d="100"/>
          <a:sy n="56" d="100"/>
        </p:scale>
        <p:origin x="474" y="102"/>
      </p:cViewPr>
      <p:guideLst/>
    </p:cSldViewPr>
  </p:slideViewPr>
  <p:notesTextViewPr>
    <p:cViewPr>
      <p:scale>
        <a:sx n="1" d="1"/>
        <a:sy n="1" d="1"/>
      </p:scale>
      <p:origin x="0" y="0"/>
    </p:cViewPr>
  </p:notesTextViewPr>
  <p:notesViewPr>
    <p:cSldViewPr snapToGrid="0" showGuides="1">
      <p:cViewPr varScale="1">
        <p:scale>
          <a:sx n="84" d="100"/>
          <a:sy n="84"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Madhusudhan" userId="0b39b63d-97d2-416c-a0dd-10dec61b2c53" providerId="ADAL" clId="{6E190A8D-103B-4018-A127-7D7B23F7B0A4}"/>
    <pc:docChg chg="modSld">
      <pc:chgData name="K Madhusudhan" userId="0b39b63d-97d2-416c-a0dd-10dec61b2c53" providerId="ADAL" clId="{6E190A8D-103B-4018-A127-7D7B23F7B0A4}" dt="2024-05-13T11:44:28.258" v="2" actId="14100"/>
      <pc:docMkLst>
        <pc:docMk/>
      </pc:docMkLst>
      <pc:sldChg chg="modSp mod">
        <pc:chgData name="K Madhusudhan" userId="0b39b63d-97d2-416c-a0dd-10dec61b2c53" providerId="ADAL" clId="{6E190A8D-103B-4018-A127-7D7B23F7B0A4}" dt="2024-05-13T11:44:28.258" v="2" actId="14100"/>
        <pc:sldMkLst>
          <pc:docMk/>
          <pc:sldMk cId="0" sldId="265"/>
        </pc:sldMkLst>
        <pc:spChg chg="mod">
          <ac:chgData name="K Madhusudhan" userId="0b39b63d-97d2-416c-a0dd-10dec61b2c53" providerId="ADAL" clId="{6E190A8D-103B-4018-A127-7D7B23F7B0A4}" dt="2024-05-13T11:44:28.258" v="2" actId="14100"/>
          <ac:spMkLst>
            <pc:docMk/>
            <pc:sldMk cId="0" sldId="265"/>
            <ac:spMk id="298" creationId="{00000000-0000-0000-0000-000000000000}"/>
          </ac:spMkLst>
        </pc:spChg>
      </pc:sldChg>
      <pc:sldChg chg="modSp mod">
        <pc:chgData name="K Madhusudhan" userId="0b39b63d-97d2-416c-a0dd-10dec61b2c53" providerId="ADAL" clId="{6E190A8D-103B-4018-A127-7D7B23F7B0A4}" dt="2024-05-03T08:46:14.903" v="0" actId="14100"/>
        <pc:sldMkLst>
          <pc:docMk/>
          <pc:sldMk cId="0" sldId="266"/>
        </pc:sldMkLst>
        <pc:spChg chg="mod">
          <ac:chgData name="K Madhusudhan" userId="0b39b63d-97d2-416c-a0dd-10dec61b2c53" providerId="ADAL" clId="{6E190A8D-103B-4018-A127-7D7B23F7B0A4}" dt="2024-05-03T08:46:14.903" v="0" actId="14100"/>
          <ac:spMkLst>
            <pc:docMk/>
            <pc:sldMk cId="0" sldId="266"/>
            <ac:spMk id="30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EBC96C-028D-491B-8D3C-C946ABE190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5BF638-608C-4BA9-8EB5-597F8151E2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F84986-CF3F-40A0-94B6-006170C9DFAC}" type="datetimeFigureOut">
              <a:rPr lang="en-US" smtClean="0"/>
              <a:t>5/21/2024</a:t>
            </a:fld>
            <a:endParaRPr lang="en-US"/>
          </a:p>
        </p:txBody>
      </p:sp>
      <p:sp>
        <p:nvSpPr>
          <p:cNvPr id="4" name="Footer Placeholder 3">
            <a:extLst>
              <a:ext uri="{FF2B5EF4-FFF2-40B4-BE49-F238E27FC236}">
                <a16:creationId xmlns:a16="http://schemas.microsoft.com/office/drawing/2014/main" id="{0DC057FF-6AF7-4E77-8A34-36BA662529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F99E37-7A85-4C47-90F7-088185F25C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1496D1-F6A6-4E43-89DD-02DF7EF9ACE3}" type="slidenum">
              <a:rPr lang="en-US" smtClean="0"/>
              <a:t>‹#›</a:t>
            </a:fld>
            <a:endParaRPr lang="en-US"/>
          </a:p>
        </p:txBody>
      </p:sp>
    </p:spTree>
    <p:extLst>
      <p:ext uri="{BB962C8B-B14F-4D97-AF65-F5344CB8AC3E}">
        <p14:creationId xmlns:p14="http://schemas.microsoft.com/office/powerpoint/2010/main" val="39259057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Shape 44"/>
          <p:cNvSpPr>
            <a:spLocks noGrp="1" noRot="1" noChangeAspect="1"/>
          </p:cNvSpPr>
          <p:nvPr>
            <p:ph type="sldImg"/>
          </p:nvPr>
        </p:nvSpPr>
        <p:spPr>
          <a:xfrm>
            <a:off x="1143000" y="685800"/>
            <a:ext cx="4572000" cy="3429000"/>
          </a:xfrm>
          <a:prstGeom prst="rect">
            <a:avLst/>
          </a:prstGeom>
        </p:spPr>
        <p:txBody>
          <a:bodyPr/>
          <a:lstStyle/>
          <a:p>
            <a:endParaRPr/>
          </a:p>
        </p:txBody>
      </p:sp>
      <p:sp>
        <p:nvSpPr>
          <p:cNvPr id="45" name="Shape 4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2000">
        <a:latin typeface="Lucida Grande"/>
        <a:ea typeface="Lucida Grande"/>
        <a:cs typeface="Lucida Grande"/>
        <a:sym typeface="Lucida Grande"/>
      </a:defRPr>
    </a:lvl1pPr>
    <a:lvl2pPr indent="457200" defTabSz="546100" latinLnBrk="0">
      <a:defRPr sz="2000">
        <a:latin typeface="Lucida Grande"/>
        <a:ea typeface="Lucida Grande"/>
        <a:cs typeface="Lucida Grande"/>
        <a:sym typeface="Lucida Grande"/>
      </a:defRPr>
    </a:lvl2pPr>
    <a:lvl3pPr indent="914400" defTabSz="546100" latinLnBrk="0">
      <a:defRPr sz="2000">
        <a:latin typeface="Lucida Grande"/>
        <a:ea typeface="Lucida Grande"/>
        <a:cs typeface="Lucida Grande"/>
        <a:sym typeface="Lucida Grande"/>
      </a:defRPr>
    </a:lvl3pPr>
    <a:lvl4pPr indent="1371600" defTabSz="546100" latinLnBrk="0">
      <a:defRPr sz="2000">
        <a:latin typeface="Lucida Grande"/>
        <a:ea typeface="Lucida Grande"/>
        <a:cs typeface="Lucida Grande"/>
        <a:sym typeface="Lucida Grande"/>
      </a:defRPr>
    </a:lvl4pPr>
    <a:lvl5pPr indent="1828800" defTabSz="546100" latinLnBrk="0">
      <a:defRPr sz="2000">
        <a:latin typeface="Lucida Grande"/>
        <a:ea typeface="Lucida Grande"/>
        <a:cs typeface="Lucida Grande"/>
        <a:sym typeface="Lucida Grande"/>
      </a:defRPr>
    </a:lvl5pPr>
    <a:lvl6pPr indent="2286000" defTabSz="546100" latinLnBrk="0">
      <a:defRPr sz="2000">
        <a:latin typeface="Lucida Grande"/>
        <a:ea typeface="Lucida Grande"/>
        <a:cs typeface="Lucida Grande"/>
        <a:sym typeface="Lucida Grande"/>
      </a:defRPr>
    </a:lvl6pPr>
    <a:lvl7pPr indent="2743200" defTabSz="546100" latinLnBrk="0">
      <a:defRPr sz="2000">
        <a:latin typeface="Lucida Grande"/>
        <a:ea typeface="Lucida Grande"/>
        <a:cs typeface="Lucida Grande"/>
        <a:sym typeface="Lucida Grande"/>
      </a:defRPr>
    </a:lvl7pPr>
    <a:lvl8pPr indent="3200400" defTabSz="546100" latinLnBrk="0">
      <a:defRPr sz="2000">
        <a:latin typeface="Lucida Grande"/>
        <a:ea typeface="Lucida Grande"/>
        <a:cs typeface="Lucida Grande"/>
        <a:sym typeface="Lucida Grande"/>
      </a:defRPr>
    </a:lvl8pPr>
    <a:lvl9pPr indent="3657600" defTabSz="5461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xfrm>
            <a:off x="381000" y="685800"/>
            <a:ext cx="6096000" cy="3429000"/>
          </a:xfrm>
          <a:prstGeom prst="rect">
            <a:avLst/>
          </a:prstGeom>
        </p:spPr>
        <p:txBody>
          <a:bodyPr/>
          <a:lstStyle/>
          <a:p>
            <a:endParaRPr/>
          </a:p>
        </p:txBody>
      </p:sp>
      <p:sp>
        <p:nvSpPr>
          <p:cNvPr id="68" name="Shape 68"/>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This lecture presents the Selection Sort algorithm</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Imagine that you want to rearrange the books on your bookshelf by height, with the shortest book on the left. You might begin by tossing all of the books onto the floor. You then could return them to the shelf one by one, in their proper order. If you first return the shortest book to the shelf, and then the next shortest, and so on, you would perform a kind of selection sort. But using the floor—or another shelf—to store your books temporarily uses extra space needlessly.</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Instead, let’s leave the unordered books on the bookshelf and select the shortest book. We find the smallest book by starting at the leftmost book - we assume that is the smallest and mark it with a star to remember where it is.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and then search through the other books comparing them to the book with a star, if a book is smaller than our current smallest, we move the star to that book and compare future books to the newly starred book as we search for the smallest.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When we get to the end of the bookshelf, the smallest book has a star.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We then swap the smallest book with the book in the first position. Our first book is in its correctly sorted position</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We now look for the second smallest book.  Since the first book is in the correct position, we begin at the second book and repeat the process.</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Once found, we can swap the second smallest into the correct position.</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Then we repeat the process again beginning with the book in the third position.</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What we have been doing is dividing, or partitioning our bookshelf into a sorted portion and an unsorted portion</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Books in the sorted portion do not need to be examined, because they have already been placed in the correct location, so each time we need to find the next smallest, we only need to search the unsorted books.</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Which we do here - we perform a swap.</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The fifth book is already in the correct place so we do not need to swap it and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The last remaining book should be the largest and is already in the correct place.</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This sorting algorithm, where we find the smallest, swap it into the correct position and then continue searching for each successive smallest is called the selection sort.</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a:spLocks noGrp="1" noRot="1" noChangeAspect="1"/>
          </p:cNvSpPr>
          <p:nvPr>
            <p:ph type="sldImg"/>
          </p:nvPr>
        </p:nvSpPr>
        <p:spPr>
          <a:xfrm>
            <a:off x="381000" y="685800"/>
            <a:ext cx="6096000" cy="3429000"/>
          </a:xfrm>
          <a:prstGeom prst="rect">
            <a:avLst/>
          </a:prstGeom>
        </p:spPr>
        <p:txBody>
          <a:bodyPr/>
          <a:lstStyle/>
          <a:p>
            <a:endParaRPr/>
          </a:p>
        </p:txBody>
      </p:sp>
      <p:sp>
        <p:nvSpPr>
          <p:cNvPr id="355" name="Shape 355"/>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Our insertion sort method takes the first node of the chain to sort as a parameter.  As in the previous method, since we could possibly be changing the order of the nodes and thereby changing which node is first, our method must return a reference to the new first node.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only need to sort the nodes in the chain if there are two or more nodes, so we test to see if the parameter firstNode reference a node or is null,  if it references a node, we check to see if that is the only node, or if there is a second node following it.  The tests in this boolean expression must be done in the order shown here or there is a risk that Java will through a null pointer exception in the call to firstNode. getNext.  Placing the test to check that firstNode is not equal to null takes advantage of Java’s short circuit evaluation.</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next break the chain into sorted and unsorted parts.  We sever the two parts by setting the next field of the first node to null. This helps to keep the chains separate during our processing in the insertInOrder method.</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To do this, we first set unsorted part to reference the first node in the unsorted part of the chain (which is actually the second node)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Then we set the next field of the first node to null.  The steps must be performed in this order so that we do not accidentally lose the unsorted portion of the chain.</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Then, as long as there are nodes in the unsorted chain, we save the first unsorted node, pass it to </a:t>
            </a:r>
            <a:r>
              <a:rPr b="1"/>
              <a:t>insertInOrder</a:t>
            </a:r>
            <a:r>
              <a:t> to be inserted in the sorted chain and then move (or increment) our reference to the unsorted chain to the next unsorted node.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When there are no more nodes in the unsorted chain, we are finished and can return a reference to the new first node in the chain to the client that called our method.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xfrm>
            <a:off x="381000" y="685800"/>
            <a:ext cx="6096000" cy="3429000"/>
          </a:xfrm>
          <a:prstGeom prst="rect">
            <a:avLst/>
          </a:prstGeom>
        </p:spPr>
        <p:txBody>
          <a:bodyPr/>
          <a:lstStyle/>
          <a:p>
            <a:endParaRPr/>
          </a:p>
        </p:txBody>
      </p:sp>
      <p:sp>
        <p:nvSpPr>
          <p:cNvPr id="83" name="Shape 83"/>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This lecture presents the insertion sort algorithm.</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Another intuitive sorting algorithm is the insertion sort. Suppose that we want to rearrange the books on our bookshelf by height, with the shortest book on the left.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If the leftmost book on the shelf were the only book, our shelf would be sorted. But we also have all the other books to sort.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Consider the second book. If it is taller than the first book, we now have two sorted books.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If not, as in this case, we remove the second book,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slide the first book to the right,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and insert the book we just removed into the first position on the shelf. The first two books are now sorted.</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Now consider the third book. If it is taller than the second book, as we have here,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now have three sorted books.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Now we review the fourth book, it is smaller than the third book so we remove the fourth book and slide the third book to the right, as we did earlier. Now see whether the book in your hand is taller than the second book. If so, insert the book into the third position on the shelf,. If not, slide the second book to the right and continue until either the book is larger than the next one or we have moved all of the other books to the right, as in this case.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If you repeat this process for each of the remaining books, your bookshelf will be arranged by the heights of the books.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noRot="1" noChangeAspect="1"/>
          </p:cNvSpPr>
          <p:nvPr>
            <p:ph type="sldImg"/>
          </p:nvPr>
        </p:nvSpPr>
        <p:spPr>
          <a:xfrm>
            <a:off x="381000" y="685800"/>
            <a:ext cx="6096000" cy="3429000"/>
          </a:xfrm>
          <a:prstGeom prst="rect">
            <a:avLst/>
          </a:prstGeom>
        </p:spPr>
        <p:txBody>
          <a:bodyPr/>
          <a:lstStyle/>
          <a:p>
            <a:endParaRPr/>
          </a:p>
        </p:txBody>
      </p:sp>
      <p:sp>
        <p:nvSpPr>
          <p:cNvPr id="103" name="Shape 103"/>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The insertion sort assumes the left most item is sorted.  Also the insertion sort of an array </a:t>
            </a:r>
            <a:r>
              <a:rPr b="1"/>
              <a:t>partitions</a:t>
            </a:r>
            <a:r>
              <a:t>—that is, divides—the array into two parts.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One part is sorted and initially contains just the first entry in the array.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 second part contains the remaining entries.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 algorithm removes the first entry from the unsorted part and inserts it into its proper sorted position within the sorted part. Just as you did with the bookshelf, you choose the proper position by comparing the unsorted entry with the sorted entries, beginning at the end of the sorted part and continuing toward its beginning. As you compare, you shift array entries in the sorted part to make room for the insertion.</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After each item is inserted, the line partition the array between the sorted and unsorted sections moves to the right to reflect that another item has bee sorted.</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Let’s see how we would use implement this algorithm to sort an array of integers.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381000" y="685800"/>
            <a:ext cx="6096000" cy="3429000"/>
          </a:xfrm>
          <a:prstGeom prst="rect">
            <a:avLst/>
          </a:prstGeom>
        </p:spPr>
        <p:txBody>
          <a:bodyPr/>
          <a:lstStyle/>
          <a:p>
            <a:endParaRPr/>
          </a:p>
        </p:txBody>
      </p:sp>
      <p:sp>
        <p:nvSpPr>
          <p:cNvPr id="118" name="Shape 118"/>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This lecture presents the insertion sort algorithm.</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Another intuitive sorting algorithm is the insertion sort. Suppose that we want to rearrange the books on our bookshelf by height, with the shortest book on the left.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If the leftmost book on the shelf were the only book, our shelf would be sorted. But we also have all the other books to sort.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Consider the second book. If it is taller than the first book, we now have two sorted books.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If not, as in this case, we remove the second book,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slide the first book to the right,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and insert the book we just removed into the first position on the shelf. The first two books are now sorted.</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Now consider the third book. If it is taller than the second book, as we have here,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now have three sorted books.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Now we review the fourth book, it is smaller than the third book so we remove the fourth book and slide the third book to the right, as we did earlier. Now see whether the book in your hand is taller than the second book. If so, insert the book into the third position on the shelf,. If not, slide the second book to the right and continue until either the book is larger than the next one or we have moved all of the other books to the right, as in this case.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If you repeat this process for each of the remaining books, your bookshelf will be arranged by the heights of the books.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The insertion sort assumes the left most item is sorted.  Also the insertion sort of an array </a:t>
            </a:r>
            <a:r>
              <a:rPr b="1"/>
              <a:t>partitions</a:t>
            </a:r>
            <a:r>
              <a:t>—that is, divides—the array into two parts.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One part is sorted and initially contains just the first entry in the array.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 second part contains the remaining entries.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 algorithm removes the first entry from the unsorted part and inserts it into its proper sorted position within the sorted part. Just as you did with the bookshelf, you choose the proper position by comparing the unsorted entry with the sorted entries, beginning at the end of the sorted part and continuing toward its beginning. As you compare, you shift array entries in the sorted part to make room for the insertion.</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After each item is inserted, the line partition the array between the sorted and unsorted sections moves to the right to reflect that another item has bee sorted.</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Let’s see how we would use implement this algorithm to sort an array of integers.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381000" y="685800"/>
            <a:ext cx="6096000" cy="3429000"/>
          </a:xfrm>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We assume the first item in the array is sorted and then we perform the following activities for each unsorted item in the array:</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save the value to insert so it is not overwritten as we move the sorted values. </a:t>
            </a:r>
          </a:p>
          <a:p>
            <a:pPr>
              <a:defRPr>
                <a:latin typeface="Times New Roman"/>
                <a:ea typeface="Times New Roman"/>
                <a:cs typeface="Times New Roman"/>
                <a:sym typeface="Times New Roman"/>
              </a:defRPr>
            </a:pPr>
            <a:r>
              <a:t>We then start searching for the correct location to insert  by setting the index for our first comparison to be the last entry in the sorted partition.</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then compare the value we need to insert to the value of the entry in that position.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If the entry to insert is smaller, we move the sorted entry to the right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and decrement our index so that for the following iteration, we examine the entry to the left.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IF the value to insert is larger than the current entry (or if we have reached the first element in the array)</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We set the value of that array entry to be the value our method was asked to insert.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Let’s look at how this method helps us perform the insertion sort.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xfrm>
            <a:off x="381000" y="685800"/>
            <a:ext cx="6096000" cy="3429000"/>
          </a:xfrm>
          <a:prstGeom prst="rect">
            <a:avLst/>
          </a:prstGeom>
        </p:spPr>
        <p:txBody>
          <a:bodyPr/>
          <a:lstStyle/>
          <a:p>
            <a:endParaRPr/>
          </a:p>
        </p:txBody>
      </p:sp>
      <p:sp>
        <p:nvSpPr>
          <p:cNvPr id="225" name="Shape 225"/>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Since our first entry in element zero begins our sorted partition of the array, our for loop begins with the second entry and continues processing each entry successively. The loop control variable, unsorted, represents the index of the first entry in the </a:t>
            </a:r>
            <a:r>
              <a:rPr b="1"/>
              <a:t>unsorted </a:t>
            </a:r>
            <a:r>
              <a:t>partition of the array.</a:t>
            </a:r>
          </a:p>
          <a:p>
            <a:pPr>
              <a:defRPr>
                <a:latin typeface="Times New Roman"/>
                <a:ea typeface="Times New Roman"/>
                <a:cs typeface="Times New Roman"/>
                <a:sym typeface="Times New Roman"/>
              </a:defRPr>
            </a:pPr>
            <a:r>
              <a:t>@@</a:t>
            </a:r>
          </a:p>
          <a:p>
            <a:pPr>
              <a:defRPr>
                <a:latin typeface="Times New Roman"/>
                <a:ea typeface="Times New Roman"/>
                <a:cs typeface="Times New Roman"/>
                <a:sym typeface="Times New Roman"/>
              </a:defRPr>
            </a:pPr>
            <a:r>
              <a:t>inside the loop, we set nextItem to be the value of the first entry in the unsorted partition of the array  and then Search for the location for the correct position in the sorted partition of the array. </a:t>
            </a:r>
          </a:p>
          <a:p>
            <a:pPr>
              <a:defRPr>
                <a:latin typeface="Times New Roman"/>
                <a:ea typeface="Times New Roman"/>
                <a:cs typeface="Times New Roman"/>
                <a:sym typeface="Times New Roman"/>
              </a:defRPr>
            </a:pPr>
            <a:r>
              <a:t> The sorted partition of the array begins at element zero and ends at the element prior to the first unsorted element.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Let’s watch how this algorithm performs on an array of integers: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store the value to insert or 13 in the variable “nextItem” and then move the sorted items to the right until we find the correct position for the entry we are inserting.</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Notice that since when the while-loop in our method ends, the variable “loc” references the array element where we need to insert the value or, if the value to insert is less than all the other values in the array as we see here, index is 0.</a:t>
            </a:r>
          </a:p>
          <a:p>
            <a:pPr>
              <a:defRPr>
                <a:latin typeface="Times New Roman"/>
                <a:ea typeface="Times New Roman"/>
                <a:cs typeface="Times New Roman"/>
                <a:sym typeface="Times New Roman"/>
              </a:defRPr>
            </a:pPr>
            <a:r>
              <a: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Here, since 53 is larger than the last entry in the sorted portion of the array, we assign it’s value to the current element and don’t move any array entries.  We only need to move the partition between the sorted and the unsorted portions of the array.</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Next 11 is inserted</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And similar to what we saw earlier, since 67 is larger than any other sorted element,  We only need to move the partition between the sorted and the unsorted portions of the array</a:t>
            </a:r>
          </a:p>
          <a:p>
            <a:pPr>
              <a:defRPr>
                <a:latin typeface="Times New Roman"/>
                <a:ea typeface="Times New Roman"/>
                <a:cs typeface="Times New Roman"/>
                <a:sym typeface="Times New Roman"/>
              </a:defRPr>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xfrm>
            <a:off x="381000" y="685800"/>
            <a:ext cx="6096000" cy="3429000"/>
          </a:xfrm>
          <a:prstGeom prst="rect">
            <a:avLst/>
          </a:prstGeom>
        </p:spPr>
        <p:txBody>
          <a:bodyPr/>
          <a:lstStyle/>
          <a:p>
            <a:endParaRPr/>
          </a:p>
        </p:txBody>
      </p:sp>
      <p:sp>
        <p:nvSpPr>
          <p:cNvPr id="294" name="Shape 294"/>
          <p:cNvSpPr>
            <a:spLocks noGrp="1"/>
          </p:cNvSpPr>
          <p:nvPr>
            <p:ph type="body" sz="quarter" idx="1"/>
          </p:nvPr>
        </p:nvSpPr>
        <p:spPr>
          <a:prstGeom prst="rect">
            <a:avLst/>
          </a:prstGeom>
        </p:spPr>
        <p:txBody>
          <a:bodyPr/>
          <a:lstStyle/>
          <a:p>
            <a:pPr defTabSz="457200">
              <a:spcBef>
                <a:spcPts val="1800"/>
              </a:spcBef>
              <a:defRPr>
                <a:latin typeface="Times New Roman"/>
                <a:ea typeface="Times New Roman"/>
                <a:cs typeface="Times New Roman"/>
                <a:sym typeface="Times New Roman"/>
              </a:defRPr>
            </a:pPr>
            <a:r>
              <a:t>Usually you will sort arrays, but sometimes you might need to sort a chain of linked nodes. When you do, the insertion sort is one that is easy to understand.</a:t>
            </a:r>
          </a:p>
          <a:p>
            <a:pPr defTabSz="457200">
              <a:spcBef>
                <a:spcPts val="1800"/>
              </a:spcBef>
              <a:defRPr>
                <a:latin typeface="Times New Roman"/>
                <a:ea typeface="Times New Roman"/>
                <a:cs typeface="Times New Roman"/>
                <a:sym typeface="Times New Roman"/>
              </a:defRPr>
            </a:pPr>
            <a:r>
              <a:t>The algorithm to perform an insertion sort with a linked chain is the same as that an insertion sort of an array -- the implementation details are different.</a:t>
            </a:r>
          </a:p>
          <a:p>
            <a:pPr defTabSz="457200">
              <a:spcBef>
                <a:spcPts val="1800"/>
              </a:spcBef>
              <a:defRPr>
                <a:latin typeface="Times New Roman"/>
                <a:ea typeface="Times New Roman"/>
                <a:cs typeface="Times New Roman"/>
                <a:sym typeface="Times New Roman"/>
              </a:defRPr>
            </a:pPr>
            <a:r>
              <a:t>@@ To being, let’s look at how we would insert an item into a sorted chain of linked nodes. Here we have a sorted chain where the values stored in the nodes are in ascending order.</a:t>
            </a:r>
          </a:p>
          <a:p>
            <a:pPr defTabSz="457200">
              <a:spcBef>
                <a:spcPts val="1800"/>
              </a:spcBef>
              <a:defRPr>
                <a:latin typeface="Times New Roman"/>
                <a:ea typeface="Times New Roman"/>
                <a:cs typeface="Times New Roman"/>
                <a:sym typeface="Times New Roman"/>
              </a:defRPr>
            </a:pPr>
            <a:r>
              <a:t>@@ Suppose that the node to be inserted into the chain contains the integer 10. We need to locate where in the chain the new node belongs. Since we have a reference, firstNode, to the first node in the chain, we can start there - </a:t>
            </a:r>
          </a:p>
          <a:p>
            <a:pPr defTabSz="457200">
              <a:spcBef>
                <a:spcPts val="1800"/>
              </a:spcBef>
              <a:defRPr>
                <a:latin typeface="Times New Roman"/>
                <a:ea typeface="Times New Roman"/>
                <a:cs typeface="Times New Roman"/>
                <a:sym typeface="Times New Roman"/>
              </a:defRPr>
            </a:pPr>
            <a:r>
              <a:t>@@ we’ll use a reference “current” to indicate the current Node we are comparing to node to insert. </a:t>
            </a:r>
          </a:p>
          <a:p>
            <a:pPr defTabSz="457200">
              <a:spcBef>
                <a:spcPts val="1800"/>
              </a:spcBef>
              <a:defRPr>
                <a:latin typeface="Times New Roman"/>
                <a:ea typeface="Times New Roman"/>
                <a:cs typeface="Times New Roman"/>
                <a:sym typeface="Times New Roman"/>
              </a:defRPr>
            </a:pPr>
            <a:r>
              <a:t> We make comparisons as we move toward the end of the chain until we find the correct insertion point. Thus, we would compare 10 with 3, </a:t>
            </a:r>
          </a:p>
          <a:p>
            <a:pPr defTabSz="457200">
              <a:spcBef>
                <a:spcPts val="1800"/>
              </a:spcBef>
              <a:defRPr>
                <a:latin typeface="Times New Roman"/>
                <a:ea typeface="Times New Roman"/>
                <a:cs typeface="Times New Roman"/>
                <a:sym typeface="Times New Roman"/>
              </a:defRPr>
            </a:pPr>
            <a:r>
              <a:t>@@ then with 6, </a:t>
            </a:r>
          </a:p>
          <a:p>
            <a:pPr defTabSz="457200">
              <a:spcBef>
                <a:spcPts val="1800"/>
              </a:spcBef>
              <a:defRPr>
                <a:latin typeface="Times New Roman"/>
                <a:ea typeface="Times New Roman"/>
                <a:cs typeface="Times New Roman"/>
                <a:sym typeface="Times New Roman"/>
              </a:defRPr>
            </a:pPr>
            <a:r>
              <a:t>@@ with 9, and </a:t>
            </a:r>
          </a:p>
          <a:p>
            <a:pPr defTabSz="457200">
              <a:spcBef>
                <a:spcPts val="1800"/>
              </a:spcBef>
              <a:defRPr>
                <a:latin typeface="Times New Roman"/>
                <a:ea typeface="Times New Roman"/>
                <a:cs typeface="Times New Roman"/>
                <a:sym typeface="Times New Roman"/>
              </a:defRPr>
            </a:pPr>
            <a:r>
              <a:t>@@ finally with 13 to see that 10 belongs between 9 and 13.</a:t>
            </a:r>
          </a:p>
          <a:p>
            <a:pPr defTabSz="457200">
              <a:spcBef>
                <a:spcPts val="1800"/>
              </a:spcBef>
              <a:defRPr>
                <a:latin typeface="Times New Roman"/>
                <a:ea typeface="Times New Roman"/>
                <a:cs typeface="Times New Roman"/>
                <a:sym typeface="Times New Roman"/>
              </a:defRPr>
            </a:pPr>
            <a:r>
              <a:t>To insert a node into a chain, we need a reference to the node prior to the point of insertion. Thus, during the traversal of the chain, we save a reference to the node before the current one,</a:t>
            </a:r>
          </a:p>
          <a:p>
            <a:pPr defTabSz="457200">
              <a:spcBef>
                <a:spcPts val="1800"/>
              </a:spcBef>
              <a:defRPr>
                <a:latin typeface="Times New Roman"/>
                <a:ea typeface="Times New Roman"/>
                <a:cs typeface="Times New Roman"/>
                <a:sym typeface="Times New Roman"/>
              </a:defRPr>
            </a:pPr>
            <a:r>
              <a:t>@@ Let’s traverse the chain again, but this time we’ll track the previous node using the reference “previous” which we’ll initialize to null since when we begin, there has not been a “previous node”</a:t>
            </a:r>
          </a:p>
          <a:p>
            <a:pPr defTabSz="457200">
              <a:spcBef>
                <a:spcPts val="1800"/>
              </a:spcBef>
              <a:defRPr>
                <a:latin typeface="Times New Roman"/>
                <a:ea typeface="Times New Roman"/>
                <a:cs typeface="Times New Roman"/>
                <a:sym typeface="Times New Roman"/>
              </a:defRPr>
            </a:pPr>
            <a:r>
              <a:t>Now, when we find the node that has a value greater than the value to insert, we also have a reference to the node prior to it. </a:t>
            </a:r>
          </a:p>
          <a:p>
            <a:pPr defTabSz="457200">
              <a:spcBef>
                <a:spcPts val="1800"/>
              </a:spcBef>
              <a:defRPr>
                <a:latin typeface="Times New Roman"/>
                <a:ea typeface="Times New Roman"/>
                <a:cs typeface="Times New Roman"/>
                <a:sym typeface="Times New Roman"/>
              </a:defRPr>
            </a:pPr>
            <a:r>
              <a:t>@@ To insert our node, we first set the next field of the node to insert to point to the node with the greater value.</a:t>
            </a:r>
          </a:p>
          <a:p>
            <a:pPr defTabSz="457200">
              <a:spcBef>
                <a:spcPts val="1800"/>
              </a:spcBef>
              <a:defRPr>
                <a:latin typeface="Times New Roman"/>
                <a:ea typeface="Times New Roman"/>
                <a:cs typeface="Times New Roman"/>
                <a:sym typeface="Times New Roman"/>
              </a:defRPr>
            </a:pPr>
            <a:r>
              <a:t>@@ Then we set the Previous node to point to the node being inserted. This completes our chain.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a:spLocks noGrp="1" noRot="1" noChangeAspect="1"/>
          </p:cNvSpPr>
          <p:nvPr>
            <p:ph type="sldImg"/>
          </p:nvPr>
        </p:nvSpPr>
        <p:spPr>
          <a:xfrm>
            <a:off x="381000" y="685800"/>
            <a:ext cx="6096000" cy="3429000"/>
          </a:xfrm>
          <a:prstGeom prst="rect">
            <a:avLst/>
          </a:prstGeom>
        </p:spPr>
        <p:txBody>
          <a:bodyPr/>
          <a:lstStyle/>
          <a:p>
            <a:endParaRPr/>
          </a:p>
        </p:txBody>
      </p:sp>
      <p:sp>
        <p:nvSpPr>
          <p:cNvPr id="301" name="Shape 301"/>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Our method to insert a node into a sorted chain, </a:t>
            </a:r>
            <a:r>
              <a:rPr b="1"/>
              <a:t>insertInOrder</a:t>
            </a:r>
            <a:r>
              <a:t>, has a reference to the first node in the sorted chain, and a reference to the node to insert as its two parameters.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first initialize important variables that will help us determine where to insert the node.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use a while loop to move through the chain.  The while loop ends either when the value in the current node is greater than the value in the node we want to insert or when currentNode is null.  If currentNode becomes set to null, then we are inserting the node after the last node in the sorted chain.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Once the while loop ends, we know where to insert the node. There are two possibilities. If previousNode is not null, we inserting our node into the middle of the chain or we are inserting it after the last node.  In both of these situations, previousNode contains a reference to the node that comes before the node we are inserting, so the code to insert is the same.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If previousNode is null, we are inserting the node at the front or head of the chain. In that case, we cannot use previousNode for the insert, but - - the logic of the insert is the same as when we inserted into our linked bag in an earlier lecture.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Our final step is to return a reference to </a:t>
            </a:r>
            <a:r>
              <a:rPr b="1"/>
              <a:t>firstNode</a:t>
            </a:r>
            <a:r>
              <a:t> to the method that called </a:t>
            </a:r>
            <a:r>
              <a:rPr b="1"/>
              <a:t>insertInOrder</a:t>
            </a:r>
            <a:r>
              <a:t>.  This important and must be done by any method that operates on a linked chain and has the potential to change the first node of the chain. We will discuss this in more detail when we look at implement Linked Lists in a future lecture.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ti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amp; Subtitle">
    <p:spTree>
      <p:nvGrpSpPr>
        <p:cNvPr id="1" name=""/>
        <p:cNvGrpSpPr/>
        <p:nvPr/>
      </p:nvGrpSpPr>
      <p:grpSpPr>
        <a:xfrm>
          <a:off x="0" y="0"/>
          <a:ext cx="0" cy="0"/>
          <a:chOff x="0" y="0"/>
          <a:chExt cx="0" cy="0"/>
        </a:xfrm>
      </p:grpSpPr>
      <p:sp>
        <p:nvSpPr>
          <p:cNvPr id="17" name="Title Text"/>
          <p:cNvSpPr txBox="1">
            <a:spLocks noGrp="1"/>
          </p:cNvSpPr>
          <p:nvPr>
            <p:ph type="title"/>
          </p:nvPr>
        </p:nvSpPr>
        <p:spPr>
          <a:xfrm>
            <a:off x="11868150" y="2305050"/>
            <a:ext cx="11868150" cy="4629150"/>
          </a:xfrm>
          <a:prstGeom prst="rect">
            <a:avLst/>
          </a:prstGeom>
        </p:spPr>
        <p:txBody>
          <a:bodyPr anchor="b"/>
          <a:lstStyle>
            <a:lvl1pPr algn="ctr"/>
          </a:lstStyle>
          <a:p>
            <a:r>
              <a:t>Title Text</a:t>
            </a:r>
          </a:p>
        </p:txBody>
      </p:sp>
      <p:sp>
        <p:nvSpPr>
          <p:cNvPr id="18" name="Body Level One…"/>
          <p:cNvSpPr txBox="1">
            <a:spLocks noGrp="1"/>
          </p:cNvSpPr>
          <p:nvPr>
            <p:ph type="body" sz="quarter" idx="1"/>
          </p:nvPr>
        </p:nvSpPr>
        <p:spPr>
          <a:xfrm>
            <a:off x="11868150" y="7067550"/>
            <a:ext cx="11868150" cy="3771900"/>
          </a:xfrm>
          <a:prstGeom prst="rect">
            <a:avLst/>
          </a:prstGeom>
        </p:spPr>
        <p:txBody>
          <a:bodyPr/>
          <a:lstStyle>
            <a:lvl1pPr marL="0" indent="0" algn="ctr">
              <a:spcBef>
                <a:spcPts val="0"/>
              </a:spcBef>
              <a:buSzTx/>
              <a:buNone/>
              <a:defRPr sz="4800" b="0" cap="small"/>
            </a:lvl1pPr>
            <a:lvl2pPr marL="0" indent="0" algn="ctr">
              <a:spcBef>
                <a:spcPts val="0"/>
              </a:spcBef>
              <a:buSzTx/>
              <a:buNone/>
              <a:defRPr cap="small"/>
            </a:lvl2pPr>
            <a:lvl3pPr marL="0" indent="0" algn="ctr">
              <a:spcBef>
                <a:spcPts val="0"/>
              </a:spcBef>
              <a:buSzTx/>
              <a:buNone/>
              <a:defRPr sz="4800" cap="small"/>
            </a:lvl3pPr>
            <a:lvl4pPr marL="0" indent="0" algn="ctr">
              <a:spcBef>
                <a:spcPts val="0"/>
              </a:spcBef>
              <a:buSzTx/>
              <a:buNone/>
              <a:defRPr sz="4800" cap="small"/>
            </a:lvl4pPr>
            <a:lvl5pPr marL="0" indent="0" algn="ctr">
              <a:spcBef>
                <a:spcPts val="0"/>
              </a:spcBef>
              <a:buSzTx/>
              <a:buNone/>
              <a:defRPr sz="4800" cap="small"/>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 name="Content Placeholder 7">
            <a:extLst>
              <a:ext uri="{FF2B5EF4-FFF2-40B4-BE49-F238E27FC236}">
                <a16:creationId xmlns:a16="http://schemas.microsoft.com/office/drawing/2014/main" id="{DF727147-09C6-4D72-91F7-60B9A923889D}"/>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8" name="Picture 7">
            <a:extLst>
              <a:ext uri="{FF2B5EF4-FFF2-40B4-BE49-F238E27FC236}">
                <a16:creationId xmlns:a16="http://schemas.microsoft.com/office/drawing/2014/main" id="{AAE64DFC-A95C-4AA8-88A1-B7338C4E29B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opic Start">
    <p:spTree>
      <p:nvGrpSpPr>
        <p:cNvPr id="1" name=""/>
        <p:cNvGrpSpPr/>
        <p:nvPr/>
      </p:nvGrpSpPr>
      <p:grpSpPr>
        <a:xfrm>
          <a:off x="0" y="0"/>
          <a:ext cx="0" cy="0"/>
          <a:chOff x="0" y="0"/>
          <a:chExt cx="0" cy="0"/>
        </a:xfrm>
      </p:grpSpPr>
      <p:sp>
        <p:nvSpPr>
          <p:cNvPr id="26" name="Title Text"/>
          <p:cNvSpPr txBox="1">
            <a:spLocks noGrp="1"/>
          </p:cNvSpPr>
          <p:nvPr>
            <p:ph type="title"/>
          </p:nvPr>
        </p:nvSpPr>
        <p:spPr>
          <a:prstGeom prst="rect">
            <a:avLst/>
          </a:prstGeom>
        </p:spPr>
        <p:txBody>
          <a:bodyPr/>
          <a:lstStyle/>
          <a:p>
            <a:r>
              <a:t>Title Text</a:t>
            </a:r>
          </a:p>
        </p:txBody>
      </p:sp>
      <p:sp>
        <p:nvSpPr>
          <p:cNvPr id="27"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opic Content">
    <p:spTree>
      <p:nvGrpSpPr>
        <p:cNvPr id="1" name=""/>
        <p:cNvGrpSpPr/>
        <p:nvPr/>
      </p:nvGrpSpPr>
      <p:grpSpPr>
        <a:xfrm>
          <a:off x="0" y="0"/>
          <a:ext cx="0" cy="0"/>
          <a:chOff x="0" y="0"/>
          <a:chExt cx="0" cy="0"/>
        </a:xfrm>
      </p:grpSpPr>
      <p:pic>
        <p:nvPicPr>
          <p:cNvPr id="35" name="W&amp;M Keynote Background.tiff" descr="W&amp;M Keynote Background.tiff"/>
          <p:cNvPicPr>
            <a:picLocks noChangeAspect="1"/>
          </p:cNvPicPr>
          <p:nvPr/>
        </p:nvPicPr>
        <p:blipFill>
          <a:blip r:embed="rId2"/>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36" name="Title Text"/>
          <p:cNvSpPr txBox="1">
            <a:spLocks noGrp="1"/>
          </p:cNvSpPr>
          <p:nvPr>
            <p:ph type="title"/>
          </p:nvPr>
        </p:nvSpPr>
        <p:spPr>
          <a:prstGeom prst="rect">
            <a:avLst/>
          </a:prstGeom>
        </p:spPr>
        <p:txBody>
          <a:bodyPr/>
          <a:lstStyle/>
          <a:p>
            <a:r>
              <a:t>Title Text</a:t>
            </a:r>
          </a:p>
        </p:txBody>
      </p:sp>
      <p:sp>
        <p:nvSpPr>
          <p:cNvPr id="37" name="Body Level One…"/>
          <p:cNvSpPr txBox="1">
            <a:spLocks noGrp="1"/>
          </p:cNvSpPr>
          <p:nvPr>
            <p:ph type="body" idx="1"/>
          </p:nvPr>
        </p:nvSpPr>
        <p:spPr>
          <a:prstGeom prst="rect">
            <a:avLst/>
          </a:prstGeom>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 name="Content Placeholder 7">
            <a:extLst>
              <a:ext uri="{FF2B5EF4-FFF2-40B4-BE49-F238E27FC236}">
                <a16:creationId xmlns:a16="http://schemas.microsoft.com/office/drawing/2014/main" id="{6F8386B3-8267-4AB0-9566-B6900EDD7711}"/>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9" name="Picture 8">
            <a:extLst>
              <a:ext uri="{FF2B5EF4-FFF2-40B4-BE49-F238E27FC236}">
                <a16:creationId xmlns:a16="http://schemas.microsoft.com/office/drawing/2014/main" id="{0CF12477-001D-4CB7-91A1-E832E330FA5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ti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rcRect/>
          <a:stretch>
            <a:fillRect/>
          </a:stretch>
        </a:blipFill>
        <a:effectLst/>
      </p:bgPr>
    </p:bg>
    <p:spTree>
      <p:nvGrpSpPr>
        <p:cNvPr id="1" name=""/>
        <p:cNvGrpSpPr/>
        <p:nvPr/>
      </p:nvGrpSpPr>
      <p:grpSpPr>
        <a:xfrm>
          <a:off x="0" y="0"/>
          <a:ext cx="0" cy="0"/>
          <a:chOff x="0" y="0"/>
          <a:chExt cx="0" cy="0"/>
        </a:xfrm>
      </p:grpSpPr>
      <p:grpSp>
        <p:nvGrpSpPr>
          <p:cNvPr id="6" name="Group"/>
          <p:cNvGrpSpPr/>
          <p:nvPr/>
        </p:nvGrpSpPr>
        <p:grpSpPr>
          <a:xfrm>
            <a:off x="0" y="-1"/>
            <a:ext cx="24384000" cy="2133601"/>
            <a:chOff x="0" y="0"/>
            <a:chExt cx="24384000" cy="2133600"/>
          </a:xfrm>
        </p:grpSpPr>
        <p:grpSp>
          <p:nvGrpSpPr>
            <p:cNvPr id="4" name="Group"/>
            <p:cNvGrpSpPr/>
            <p:nvPr/>
          </p:nvGrpSpPr>
          <p:grpSpPr>
            <a:xfrm>
              <a:off x="0" y="0"/>
              <a:ext cx="24384000" cy="2128762"/>
              <a:chOff x="0" y="0"/>
              <a:chExt cx="24384000" cy="2128761"/>
            </a:xfrm>
          </p:grpSpPr>
          <p:pic>
            <p:nvPicPr>
              <p:cNvPr id="2" name="DSaAwJ Titles Frame no Book.png" descr="DSaAwJ Titles Frame no Book.png"/>
              <p:cNvPicPr>
                <a:picLocks/>
              </p:cNvPicPr>
              <p:nvPr/>
            </p:nvPicPr>
            <p:blipFill>
              <a:blip r:embed="rId6"/>
              <a:srcRect l="781" r="781" b="84722"/>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3" name="Line"/>
              <p:cNvSpPr/>
              <p:nvPr/>
            </p:nvSpPr>
            <p:spPr>
              <a:xfrm flipV="1">
                <a:off x="22686605" y="1733535"/>
                <a:ext cx="1140090" cy="1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5" name="Line"/>
            <p:cNvSpPr/>
            <p:nvPr/>
          </p:nvSpPr>
          <p:spPr>
            <a:xfrm flipV="1">
              <a:off x="22136100" y="0"/>
              <a:ext cx="0" cy="2133600"/>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pic>
        <p:nvPicPr>
          <p:cNvPr id="7" name="W&amp;M Keynote Background.tiff" descr="W&amp;M Keynote Background.tiff"/>
          <p:cNvPicPr>
            <a:picLocks noChangeAspect="1"/>
          </p:cNvPicPr>
          <p:nvPr/>
        </p:nvPicPr>
        <p:blipFill>
          <a:blip r:embed="rId5"/>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8" name="Title Text"/>
          <p:cNvSpPr txBox="1">
            <a:spLocks noGrp="1"/>
          </p:cNvSpPr>
          <p:nvPr>
            <p:ph type="title"/>
          </p:nvPr>
        </p:nvSpPr>
        <p:spPr>
          <a:xfrm>
            <a:off x="361950" y="0"/>
            <a:ext cx="21964650" cy="2095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p>
            <a:r>
              <a:t>Title Text</a:t>
            </a:r>
          </a:p>
        </p:txBody>
      </p:sp>
      <p:sp>
        <p:nvSpPr>
          <p:cNvPr id="9" name="Body Level One…"/>
          <p:cNvSpPr txBox="1">
            <a:spLocks noGrp="1"/>
          </p:cNvSpPr>
          <p:nvPr>
            <p:ph type="body" idx="1"/>
          </p:nvPr>
        </p:nvSpPr>
        <p:spPr>
          <a:xfrm>
            <a:off x="190500" y="2343150"/>
            <a:ext cx="24003000" cy="11315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lstStyle>
            <a:lvl1pPr>
              <a:buBlip>
                <a:blip r:embed="rId7"/>
              </a:buBlip>
            </a:lvl1pPr>
            <a:lvl2pPr marL="952500" indent="-571500">
              <a:buBlip>
                <a:blip r:embed="rId7"/>
              </a:buBlip>
              <a:defRPr sz="4800" b="0"/>
            </a:lvl2pPr>
            <a:lvl3pPr marL="1318846" indent="-556846">
              <a:buBlip>
                <a:blip r:embed="rId7"/>
              </a:buBlip>
              <a:defRPr sz="3800" b="0"/>
            </a:lvl3pPr>
            <a:lvl4pPr marL="1699846" indent="-556846">
              <a:buBlip>
                <a:blip r:embed="rId7"/>
              </a:buBlip>
              <a:defRPr sz="3800" b="0"/>
            </a:lvl4pPr>
            <a:lvl5pPr marL="2080846" indent="-556846">
              <a:buBlip>
                <a:blip r:embed="rId7"/>
              </a:buBlip>
              <a:defRPr sz="3800" b="0"/>
            </a:lvl5pPr>
          </a:lstStyle>
          <a:p>
            <a:r>
              <a:t>Body Level One</a:t>
            </a:r>
          </a:p>
          <a:p>
            <a:pPr lvl="1"/>
            <a:r>
              <a:t>Body Level Two</a:t>
            </a:r>
          </a:p>
          <a:p>
            <a:pPr lvl="2"/>
            <a:r>
              <a:t>Body Level Three</a:t>
            </a:r>
          </a:p>
          <a:p>
            <a:pPr lvl="3"/>
            <a:r>
              <a:t>Body Level Four</a:t>
            </a:r>
          </a:p>
          <a:p>
            <a:pPr lvl="4"/>
            <a:r>
              <a:t>Body Level Five</a:t>
            </a:r>
          </a:p>
        </p:txBody>
      </p:sp>
      <p:sp>
        <p:nvSpPr>
          <p:cNvPr id="10" name="Slide Number"/>
          <p:cNvSpPr txBox="1">
            <a:spLocks noGrp="1"/>
          </p:cNvSpPr>
          <p:nvPr>
            <p:ph type="sldNum" sz="quarter" idx="2"/>
          </p:nvPr>
        </p:nvSpPr>
        <p:spPr>
          <a:xfrm>
            <a:off x="7178735" y="13096421"/>
            <a:ext cx="469901" cy="508001"/>
          </a:xfrm>
          <a:prstGeom prst="rect">
            <a:avLst/>
          </a:prstGeom>
          <a:ln w="12700">
            <a:miter lim="400000"/>
          </a:ln>
        </p:spPr>
        <p:txBody>
          <a:bodyPr wrap="none" lIns="76200" tIns="76200" rIns="76200" bIns="76200" anchor="b">
            <a:spAutoFit/>
          </a:bodyPr>
          <a:lstStyle>
            <a:lvl1pPr>
              <a:defRPr sz="2400"/>
            </a:lvl1pPr>
          </a:lstStyle>
          <a:p>
            <a:fld id="{86CB4B4D-7CA3-9044-876B-883B54F8677D}" type="slidenum">
              <a:t>‹#›</a:t>
            </a:fld>
            <a:endParaRPr dirty="0"/>
          </a:p>
        </p:txBody>
      </p:sp>
      <p:sp>
        <p:nvSpPr>
          <p:cNvPr id="11" name="Content Placeholder 7">
            <a:extLst>
              <a:ext uri="{FF2B5EF4-FFF2-40B4-BE49-F238E27FC236}">
                <a16:creationId xmlns:a16="http://schemas.microsoft.com/office/drawing/2014/main" id="{7E741B0E-6F36-4F19-A52B-3CB2F5ABDBFC}"/>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6" name="Picture 15">
            <a:extLst>
              <a:ext uri="{FF2B5EF4-FFF2-40B4-BE49-F238E27FC236}">
                <a16:creationId xmlns:a16="http://schemas.microsoft.com/office/drawing/2014/main" id="{796BD5D8-8F95-4D97-B004-F6FA6E934CB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1pPr>
      <a:lvl2pPr marL="0" marR="0" indent="4572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2pPr>
      <a:lvl3pPr marL="0" marR="0" indent="9144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3pPr>
      <a:lvl4pPr marL="0" marR="0" indent="13716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4pPr>
      <a:lvl5pPr marL="0" marR="0" indent="18288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5pPr>
      <a:lvl6pPr marL="0" marR="0" indent="22860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6pPr>
      <a:lvl7pPr marL="0" marR="0" indent="27432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7pPr>
      <a:lvl8pPr marL="0" marR="0" indent="32004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8pPr>
      <a:lvl9pPr marL="0" marR="0" indent="36576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9pPr>
    </p:titleStyle>
    <p:bodyStyle>
      <a:lvl1pPr marL="571500" marR="0" indent="-571500"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9pPr>
    </p:bodyStyle>
    <p:otherStyle>
      <a:lvl1pPr marL="0" marR="0" indent="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1pPr>
      <a:lvl2pPr marL="0" marR="0" indent="457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2pPr>
      <a:lvl3pPr marL="0" marR="0" indent="914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3pPr>
      <a:lvl4pPr marL="0" marR="0" indent="1371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4pPr>
      <a:lvl5pPr marL="0" marR="0" indent="18288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5pPr>
      <a:lvl6pPr marL="0" marR="0" indent="22860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6pPr>
      <a:lvl7pPr marL="0" marR="0" indent="2743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7pPr>
      <a:lvl8pPr marL="0" marR="0" indent="3200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8pPr>
      <a:lvl9pPr marL="0" marR="0" indent="3657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Basic Sorting Algorithms"/>
          <p:cNvSpPr txBox="1">
            <a:spLocks noGrp="1"/>
          </p:cNvSpPr>
          <p:nvPr>
            <p:ph type="ctrTitle"/>
          </p:nvPr>
        </p:nvSpPr>
        <p:spPr>
          <a:xfrm>
            <a:off x="285750" y="2305050"/>
            <a:ext cx="23450550" cy="4629150"/>
          </a:xfrm>
          <a:prstGeom prst="rect">
            <a:avLst/>
          </a:prstGeom>
        </p:spPr>
        <p:txBody>
          <a:bodyPr/>
          <a:lstStyle/>
          <a:p>
            <a:endParaRPr/>
          </a:p>
          <a:p>
            <a:r>
              <a:t>Basic Sorting Algorithms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47"/>
                                        </p:tgtEl>
                                        <p:attrNameLst>
                                          <p:attrName>style.visibility</p:attrName>
                                        </p:attrNameLst>
                                      </p:cBhvr>
                                      <p:to>
                                        <p:strVal val="visible"/>
                                      </p:to>
                                    </p:set>
                                    <p:anim calcmode="lin" valueType="num">
                                      <p:cBhvr>
                                        <p:cTn id="7" dur="750" fill="hold"/>
                                        <p:tgtEl>
                                          <p:spTgt spid="47"/>
                                        </p:tgtEl>
                                        <p:attrNameLst>
                                          <p:attrName>ppt_w</p:attrName>
                                        </p:attrNameLst>
                                      </p:cBhvr>
                                      <p:tavLst>
                                        <p:tav tm="0">
                                          <p:val>
                                            <p:strVal val="4*#ppt_w"/>
                                          </p:val>
                                        </p:tav>
                                        <p:tav tm="100000">
                                          <p:val>
                                            <p:strVal val="#ppt_w"/>
                                          </p:val>
                                        </p:tav>
                                      </p:tavLst>
                                    </p:anim>
                                    <p:anim calcmode="lin" valueType="num">
                                      <p:cBhvr>
                                        <p:cTn id="8" dur="750" fill="hold"/>
                                        <p:tgtEl>
                                          <p:spTgt spid="4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Insertion Sort - Linked Chains"/>
          <p:cNvSpPr txBox="1">
            <a:spLocks noGrp="1"/>
          </p:cNvSpPr>
          <p:nvPr>
            <p:ph type="title"/>
          </p:nvPr>
        </p:nvSpPr>
        <p:spPr>
          <a:prstGeom prst="rect">
            <a:avLst/>
          </a:prstGeom>
        </p:spPr>
        <p:txBody>
          <a:bodyPr/>
          <a:lstStyle/>
          <a:p>
            <a:r>
              <a:t>Insertion Sort - Linked Chains</a:t>
            </a:r>
          </a:p>
        </p:txBody>
      </p:sp>
      <p:sp>
        <p:nvSpPr>
          <p:cNvPr id="297" name="Inserting into a sorted chain…"/>
          <p:cNvSpPr txBox="1">
            <a:spLocks noGrp="1"/>
          </p:cNvSpPr>
          <p:nvPr>
            <p:ph type="body" sz="half" idx="1"/>
          </p:nvPr>
        </p:nvSpPr>
        <p:spPr>
          <a:xfrm>
            <a:off x="190500" y="2343150"/>
            <a:ext cx="10287000" cy="11315700"/>
          </a:xfrm>
          <a:prstGeom prst="rect">
            <a:avLst/>
          </a:prstGeom>
        </p:spPr>
        <p:txBody>
          <a:bodyPr/>
          <a:lstStyle/>
          <a:p>
            <a:pPr marL="529166" indent="-529166">
              <a:spcBef>
                <a:spcPts val="2200"/>
              </a:spcBef>
              <a:buBlip>
                <a:blip r:embed="rId3"/>
              </a:buBlip>
              <a:defRPr sz="5000"/>
            </a:pPr>
            <a:r>
              <a:rPr dirty="0"/>
              <a:t>Inserting into a sorted chain</a:t>
            </a:r>
          </a:p>
          <a:p>
            <a:pPr marL="904875" lvl="1" indent="-523875">
              <a:spcBef>
                <a:spcPts val="2200"/>
              </a:spcBef>
              <a:buBlip>
                <a:blip r:embed="rId3"/>
              </a:buBlip>
              <a:defRPr sz="4400"/>
            </a:pPr>
            <a:r>
              <a:rPr dirty="0"/>
              <a:t>Initialize important variables</a:t>
            </a:r>
          </a:p>
          <a:p>
            <a:pPr marL="904875" lvl="1" indent="-523875">
              <a:spcBef>
                <a:spcPts val="2200"/>
              </a:spcBef>
              <a:buBlip>
                <a:blip r:embed="rId3"/>
              </a:buBlip>
              <a:defRPr sz="4400"/>
            </a:pPr>
            <a:r>
              <a:rPr dirty="0"/>
              <a:t>Find where to insert the node</a:t>
            </a:r>
          </a:p>
          <a:p>
            <a:pPr marL="1289538" lvl="2" indent="-527538">
              <a:spcBef>
                <a:spcPts val="2200"/>
              </a:spcBef>
              <a:buBlip>
                <a:blip r:embed="rId3"/>
              </a:buBlip>
              <a:defRPr sz="3600"/>
            </a:pPr>
            <a:r>
              <a:rPr dirty="0"/>
              <a:t>Increment </a:t>
            </a:r>
            <a:r>
              <a:rPr b="1" dirty="0" err="1">
                <a:latin typeface="Courier New"/>
                <a:ea typeface="Courier New"/>
                <a:cs typeface="Courier New"/>
                <a:sym typeface="Courier New"/>
              </a:rPr>
              <a:t>previousNode</a:t>
            </a:r>
            <a:r>
              <a:rPr dirty="0"/>
              <a:t> and </a:t>
            </a:r>
            <a:r>
              <a:rPr b="1" dirty="0" err="1">
                <a:latin typeface="Courier New"/>
                <a:ea typeface="Courier New"/>
                <a:cs typeface="Courier New"/>
                <a:sym typeface="Courier New"/>
              </a:rPr>
              <a:t>currentNode</a:t>
            </a:r>
            <a:endParaRPr b="1" dirty="0">
              <a:latin typeface="Courier New"/>
              <a:ea typeface="Courier New"/>
              <a:cs typeface="Courier New"/>
              <a:sym typeface="Courier New"/>
            </a:endParaRPr>
          </a:p>
          <a:p>
            <a:pPr marL="904875" lvl="1" indent="-523875">
              <a:spcBef>
                <a:spcPts val="2200"/>
              </a:spcBef>
              <a:buBlip>
                <a:blip r:embed="rId3"/>
              </a:buBlip>
              <a:defRPr sz="4400"/>
            </a:pPr>
            <a:r>
              <a:rPr dirty="0"/>
              <a:t>If </a:t>
            </a:r>
            <a:r>
              <a:rPr b="1" dirty="0" err="1">
                <a:latin typeface="Courier New"/>
                <a:ea typeface="Courier New"/>
                <a:cs typeface="Courier New"/>
                <a:sym typeface="Courier New"/>
              </a:rPr>
              <a:t>previousNode</a:t>
            </a:r>
            <a:r>
              <a:rPr dirty="0"/>
              <a:t> is not </a:t>
            </a:r>
            <a:r>
              <a:rPr b="1" dirty="0" err="1">
                <a:latin typeface="Courier New"/>
                <a:ea typeface="Courier New"/>
                <a:cs typeface="Courier New"/>
                <a:sym typeface="Courier New"/>
              </a:rPr>
              <a:t>nullptr</a:t>
            </a:r>
            <a:endParaRPr b="1" dirty="0">
              <a:latin typeface="Courier New"/>
              <a:ea typeface="Courier New"/>
              <a:cs typeface="Courier New"/>
              <a:sym typeface="Courier New"/>
            </a:endParaRPr>
          </a:p>
          <a:p>
            <a:pPr marL="1289538" lvl="2" indent="-527538">
              <a:spcBef>
                <a:spcPts val="2200"/>
              </a:spcBef>
              <a:buBlip>
                <a:blip r:embed="rId3"/>
              </a:buBlip>
              <a:defRPr sz="3600"/>
            </a:pPr>
            <a:r>
              <a:rPr dirty="0"/>
              <a:t>We are inserting in the middle or tail of the chain</a:t>
            </a:r>
          </a:p>
          <a:p>
            <a:pPr marL="904875" lvl="1" indent="-523875">
              <a:spcBef>
                <a:spcPts val="2200"/>
              </a:spcBef>
              <a:buBlip>
                <a:blip r:embed="rId3"/>
              </a:buBlip>
              <a:defRPr sz="4400"/>
            </a:pPr>
            <a:r>
              <a:rPr dirty="0"/>
              <a:t>If </a:t>
            </a:r>
            <a:r>
              <a:rPr b="1" dirty="0" err="1">
                <a:latin typeface="Courier New"/>
                <a:ea typeface="Courier New"/>
                <a:cs typeface="Courier New"/>
                <a:sym typeface="Courier New"/>
              </a:rPr>
              <a:t>previousNode</a:t>
            </a:r>
            <a:r>
              <a:rPr dirty="0"/>
              <a:t> is </a:t>
            </a:r>
            <a:r>
              <a:rPr b="1" dirty="0" err="1">
                <a:latin typeface="Courier New"/>
                <a:ea typeface="Courier New"/>
                <a:cs typeface="Courier New"/>
                <a:sym typeface="Courier New"/>
              </a:rPr>
              <a:t>nullptr</a:t>
            </a:r>
            <a:endParaRPr b="1" dirty="0">
              <a:latin typeface="Courier New"/>
              <a:ea typeface="Courier New"/>
              <a:cs typeface="Courier New"/>
              <a:sym typeface="Courier New"/>
            </a:endParaRPr>
          </a:p>
          <a:p>
            <a:pPr marL="1289538" lvl="2" indent="-527538">
              <a:spcBef>
                <a:spcPts val="2200"/>
              </a:spcBef>
              <a:buBlip>
                <a:blip r:embed="rId3"/>
              </a:buBlip>
              <a:defRPr sz="3600"/>
            </a:pPr>
            <a:r>
              <a:rPr dirty="0"/>
              <a:t>We are inserting at the head, or front, of the chain</a:t>
            </a:r>
          </a:p>
          <a:p>
            <a:pPr marL="904875" lvl="1" indent="-523875">
              <a:spcBef>
                <a:spcPts val="2200"/>
              </a:spcBef>
              <a:buBlip>
                <a:blip r:embed="rId3"/>
              </a:buBlip>
              <a:defRPr sz="4400"/>
            </a:pPr>
            <a:r>
              <a:rPr dirty="0"/>
              <a:t>Return reference to new </a:t>
            </a:r>
            <a:r>
              <a:rPr b="1" dirty="0" err="1">
                <a:latin typeface="Courier New"/>
                <a:ea typeface="Courier New"/>
                <a:cs typeface="Courier New"/>
                <a:sym typeface="Courier New"/>
              </a:rPr>
              <a:t>firstNode</a:t>
            </a:r>
            <a:r>
              <a:rPr dirty="0"/>
              <a:t> of chain</a:t>
            </a:r>
          </a:p>
        </p:txBody>
      </p:sp>
      <p:sp>
        <p:nvSpPr>
          <p:cNvPr id="298" name="Rectangle"/>
          <p:cNvSpPr/>
          <p:nvPr/>
        </p:nvSpPr>
        <p:spPr>
          <a:xfrm>
            <a:off x="10648950" y="2528455"/>
            <a:ext cx="13430250" cy="9319098"/>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99" name="Node&lt;ItemType&gt;* insertInOrder(Node&lt;ItemType&gt;* firstNode,…"/>
          <p:cNvSpPr/>
          <p:nvPr/>
        </p:nvSpPr>
        <p:spPr>
          <a:xfrm>
            <a:off x="10725150" y="2552700"/>
            <a:ext cx="13354050" cy="92948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Node&lt;ItemType&gt;*</a:t>
            </a:r>
            <a:r>
              <a:rPr sz="2200" dirty="0">
                <a:solidFill>
                  <a:srgbClr val="0433FF"/>
                </a:solidFill>
              </a:rPr>
              <a:t> </a:t>
            </a:r>
            <a:r>
              <a:rPr sz="2200" dirty="0" err="1"/>
              <a:t>insertInOrder</a:t>
            </a:r>
            <a:r>
              <a:rPr sz="2200" dirty="0"/>
              <a:t>(Node&lt;ItemType&gt;* </a:t>
            </a:r>
            <a:r>
              <a:rPr sz="2200" dirty="0" err="1"/>
              <a:t>firstNode</a:t>
            </a:r>
            <a:r>
              <a:rPr sz="2200" dirty="0"/>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Node&lt;ItemType&gt;* </a:t>
            </a:r>
            <a:r>
              <a:rPr sz="2200" dirty="0" err="1"/>
              <a:t>nodeToInsert</a:t>
            </a:r>
            <a:r>
              <a:rPr sz="2200" dirty="0"/>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ItemType item = </a:t>
            </a:r>
            <a:r>
              <a:rPr sz="2200" dirty="0" err="1"/>
              <a:t>nodeToInsert</a:t>
            </a:r>
            <a:r>
              <a:rPr sz="2200" dirty="0"/>
              <a:t>-&gt;</a:t>
            </a:r>
            <a:r>
              <a:rPr sz="2200" dirty="0" err="1"/>
              <a:t>getData</a:t>
            </a:r>
            <a:r>
              <a:rPr sz="2200" dirty="0"/>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Node&lt;ItemType&gt;* </a:t>
            </a:r>
            <a:r>
              <a:rPr sz="2200" dirty="0" err="1"/>
              <a:t>currentNode</a:t>
            </a:r>
            <a:r>
              <a:rPr sz="2200" dirty="0"/>
              <a:t> = </a:t>
            </a:r>
            <a:r>
              <a:rPr sz="2200" dirty="0" err="1"/>
              <a:t>firstNode</a:t>
            </a:r>
            <a:r>
              <a:rPr sz="2200" dirty="0"/>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Node&lt;ItemType&gt;* </a:t>
            </a:r>
            <a:r>
              <a:rPr sz="2200" dirty="0" err="1"/>
              <a:t>previousNode</a:t>
            </a:r>
            <a:r>
              <a:rPr sz="2200" dirty="0"/>
              <a:t> = </a:t>
            </a:r>
            <a:r>
              <a:rPr sz="2200" dirty="0" err="1">
                <a:solidFill>
                  <a:srgbClr val="0433FF"/>
                </a:solidFill>
              </a:rPr>
              <a:t>nullptr</a:t>
            </a:r>
            <a:r>
              <a:rPr sz="2200" dirty="0"/>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a:t>
            </a:r>
            <a:r>
              <a:rPr sz="2200" dirty="0">
                <a:solidFill>
                  <a:srgbClr val="4F8F00"/>
                </a:solidFill>
              </a:rPr>
              <a:t>// locate insertion point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solidFill>
                  <a:srgbClr val="4F8F00"/>
                </a:solidFill>
              </a:rPr>
              <a:t>  </a:t>
            </a:r>
            <a:r>
              <a:rPr sz="2200" dirty="0">
                <a:solidFill>
                  <a:srgbClr val="0433FF"/>
                </a:solidFill>
              </a:rPr>
              <a:t>while</a:t>
            </a:r>
            <a:r>
              <a:rPr sz="2200" dirty="0"/>
              <a:t> ( (</a:t>
            </a:r>
            <a:r>
              <a:rPr sz="2200" dirty="0" err="1"/>
              <a:t>currentNode</a:t>
            </a:r>
            <a:r>
              <a:rPr sz="2200" dirty="0"/>
              <a:t> != </a:t>
            </a:r>
            <a:r>
              <a:rPr sz="2200" dirty="0" err="1">
                <a:solidFill>
                  <a:srgbClr val="0433FF"/>
                </a:solidFill>
              </a:rPr>
              <a:t>nullptr</a:t>
            </a:r>
            <a:r>
              <a:rPr sz="2200" dirty="0"/>
              <a:t>) &amp;&amp;</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(item &gt; </a:t>
            </a:r>
            <a:r>
              <a:rPr sz="2200" dirty="0" err="1"/>
              <a:t>currentNode</a:t>
            </a:r>
            <a:r>
              <a:rPr sz="2200" dirty="0"/>
              <a:t>-&gt;</a:t>
            </a:r>
            <a:r>
              <a:rPr sz="2200" dirty="0" err="1"/>
              <a:t>getData</a:t>
            </a:r>
            <a:r>
              <a:rPr sz="2200" dirty="0"/>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a:t>
            </a:r>
            <a:r>
              <a:rPr sz="2200" dirty="0" err="1"/>
              <a:t>previousNode</a:t>
            </a:r>
            <a:r>
              <a:rPr sz="2200" dirty="0"/>
              <a:t> = </a:t>
            </a:r>
            <a:r>
              <a:rPr sz="2200" dirty="0" err="1"/>
              <a:t>currentNode</a:t>
            </a:r>
            <a:r>
              <a:rPr sz="2200" dirty="0"/>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a:t>
            </a:r>
            <a:r>
              <a:rPr sz="2200" dirty="0" err="1"/>
              <a:t>currentNode</a:t>
            </a:r>
            <a:r>
              <a:rPr sz="2200" dirty="0"/>
              <a:t> = </a:t>
            </a:r>
            <a:r>
              <a:rPr sz="2200" dirty="0" err="1"/>
              <a:t>currentNode</a:t>
            </a:r>
            <a:r>
              <a:rPr sz="2200" dirty="0"/>
              <a:t>-&gt;</a:t>
            </a:r>
            <a:r>
              <a:rPr sz="2200" dirty="0" err="1"/>
              <a:t>getNextNode</a:t>
            </a:r>
            <a:r>
              <a:rPr sz="2200" dirty="0"/>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a:t>
            </a:r>
            <a:r>
              <a:rPr sz="2200" dirty="0">
                <a:solidFill>
                  <a:srgbClr val="4F8F00"/>
                </a:solidFill>
              </a:rPr>
              <a:t> // end while</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a:t>
            </a:r>
            <a:r>
              <a:rPr sz="2200" dirty="0">
                <a:solidFill>
                  <a:srgbClr val="4F8F00"/>
                </a:solidFill>
              </a:rPr>
              <a:t>// make the insertion</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a:t>
            </a:r>
            <a:r>
              <a:rPr sz="2200" dirty="0">
                <a:solidFill>
                  <a:srgbClr val="0433FF"/>
                </a:solidFill>
              </a:rPr>
              <a:t>if</a:t>
            </a:r>
            <a:r>
              <a:rPr sz="2200" dirty="0"/>
              <a:t> (</a:t>
            </a:r>
            <a:r>
              <a:rPr sz="2200" dirty="0" err="1"/>
              <a:t>previousNode</a:t>
            </a:r>
            <a:r>
              <a:rPr sz="2200" dirty="0"/>
              <a:t> != </a:t>
            </a:r>
            <a:r>
              <a:rPr sz="2200" dirty="0" err="1">
                <a:solidFill>
                  <a:srgbClr val="0433FF"/>
                </a:solidFill>
              </a:rPr>
              <a:t>nullptr</a:t>
            </a:r>
            <a:r>
              <a:rPr sz="2200" dirty="0"/>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a:t>
            </a:r>
            <a:r>
              <a:rPr sz="2200" dirty="0">
                <a:solidFill>
                  <a:srgbClr val="4F8F00"/>
                </a:solidFill>
              </a:rPr>
              <a:t>// insert between </a:t>
            </a:r>
            <a:r>
              <a:rPr sz="2200" dirty="0" err="1">
                <a:solidFill>
                  <a:srgbClr val="4F8F00"/>
                </a:solidFill>
              </a:rPr>
              <a:t>previousNode</a:t>
            </a:r>
            <a:r>
              <a:rPr sz="2200" dirty="0">
                <a:solidFill>
                  <a:srgbClr val="4F8F00"/>
                </a:solidFill>
              </a:rPr>
              <a:t> and </a:t>
            </a:r>
            <a:r>
              <a:rPr sz="2200" dirty="0" err="1">
                <a:solidFill>
                  <a:srgbClr val="4F8F00"/>
                </a:solidFill>
              </a:rPr>
              <a:t>currentNode</a:t>
            </a:r>
            <a:endParaRPr sz="2200" dirty="0">
              <a:solidFill>
                <a:srgbClr val="4F8F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a:t>
            </a:r>
            <a:r>
              <a:rPr sz="2200" dirty="0" err="1"/>
              <a:t>previousNode</a:t>
            </a:r>
            <a:r>
              <a:rPr sz="2200" dirty="0"/>
              <a:t>-&gt;</a:t>
            </a:r>
            <a:r>
              <a:rPr sz="2200" dirty="0" err="1"/>
              <a:t>setNext</a:t>
            </a:r>
            <a:r>
              <a:rPr sz="2200" dirty="0"/>
              <a:t>(</a:t>
            </a:r>
            <a:r>
              <a:rPr sz="2200" dirty="0" err="1"/>
              <a:t>nodeToInsert</a:t>
            </a:r>
            <a:r>
              <a:rPr sz="2200" dirty="0"/>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a:t>
            </a:r>
            <a:r>
              <a:rPr sz="2200" dirty="0" err="1"/>
              <a:t>nodeToInsert</a:t>
            </a:r>
            <a:r>
              <a:rPr sz="2200" dirty="0"/>
              <a:t>-&gt;</a:t>
            </a:r>
            <a:r>
              <a:rPr sz="2200" dirty="0" err="1"/>
              <a:t>setNext</a:t>
            </a:r>
            <a:r>
              <a:rPr sz="2200" dirty="0"/>
              <a:t>(</a:t>
            </a:r>
            <a:r>
              <a:rPr sz="2200" dirty="0" err="1"/>
              <a:t>currentNode</a:t>
            </a:r>
            <a:r>
              <a:rPr sz="2200" dirty="0"/>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a:t>
            </a:r>
            <a:r>
              <a:rPr sz="2200" dirty="0">
                <a:solidFill>
                  <a:srgbClr val="0433FF"/>
                </a:solidFill>
              </a:rPr>
              <a:t>else</a:t>
            </a:r>
            <a:r>
              <a:rPr sz="2200" dirty="0"/>
              <a:t> </a:t>
            </a:r>
            <a:r>
              <a:rPr sz="2200" dirty="0">
                <a:solidFill>
                  <a:srgbClr val="4F8F00"/>
                </a:solidFill>
              </a:rPr>
              <a:t>// insert at beginning</a:t>
            </a:r>
            <a:r>
              <a:rPr sz="2200" dirty="0"/>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a:t>
            </a:r>
            <a:r>
              <a:rPr sz="2200" dirty="0" err="1"/>
              <a:t>nodeToInsert</a:t>
            </a:r>
            <a:r>
              <a:rPr sz="2200" dirty="0"/>
              <a:t>-&gt;</a:t>
            </a:r>
            <a:r>
              <a:rPr sz="2200" dirty="0" err="1"/>
              <a:t>setNext</a:t>
            </a:r>
            <a:r>
              <a:rPr sz="2200" dirty="0"/>
              <a:t>(</a:t>
            </a:r>
            <a:r>
              <a:rPr sz="2200" dirty="0" err="1"/>
              <a:t>firstNode</a:t>
            </a:r>
            <a:r>
              <a:rPr sz="2200" dirty="0"/>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a:t>
            </a:r>
            <a:r>
              <a:rPr sz="2200" dirty="0" err="1"/>
              <a:t>firstNode</a:t>
            </a:r>
            <a:r>
              <a:rPr sz="2200" dirty="0"/>
              <a:t> = </a:t>
            </a:r>
            <a:r>
              <a:rPr sz="2200" dirty="0" err="1"/>
              <a:t>nodeToInsert</a:t>
            </a:r>
            <a:r>
              <a:rPr sz="2200" dirty="0"/>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  }</a:t>
            </a:r>
            <a:r>
              <a:rPr sz="2200" dirty="0">
                <a:solidFill>
                  <a:srgbClr val="4F8F00"/>
                </a:solidFill>
              </a:rPr>
              <a:t> // end if</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solidFill>
                  <a:srgbClr val="4F8F00"/>
                </a:solidFill>
              </a:rPr>
              <a:t>  </a:t>
            </a:r>
            <a:r>
              <a:rPr sz="2200" dirty="0">
                <a:solidFill>
                  <a:srgbClr val="0433FF"/>
                </a:solidFill>
              </a:rPr>
              <a:t>return</a:t>
            </a:r>
            <a:r>
              <a:rPr sz="2200" dirty="0">
                <a:solidFill>
                  <a:srgbClr val="4F8F00"/>
                </a:solidFill>
              </a:rPr>
              <a:t> </a:t>
            </a:r>
            <a:r>
              <a:rPr sz="2200" dirty="0" err="1"/>
              <a:t>firstNode</a:t>
            </a:r>
            <a:r>
              <a:rPr sz="2200" dirty="0"/>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200" dirty="0"/>
              <a:t>}</a:t>
            </a:r>
            <a:r>
              <a:rPr sz="2200" dirty="0">
                <a:solidFill>
                  <a:srgbClr val="0433FF"/>
                </a:solidFill>
              </a:rPr>
              <a:t> </a:t>
            </a:r>
            <a:r>
              <a:rPr sz="2200" dirty="0">
                <a:solidFill>
                  <a:srgbClr val="4F8F00"/>
                </a:solidFill>
              </a:rPr>
              <a:t>// end </a:t>
            </a:r>
            <a:r>
              <a:rPr sz="2200" dirty="0" err="1">
                <a:solidFill>
                  <a:srgbClr val="4F8F00"/>
                </a:solidFill>
              </a:rPr>
              <a:t>insertInOrder</a:t>
            </a:r>
            <a:endParaRPr sz="2200" dirty="0">
              <a:solidFill>
                <a:srgbClr val="4F8F00"/>
              </a:solidFill>
            </a:endParaRP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iterate>
                                    <p:tmAbs val="0"/>
                                  </p:iterate>
                                  <p:childTnLst>
                                    <p:set>
                                      <p:cBhvr>
                                        <p:cTn id="6" fill="hold"/>
                                        <p:tgtEl>
                                          <p:spTgt spid="298"/>
                                        </p:tgtEl>
                                        <p:attrNameLst>
                                          <p:attrName>style.visibility</p:attrName>
                                        </p:attrNameLst>
                                      </p:cBhvr>
                                      <p:to>
                                        <p:strVal val="visible"/>
                                      </p:to>
                                    </p:set>
                                    <p:animEffect transition="in" filter="wipe(up)">
                                      <p:cBhvr>
                                        <p:cTn id="7" dur="1000"/>
                                        <p:tgtEl>
                                          <p:spTgt spid="298"/>
                                        </p:tgtEl>
                                      </p:cBhvr>
                                    </p:animEffect>
                                  </p:childTnLst>
                                </p:cTn>
                              </p:par>
                            </p:childTnLst>
                          </p:cTn>
                        </p:par>
                        <p:par>
                          <p:cTn id="8" fill="hold">
                            <p:stCondLst>
                              <p:cond delay="1000"/>
                            </p:stCondLst>
                            <p:childTnLst>
                              <p:par>
                                <p:cTn id="9" presetID="10" presetClass="entr" fill="hold" grpId="0" nodeType="afterEffect">
                                  <p:stCondLst>
                                    <p:cond delay="0"/>
                                  </p:stCondLst>
                                  <p:iterate>
                                    <p:tmAbs val="0"/>
                                  </p:iterate>
                                  <p:childTnLst>
                                    <p:set>
                                      <p:cBhvr>
                                        <p:cTn id="10" fill="hold"/>
                                        <p:tgtEl>
                                          <p:spTgt spid="297">
                                            <p:bg/>
                                          </p:spTgt>
                                        </p:tgtEl>
                                        <p:attrNameLst>
                                          <p:attrName>style.visibility</p:attrName>
                                        </p:attrNameLst>
                                      </p:cBhvr>
                                      <p:to>
                                        <p:strVal val="visible"/>
                                      </p:to>
                                    </p:set>
                                    <p:animEffect transition="in" filter="fade">
                                      <p:cBhvr>
                                        <p:cTn id="11" dur="500"/>
                                        <p:tgtEl>
                                          <p:spTgt spid="297">
                                            <p:bg/>
                                          </p:spTgt>
                                        </p:tgtEl>
                                      </p:cBhvr>
                                    </p:animEffect>
                                  </p:childTnLst>
                                </p:cTn>
                              </p:par>
                              <p:par>
                                <p:cTn id="12" presetID="10" presetClass="entr" presetSubtype="0" fill="hold" grpId="0" nodeType="withEffect">
                                  <p:stCondLst>
                                    <p:cond delay="0"/>
                                  </p:stCondLst>
                                  <p:iterate>
                                    <p:tmAbs val="0"/>
                                  </p:iterate>
                                  <p:childTnLst>
                                    <p:set>
                                      <p:cBhvr>
                                        <p:cTn id="13" fill="hold"/>
                                        <p:tgtEl>
                                          <p:spTgt spid="297">
                                            <p:txEl>
                                              <p:pRg st="0" end="0"/>
                                            </p:txEl>
                                          </p:spTgt>
                                        </p:tgtEl>
                                        <p:attrNameLst>
                                          <p:attrName>style.visibility</p:attrName>
                                        </p:attrNameLst>
                                      </p:cBhvr>
                                      <p:to>
                                        <p:strVal val="visible"/>
                                      </p:to>
                                    </p:set>
                                    <p:animEffect transition="in" filter="fade">
                                      <p:cBhvr>
                                        <p:cTn id="14" dur="500"/>
                                        <p:tgtEl>
                                          <p:spTgt spid="297">
                                            <p:txEl>
                                              <p:pRg st="0" end="0"/>
                                            </p:txEl>
                                          </p:spTgt>
                                        </p:tgtEl>
                                      </p:cBhvr>
                                    </p:animEffect>
                                  </p:childTnLst>
                                </p:cTn>
                              </p:par>
                            </p:childTnLst>
                          </p:cTn>
                        </p:par>
                        <p:par>
                          <p:cTn id="15" fill="hold">
                            <p:stCondLst>
                              <p:cond delay="1500"/>
                            </p:stCondLst>
                            <p:childTnLst>
                              <p:par>
                                <p:cTn id="16" presetID="1" presetClass="entr" presetSubtype="0" fill="hold" grpId="0" nodeType="afterEffect">
                                  <p:stCondLst>
                                    <p:cond delay="0"/>
                                  </p:stCondLst>
                                  <p:iterate type="lt">
                                    <p:tmAbs val="100"/>
                                  </p:iterate>
                                  <p:childTnLst>
                                    <p:set>
                                      <p:cBhvr>
                                        <p:cTn id="17" fill="hold"/>
                                        <p:tgtEl>
                                          <p:spTgt spid="299">
                                            <p:bg/>
                                          </p:spTgt>
                                        </p:tgtEl>
                                        <p:attrNameLst>
                                          <p:attrName>style.visibility</p:attrName>
                                        </p:attrNameLst>
                                      </p:cBhvr>
                                      <p:to>
                                        <p:strVal val="visible"/>
                                      </p:to>
                                    </p:set>
                                  </p:childTnLst>
                                </p:cTn>
                              </p:par>
                              <p:par>
                                <p:cTn id="18" presetID="1" presetClass="entr" presetSubtype="0" fill="hold" grpId="0" nodeType="withEffect">
                                  <p:stCondLst>
                                    <p:cond delay="0"/>
                                  </p:stCondLst>
                                  <p:iterate type="lt">
                                    <p:tmAbs val="100"/>
                                  </p:iterate>
                                  <p:childTnLst>
                                    <p:set>
                                      <p:cBhvr>
                                        <p:cTn id="19" fill="hold"/>
                                        <p:tgtEl>
                                          <p:spTgt spid="299">
                                            <p:txEl>
                                              <p:pRg st="0" end="0"/>
                                            </p:txEl>
                                          </p:spTgt>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0"/>
                                  </p:stCondLst>
                                  <p:iterate type="lt">
                                    <p:tmAbs val="100"/>
                                  </p:iterate>
                                  <p:childTnLst>
                                    <p:set>
                                      <p:cBhvr>
                                        <p:cTn id="22" fill="hold"/>
                                        <p:tgtEl>
                                          <p:spTgt spid="29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297">
                                            <p:txEl>
                                              <p:pRg st="1" end="1"/>
                                            </p:txEl>
                                          </p:spTgt>
                                        </p:tgtEl>
                                        <p:attrNameLst>
                                          <p:attrName>style.visibility</p:attrName>
                                        </p:attrNameLst>
                                      </p:cBhvr>
                                      <p:to>
                                        <p:strVal val="visible"/>
                                      </p:to>
                                    </p:set>
                                    <p:animEffect transition="in" filter="fade">
                                      <p:cBhvr>
                                        <p:cTn id="27" dur="500"/>
                                        <p:tgtEl>
                                          <p:spTgt spid="297">
                                            <p:txEl>
                                              <p:pRg st="1" end="1"/>
                                            </p:txEl>
                                          </p:spTgt>
                                        </p:tgtEl>
                                      </p:cBhvr>
                                    </p:animEffect>
                                  </p:childTnLst>
                                </p:cTn>
                              </p:par>
                            </p:childTnLst>
                          </p:cTn>
                        </p:par>
                        <p:par>
                          <p:cTn id="28" fill="hold">
                            <p:stCondLst>
                              <p:cond delay="500"/>
                            </p:stCondLst>
                            <p:childTnLst>
                              <p:par>
                                <p:cTn id="29" presetID="1" presetClass="entr" presetSubtype="0" fill="hold" grpId="0" nodeType="afterEffect">
                                  <p:stCondLst>
                                    <p:cond delay="0"/>
                                  </p:stCondLst>
                                  <p:iterate type="lt">
                                    <p:tmAbs val="100"/>
                                  </p:iterate>
                                  <p:childTnLst>
                                    <p:set>
                                      <p:cBhvr>
                                        <p:cTn id="30" fill="hold"/>
                                        <p:tgtEl>
                                          <p:spTgt spid="299">
                                            <p:txEl>
                                              <p:pRg st="2" end="2"/>
                                            </p:txEl>
                                          </p:spTgt>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iterate type="lt">
                                    <p:tmAbs val="100"/>
                                  </p:iterate>
                                  <p:childTnLst>
                                    <p:set>
                                      <p:cBhvr>
                                        <p:cTn id="33" fill="hold"/>
                                        <p:tgtEl>
                                          <p:spTgt spid="299">
                                            <p:txEl>
                                              <p:pRg st="3" end="3"/>
                                            </p:txEl>
                                          </p:spTgt>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iterate type="lt">
                                    <p:tmAbs val="100"/>
                                  </p:iterate>
                                  <p:childTnLst>
                                    <p:set>
                                      <p:cBhvr>
                                        <p:cTn id="36" fill="hold"/>
                                        <p:tgtEl>
                                          <p:spTgt spid="299">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fill="hold" grpId="0" nodeType="clickEffect">
                                  <p:stCondLst>
                                    <p:cond delay="0"/>
                                  </p:stCondLst>
                                  <p:iterate>
                                    <p:tmAbs val="0"/>
                                  </p:iterate>
                                  <p:childTnLst>
                                    <p:set>
                                      <p:cBhvr>
                                        <p:cTn id="40" fill="hold"/>
                                        <p:tgtEl>
                                          <p:spTgt spid="297">
                                            <p:txEl>
                                              <p:pRg st="2" end="2"/>
                                            </p:txEl>
                                          </p:spTgt>
                                        </p:tgtEl>
                                        <p:attrNameLst>
                                          <p:attrName>style.visibility</p:attrName>
                                        </p:attrNameLst>
                                      </p:cBhvr>
                                      <p:to>
                                        <p:strVal val="visible"/>
                                      </p:to>
                                    </p:set>
                                    <p:animEffect transition="in" filter="fade">
                                      <p:cBhvr>
                                        <p:cTn id="41" dur="500"/>
                                        <p:tgtEl>
                                          <p:spTgt spid="297">
                                            <p:txEl>
                                              <p:pRg st="2" end="2"/>
                                            </p:txEl>
                                          </p:spTgt>
                                        </p:tgtEl>
                                      </p:cBhvr>
                                    </p:animEffect>
                                  </p:childTnLst>
                                </p:cTn>
                              </p:par>
                            </p:childTnLst>
                          </p:cTn>
                        </p:par>
                        <p:par>
                          <p:cTn id="42" fill="hold">
                            <p:stCondLst>
                              <p:cond delay="500"/>
                            </p:stCondLst>
                            <p:childTnLst>
                              <p:par>
                                <p:cTn id="43" presetID="1" presetClass="entr" presetSubtype="0" fill="hold" grpId="0" nodeType="afterEffect">
                                  <p:stCondLst>
                                    <p:cond delay="0"/>
                                  </p:stCondLst>
                                  <p:iterate type="lt">
                                    <p:tmAbs val="100"/>
                                  </p:iterate>
                                  <p:childTnLst>
                                    <p:set>
                                      <p:cBhvr>
                                        <p:cTn id="44" fill="hold"/>
                                        <p:tgtEl>
                                          <p:spTgt spid="299">
                                            <p:txEl>
                                              <p:pRg st="5" end="5"/>
                                            </p:txEl>
                                          </p:spTgt>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iterate type="lt">
                                    <p:tmAbs val="100"/>
                                  </p:iterate>
                                  <p:childTnLst>
                                    <p:set>
                                      <p:cBhvr>
                                        <p:cTn id="47" fill="hold"/>
                                        <p:tgtEl>
                                          <p:spTgt spid="299">
                                            <p:txEl>
                                              <p:pRg st="6" end="6"/>
                                            </p:txEl>
                                          </p:spTgt>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grpId="0" nodeType="afterEffect">
                                  <p:stCondLst>
                                    <p:cond delay="0"/>
                                  </p:stCondLst>
                                  <p:iterate type="lt">
                                    <p:tmAbs val="100"/>
                                  </p:iterate>
                                  <p:childTnLst>
                                    <p:set>
                                      <p:cBhvr>
                                        <p:cTn id="50" fill="hold"/>
                                        <p:tgtEl>
                                          <p:spTgt spid="299">
                                            <p:txEl>
                                              <p:pRg st="7" end="7"/>
                                            </p:txEl>
                                          </p:spTgt>
                                        </p:tgtEl>
                                        <p:attrNameLst>
                                          <p:attrName>style.visibility</p:attrName>
                                        </p:attrNameLst>
                                      </p:cBhvr>
                                      <p:to>
                                        <p:strVal val="visible"/>
                                      </p:to>
                                    </p:set>
                                  </p:childTnLst>
                                </p:cTn>
                              </p:par>
                            </p:childTnLst>
                          </p:cTn>
                        </p:par>
                        <p:par>
                          <p:cTn id="51" fill="hold">
                            <p:stCondLst>
                              <p:cond delay="500"/>
                            </p:stCondLst>
                            <p:childTnLst>
                              <p:par>
                                <p:cTn id="52" presetID="1" presetClass="entr" presetSubtype="0" fill="hold" grpId="0" nodeType="afterEffect">
                                  <p:stCondLst>
                                    <p:cond delay="0"/>
                                  </p:stCondLst>
                                  <p:iterate type="lt">
                                    <p:tmAbs val="100"/>
                                  </p:iterate>
                                  <p:childTnLst>
                                    <p:set>
                                      <p:cBhvr>
                                        <p:cTn id="53" fill="hold"/>
                                        <p:tgtEl>
                                          <p:spTgt spid="299">
                                            <p:txEl>
                                              <p:pRg st="8" end="8"/>
                                            </p:txEl>
                                          </p:spTgt>
                                        </p:tgtEl>
                                        <p:attrNameLst>
                                          <p:attrName>style.visibility</p:attrName>
                                        </p:attrNameLst>
                                      </p:cBhvr>
                                      <p:to>
                                        <p:strVal val="visible"/>
                                      </p:to>
                                    </p:set>
                                  </p:childTnLst>
                                </p:cTn>
                              </p:par>
                            </p:childTnLst>
                          </p:cTn>
                        </p:par>
                        <p:par>
                          <p:cTn id="54" fill="hold">
                            <p:stCondLst>
                              <p:cond delay="500"/>
                            </p:stCondLst>
                            <p:childTnLst>
                              <p:par>
                                <p:cTn id="55" presetID="10" presetClass="entr" fill="hold" grpId="0" nodeType="afterEffect">
                                  <p:stCondLst>
                                    <p:cond delay="0"/>
                                  </p:stCondLst>
                                  <p:iterate>
                                    <p:tmAbs val="0"/>
                                  </p:iterate>
                                  <p:childTnLst>
                                    <p:set>
                                      <p:cBhvr>
                                        <p:cTn id="56" fill="hold"/>
                                        <p:tgtEl>
                                          <p:spTgt spid="297">
                                            <p:txEl>
                                              <p:pRg st="3" end="3"/>
                                            </p:txEl>
                                          </p:spTgt>
                                        </p:tgtEl>
                                        <p:attrNameLst>
                                          <p:attrName>style.visibility</p:attrName>
                                        </p:attrNameLst>
                                      </p:cBhvr>
                                      <p:to>
                                        <p:strVal val="visible"/>
                                      </p:to>
                                    </p:set>
                                    <p:animEffect transition="in" filter="fade">
                                      <p:cBhvr>
                                        <p:cTn id="57" dur="500"/>
                                        <p:tgtEl>
                                          <p:spTgt spid="297">
                                            <p:txEl>
                                              <p:pRg st="3" end="3"/>
                                            </p:txEl>
                                          </p:spTgt>
                                        </p:tgtEl>
                                      </p:cBhvr>
                                    </p:animEffect>
                                  </p:childTnLst>
                                </p:cTn>
                              </p:par>
                            </p:childTnLst>
                          </p:cTn>
                        </p:par>
                        <p:par>
                          <p:cTn id="58" fill="hold">
                            <p:stCondLst>
                              <p:cond delay="1000"/>
                            </p:stCondLst>
                            <p:childTnLst>
                              <p:par>
                                <p:cTn id="59" presetID="1" presetClass="entr" presetSubtype="0" fill="hold" grpId="0" nodeType="afterEffect">
                                  <p:stCondLst>
                                    <p:cond delay="0"/>
                                  </p:stCondLst>
                                  <p:iterate type="lt">
                                    <p:tmAbs val="100"/>
                                  </p:iterate>
                                  <p:childTnLst>
                                    <p:set>
                                      <p:cBhvr>
                                        <p:cTn id="60" fill="hold"/>
                                        <p:tgtEl>
                                          <p:spTgt spid="299">
                                            <p:txEl>
                                              <p:pRg st="9" end="9"/>
                                            </p:txEl>
                                          </p:spTgt>
                                        </p:tgtEl>
                                        <p:attrNameLst>
                                          <p:attrName>style.visibility</p:attrName>
                                        </p:attrNameLst>
                                      </p:cBhvr>
                                      <p:to>
                                        <p:strVal val="visible"/>
                                      </p:to>
                                    </p:set>
                                  </p:childTnLst>
                                </p:cTn>
                              </p:par>
                            </p:childTnLst>
                          </p:cTn>
                        </p:par>
                        <p:par>
                          <p:cTn id="61" fill="hold">
                            <p:stCondLst>
                              <p:cond delay="1000"/>
                            </p:stCondLst>
                            <p:childTnLst>
                              <p:par>
                                <p:cTn id="62" presetID="1" presetClass="entr" presetSubtype="0" fill="hold" grpId="0" nodeType="afterEffect">
                                  <p:stCondLst>
                                    <p:cond delay="0"/>
                                  </p:stCondLst>
                                  <p:iterate type="lt">
                                    <p:tmAbs val="100"/>
                                  </p:iterate>
                                  <p:childTnLst>
                                    <p:set>
                                      <p:cBhvr>
                                        <p:cTn id="63" fill="hold"/>
                                        <p:tgtEl>
                                          <p:spTgt spid="299">
                                            <p:txEl>
                                              <p:pRg st="10" end="10"/>
                                            </p:txEl>
                                          </p:spTgt>
                                        </p:tgtEl>
                                        <p:attrNameLst>
                                          <p:attrName>style.visibility</p:attrName>
                                        </p:attrNameLst>
                                      </p:cBhvr>
                                      <p:to>
                                        <p:strVal val="visible"/>
                                      </p:to>
                                    </p:set>
                                  </p:childTnLst>
                                </p:cTn>
                              </p:par>
                            </p:childTnLst>
                          </p:cTn>
                        </p:par>
                        <p:par>
                          <p:cTn id="64" fill="hold">
                            <p:stCondLst>
                              <p:cond delay="1000"/>
                            </p:stCondLst>
                            <p:childTnLst>
                              <p:par>
                                <p:cTn id="65" presetID="1" presetClass="entr" presetSubtype="0" fill="hold" grpId="0" nodeType="afterEffect">
                                  <p:stCondLst>
                                    <p:cond delay="0"/>
                                  </p:stCondLst>
                                  <p:iterate type="lt">
                                    <p:tmAbs val="100"/>
                                  </p:iterate>
                                  <p:childTnLst>
                                    <p:set>
                                      <p:cBhvr>
                                        <p:cTn id="66" fill="hold"/>
                                        <p:tgtEl>
                                          <p:spTgt spid="299">
                                            <p:txEl>
                                              <p:pRg st="11" end="11"/>
                                            </p:txEl>
                                          </p:spTgt>
                                        </p:tgtEl>
                                        <p:attrNameLst>
                                          <p:attrName>style.visibility</p:attrName>
                                        </p:attrNameLst>
                                      </p:cBhvr>
                                      <p:to>
                                        <p:strVal val="visible"/>
                                      </p:to>
                                    </p:set>
                                  </p:childTnLst>
                                </p:cTn>
                              </p:par>
                            </p:childTnLst>
                          </p:cTn>
                        </p:par>
                        <p:par>
                          <p:cTn id="67" fill="hold">
                            <p:stCondLst>
                              <p:cond delay="1000"/>
                            </p:stCondLst>
                            <p:childTnLst>
                              <p:par>
                                <p:cTn id="68" presetID="1" presetClass="entr" presetSubtype="0" fill="hold" grpId="0" nodeType="afterEffect">
                                  <p:stCondLst>
                                    <p:cond delay="0"/>
                                  </p:stCondLst>
                                  <p:iterate type="lt">
                                    <p:tmAbs val="100"/>
                                  </p:iterate>
                                  <p:childTnLst>
                                    <p:set>
                                      <p:cBhvr>
                                        <p:cTn id="69" fill="hold"/>
                                        <p:tgtEl>
                                          <p:spTgt spid="299">
                                            <p:txEl>
                                              <p:pRg st="12" end="12"/>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fill="hold" grpId="0" nodeType="clickEffect">
                                  <p:stCondLst>
                                    <p:cond delay="0"/>
                                  </p:stCondLst>
                                  <p:iterate>
                                    <p:tmAbs val="0"/>
                                  </p:iterate>
                                  <p:childTnLst>
                                    <p:set>
                                      <p:cBhvr>
                                        <p:cTn id="73" fill="hold"/>
                                        <p:tgtEl>
                                          <p:spTgt spid="297">
                                            <p:txEl>
                                              <p:pRg st="4" end="4"/>
                                            </p:txEl>
                                          </p:spTgt>
                                        </p:tgtEl>
                                        <p:attrNameLst>
                                          <p:attrName>style.visibility</p:attrName>
                                        </p:attrNameLst>
                                      </p:cBhvr>
                                      <p:to>
                                        <p:strVal val="visible"/>
                                      </p:to>
                                    </p:set>
                                    <p:animEffect transition="in" filter="fade">
                                      <p:cBhvr>
                                        <p:cTn id="74" dur="500"/>
                                        <p:tgtEl>
                                          <p:spTgt spid="297">
                                            <p:txEl>
                                              <p:pRg st="4" end="4"/>
                                            </p:txEl>
                                          </p:spTgt>
                                        </p:tgtEl>
                                      </p:cBhvr>
                                    </p:animEffect>
                                  </p:childTnLst>
                                </p:cTn>
                              </p:par>
                            </p:childTnLst>
                          </p:cTn>
                        </p:par>
                        <p:par>
                          <p:cTn id="75" fill="hold">
                            <p:stCondLst>
                              <p:cond delay="500"/>
                            </p:stCondLst>
                            <p:childTnLst>
                              <p:par>
                                <p:cTn id="76" presetID="10" presetClass="entr" fill="hold" grpId="0" nodeType="afterEffect">
                                  <p:stCondLst>
                                    <p:cond delay="0"/>
                                  </p:stCondLst>
                                  <p:iterate>
                                    <p:tmAbs val="0"/>
                                  </p:iterate>
                                  <p:childTnLst>
                                    <p:set>
                                      <p:cBhvr>
                                        <p:cTn id="77" fill="hold"/>
                                        <p:tgtEl>
                                          <p:spTgt spid="297">
                                            <p:txEl>
                                              <p:pRg st="5" end="5"/>
                                            </p:txEl>
                                          </p:spTgt>
                                        </p:tgtEl>
                                        <p:attrNameLst>
                                          <p:attrName>style.visibility</p:attrName>
                                        </p:attrNameLst>
                                      </p:cBhvr>
                                      <p:to>
                                        <p:strVal val="visible"/>
                                      </p:to>
                                    </p:set>
                                    <p:animEffect transition="in" filter="fade">
                                      <p:cBhvr>
                                        <p:cTn id="78" dur="500"/>
                                        <p:tgtEl>
                                          <p:spTgt spid="297">
                                            <p:txEl>
                                              <p:pRg st="5" end="5"/>
                                            </p:txEl>
                                          </p:spTgt>
                                        </p:tgtEl>
                                      </p:cBhvr>
                                    </p:animEffect>
                                  </p:childTnLst>
                                </p:cTn>
                              </p:par>
                            </p:childTnLst>
                          </p:cTn>
                        </p:par>
                        <p:par>
                          <p:cTn id="79" fill="hold">
                            <p:stCondLst>
                              <p:cond delay="1000"/>
                            </p:stCondLst>
                            <p:childTnLst>
                              <p:par>
                                <p:cTn id="80" presetID="1" presetClass="entr" presetSubtype="0" fill="hold" grpId="0" nodeType="afterEffect">
                                  <p:stCondLst>
                                    <p:cond delay="0"/>
                                  </p:stCondLst>
                                  <p:iterate type="lt">
                                    <p:tmAbs val="100"/>
                                  </p:iterate>
                                  <p:childTnLst>
                                    <p:set>
                                      <p:cBhvr>
                                        <p:cTn id="81" fill="hold"/>
                                        <p:tgtEl>
                                          <p:spTgt spid="299">
                                            <p:txEl>
                                              <p:pRg st="13" end="13"/>
                                            </p:txEl>
                                          </p:spTgt>
                                        </p:tgtEl>
                                        <p:attrNameLst>
                                          <p:attrName>style.visibility</p:attrName>
                                        </p:attrNameLst>
                                      </p:cBhvr>
                                      <p:to>
                                        <p:strVal val="visible"/>
                                      </p:to>
                                    </p:set>
                                  </p:childTnLst>
                                </p:cTn>
                              </p:par>
                            </p:childTnLst>
                          </p:cTn>
                        </p:par>
                        <p:par>
                          <p:cTn id="82" fill="hold">
                            <p:stCondLst>
                              <p:cond delay="1000"/>
                            </p:stCondLst>
                            <p:childTnLst>
                              <p:par>
                                <p:cTn id="83" presetID="1" presetClass="entr" presetSubtype="0" fill="hold" grpId="0" nodeType="afterEffect">
                                  <p:stCondLst>
                                    <p:cond delay="0"/>
                                  </p:stCondLst>
                                  <p:iterate type="lt">
                                    <p:tmAbs val="100"/>
                                  </p:iterate>
                                  <p:childTnLst>
                                    <p:set>
                                      <p:cBhvr>
                                        <p:cTn id="84" fill="hold"/>
                                        <p:tgtEl>
                                          <p:spTgt spid="299">
                                            <p:txEl>
                                              <p:pRg st="14" end="14"/>
                                            </p:txEl>
                                          </p:spTgt>
                                        </p:tgtEl>
                                        <p:attrNameLst>
                                          <p:attrName>style.visibility</p:attrName>
                                        </p:attrNameLst>
                                      </p:cBhvr>
                                      <p:to>
                                        <p:strVal val="visible"/>
                                      </p:to>
                                    </p:set>
                                  </p:childTnLst>
                                </p:cTn>
                              </p:par>
                            </p:childTnLst>
                          </p:cTn>
                        </p:par>
                        <p:par>
                          <p:cTn id="85" fill="hold">
                            <p:stCondLst>
                              <p:cond delay="1000"/>
                            </p:stCondLst>
                            <p:childTnLst>
                              <p:par>
                                <p:cTn id="86" presetID="1" presetClass="entr" presetSubtype="0" fill="hold" grpId="0" nodeType="afterEffect">
                                  <p:stCondLst>
                                    <p:cond delay="0"/>
                                  </p:stCondLst>
                                  <p:iterate type="lt">
                                    <p:tmAbs val="100"/>
                                  </p:iterate>
                                  <p:childTnLst>
                                    <p:set>
                                      <p:cBhvr>
                                        <p:cTn id="87" fill="hold"/>
                                        <p:tgtEl>
                                          <p:spTgt spid="299">
                                            <p:txEl>
                                              <p:pRg st="15" end="15"/>
                                            </p:txEl>
                                          </p:spTgt>
                                        </p:tgtEl>
                                        <p:attrNameLst>
                                          <p:attrName>style.visibility</p:attrName>
                                        </p:attrNameLst>
                                      </p:cBhvr>
                                      <p:to>
                                        <p:strVal val="visible"/>
                                      </p:to>
                                    </p:set>
                                  </p:childTnLst>
                                </p:cTn>
                              </p:par>
                            </p:childTnLst>
                          </p:cTn>
                        </p:par>
                        <p:par>
                          <p:cTn id="88" fill="hold">
                            <p:stCondLst>
                              <p:cond delay="1000"/>
                            </p:stCondLst>
                            <p:childTnLst>
                              <p:par>
                                <p:cTn id="89" presetID="1" presetClass="entr" presetSubtype="0" fill="hold" grpId="0" nodeType="afterEffect">
                                  <p:stCondLst>
                                    <p:cond delay="0"/>
                                  </p:stCondLst>
                                  <p:iterate type="lt">
                                    <p:tmAbs val="100"/>
                                  </p:iterate>
                                  <p:childTnLst>
                                    <p:set>
                                      <p:cBhvr>
                                        <p:cTn id="90" fill="hold"/>
                                        <p:tgtEl>
                                          <p:spTgt spid="299">
                                            <p:txEl>
                                              <p:pRg st="16" end="16"/>
                                            </p:txEl>
                                          </p:spTgt>
                                        </p:tgtEl>
                                        <p:attrNameLst>
                                          <p:attrName>style.visibility</p:attrName>
                                        </p:attrNameLst>
                                      </p:cBhvr>
                                      <p:to>
                                        <p:strVal val="visible"/>
                                      </p:to>
                                    </p:set>
                                  </p:childTnLst>
                                </p:cTn>
                              </p:par>
                            </p:childTnLst>
                          </p:cTn>
                        </p:par>
                        <p:par>
                          <p:cTn id="91" fill="hold">
                            <p:stCondLst>
                              <p:cond delay="1000"/>
                            </p:stCondLst>
                            <p:childTnLst>
                              <p:par>
                                <p:cTn id="92" presetID="1" presetClass="entr" presetSubtype="0" fill="hold" grpId="0" nodeType="afterEffect">
                                  <p:stCondLst>
                                    <p:cond delay="0"/>
                                  </p:stCondLst>
                                  <p:iterate type="lt">
                                    <p:tmAbs val="100"/>
                                  </p:iterate>
                                  <p:childTnLst>
                                    <p:set>
                                      <p:cBhvr>
                                        <p:cTn id="93" fill="hold"/>
                                        <p:tgtEl>
                                          <p:spTgt spid="299">
                                            <p:txEl>
                                              <p:pRg st="17" end="17"/>
                                            </p:txEl>
                                          </p:spTgt>
                                        </p:tgtEl>
                                        <p:attrNameLst>
                                          <p:attrName>style.visibility</p:attrName>
                                        </p:attrNameLst>
                                      </p:cBhvr>
                                      <p:to>
                                        <p:strVal val="visible"/>
                                      </p:to>
                                    </p:set>
                                  </p:childTnLst>
                                </p:cTn>
                              </p:par>
                            </p:childTnLst>
                          </p:cTn>
                        </p:par>
                        <p:par>
                          <p:cTn id="94" fill="hold">
                            <p:stCondLst>
                              <p:cond delay="1000"/>
                            </p:stCondLst>
                            <p:childTnLst>
                              <p:par>
                                <p:cTn id="95" presetID="1" presetClass="entr" presetSubtype="0" fill="hold" grpId="0" nodeType="afterEffect">
                                  <p:stCondLst>
                                    <p:cond delay="0"/>
                                  </p:stCondLst>
                                  <p:iterate type="lt">
                                    <p:tmAbs val="100"/>
                                  </p:iterate>
                                  <p:childTnLst>
                                    <p:set>
                                      <p:cBhvr>
                                        <p:cTn id="96" fill="hold"/>
                                        <p:tgtEl>
                                          <p:spTgt spid="299">
                                            <p:txEl>
                                              <p:pRg st="18" end="18"/>
                                            </p:txEl>
                                          </p:spTgt>
                                        </p:tgtEl>
                                        <p:attrNameLst>
                                          <p:attrName>style.visibility</p:attrName>
                                        </p:attrNameLst>
                                      </p:cBhvr>
                                      <p:to>
                                        <p:strVal val="visible"/>
                                      </p:to>
                                    </p:set>
                                  </p:childTnLst>
                                </p:cTn>
                              </p:par>
                            </p:childTnLst>
                          </p:cTn>
                        </p:par>
                        <p:par>
                          <p:cTn id="97" fill="hold">
                            <p:stCondLst>
                              <p:cond delay="1000"/>
                            </p:stCondLst>
                            <p:childTnLst>
                              <p:par>
                                <p:cTn id="98" presetID="1" presetClass="entr" presetSubtype="0" fill="hold" grpId="0" nodeType="afterEffect">
                                  <p:stCondLst>
                                    <p:cond delay="0"/>
                                  </p:stCondLst>
                                  <p:iterate type="lt">
                                    <p:tmAbs val="100"/>
                                  </p:iterate>
                                  <p:childTnLst>
                                    <p:set>
                                      <p:cBhvr>
                                        <p:cTn id="99" fill="hold"/>
                                        <p:tgtEl>
                                          <p:spTgt spid="299">
                                            <p:txEl>
                                              <p:pRg st="19" end="19"/>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0" presetClass="entr" fill="hold" grpId="0" nodeType="clickEffect">
                                  <p:stCondLst>
                                    <p:cond delay="0"/>
                                  </p:stCondLst>
                                  <p:iterate>
                                    <p:tmAbs val="0"/>
                                  </p:iterate>
                                  <p:childTnLst>
                                    <p:set>
                                      <p:cBhvr>
                                        <p:cTn id="103" fill="hold"/>
                                        <p:tgtEl>
                                          <p:spTgt spid="297">
                                            <p:txEl>
                                              <p:pRg st="6" end="6"/>
                                            </p:txEl>
                                          </p:spTgt>
                                        </p:tgtEl>
                                        <p:attrNameLst>
                                          <p:attrName>style.visibility</p:attrName>
                                        </p:attrNameLst>
                                      </p:cBhvr>
                                      <p:to>
                                        <p:strVal val="visible"/>
                                      </p:to>
                                    </p:set>
                                    <p:animEffect transition="in" filter="fade">
                                      <p:cBhvr>
                                        <p:cTn id="104" dur="500"/>
                                        <p:tgtEl>
                                          <p:spTgt spid="297">
                                            <p:txEl>
                                              <p:pRg st="6" end="6"/>
                                            </p:txEl>
                                          </p:spTgt>
                                        </p:tgtEl>
                                      </p:cBhvr>
                                    </p:animEffect>
                                  </p:childTnLst>
                                </p:cTn>
                              </p:par>
                            </p:childTnLst>
                          </p:cTn>
                        </p:par>
                        <p:par>
                          <p:cTn id="105" fill="hold">
                            <p:stCondLst>
                              <p:cond delay="500"/>
                            </p:stCondLst>
                            <p:childTnLst>
                              <p:par>
                                <p:cTn id="106" presetID="10" presetClass="entr" fill="hold" grpId="0" nodeType="afterEffect">
                                  <p:stCondLst>
                                    <p:cond delay="0"/>
                                  </p:stCondLst>
                                  <p:iterate>
                                    <p:tmAbs val="0"/>
                                  </p:iterate>
                                  <p:childTnLst>
                                    <p:set>
                                      <p:cBhvr>
                                        <p:cTn id="107" fill="hold"/>
                                        <p:tgtEl>
                                          <p:spTgt spid="297">
                                            <p:txEl>
                                              <p:pRg st="7" end="7"/>
                                            </p:txEl>
                                          </p:spTgt>
                                        </p:tgtEl>
                                        <p:attrNameLst>
                                          <p:attrName>style.visibility</p:attrName>
                                        </p:attrNameLst>
                                      </p:cBhvr>
                                      <p:to>
                                        <p:strVal val="visible"/>
                                      </p:to>
                                    </p:set>
                                    <p:animEffect transition="in" filter="fade">
                                      <p:cBhvr>
                                        <p:cTn id="108" dur="500"/>
                                        <p:tgtEl>
                                          <p:spTgt spid="297">
                                            <p:txEl>
                                              <p:pRg st="7" end="7"/>
                                            </p:txEl>
                                          </p:spTgt>
                                        </p:tgtEl>
                                      </p:cBhvr>
                                    </p:animEffect>
                                  </p:childTnLst>
                                </p:cTn>
                              </p:par>
                            </p:childTnLst>
                          </p:cTn>
                        </p:par>
                        <p:par>
                          <p:cTn id="109" fill="hold">
                            <p:stCondLst>
                              <p:cond delay="1000"/>
                            </p:stCondLst>
                            <p:childTnLst>
                              <p:par>
                                <p:cTn id="110" presetID="1" presetClass="entr" presetSubtype="0" fill="hold" grpId="0" nodeType="afterEffect">
                                  <p:stCondLst>
                                    <p:cond delay="0"/>
                                  </p:stCondLst>
                                  <p:iterate type="lt">
                                    <p:tmAbs val="100"/>
                                  </p:iterate>
                                  <p:childTnLst>
                                    <p:set>
                                      <p:cBhvr>
                                        <p:cTn id="111" fill="hold"/>
                                        <p:tgtEl>
                                          <p:spTgt spid="299">
                                            <p:txEl>
                                              <p:pRg st="20" end="20"/>
                                            </p:txEl>
                                          </p:spTgt>
                                        </p:tgtEl>
                                        <p:attrNameLst>
                                          <p:attrName>style.visibility</p:attrName>
                                        </p:attrNameLst>
                                      </p:cBhvr>
                                      <p:to>
                                        <p:strVal val="visible"/>
                                      </p:to>
                                    </p:set>
                                  </p:childTnLst>
                                </p:cTn>
                              </p:par>
                            </p:childTnLst>
                          </p:cTn>
                        </p:par>
                        <p:par>
                          <p:cTn id="112" fill="hold">
                            <p:stCondLst>
                              <p:cond delay="1000"/>
                            </p:stCondLst>
                            <p:childTnLst>
                              <p:par>
                                <p:cTn id="113" presetID="1" presetClass="entr" presetSubtype="0" fill="hold" grpId="0" nodeType="afterEffect">
                                  <p:stCondLst>
                                    <p:cond delay="0"/>
                                  </p:stCondLst>
                                  <p:iterate type="lt">
                                    <p:tmAbs val="100"/>
                                  </p:iterate>
                                  <p:childTnLst>
                                    <p:set>
                                      <p:cBhvr>
                                        <p:cTn id="114" fill="hold"/>
                                        <p:tgtEl>
                                          <p:spTgt spid="299">
                                            <p:txEl>
                                              <p:pRg st="21" end="21"/>
                                            </p:txEl>
                                          </p:spTgt>
                                        </p:tgtEl>
                                        <p:attrNameLst>
                                          <p:attrName>style.visibility</p:attrName>
                                        </p:attrNameLst>
                                      </p:cBhvr>
                                      <p:to>
                                        <p:strVal val="visible"/>
                                      </p:to>
                                    </p:set>
                                  </p:childTnLst>
                                </p:cTn>
                              </p:par>
                            </p:childTnLst>
                          </p:cTn>
                        </p:par>
                        <p:par>
                          <p:cTn id="115" fill="hold">
                            <p:stCondLst>
                              <p:cond delay="1000"/>
                            </p:stCondLst>
                            <p:childTnLst>
                              <p:par>
                                <p:cTn id="116" presetID="1" presetClass="entr" presetSubtype="0" fill="hold" grpId="0" nodeType="afterEffect">
                                  <p:stCondLst>
                                    <p:cond delay="0"/>
                                  </p:stCondLst>
                                  <p:iterate type="lt">
                                    <p:tmAbs val="100"/>
                                  </p:iterate>
                                  <p:childTnLst>
                                    <p:set>
                                      <p:cBhvr>
                                        <p:cTn id="117" fill="hold"/>
                                        <p:tgtEl>
                                          <p:spTgt spid="299">
                                            <p:txEl>
                                              <p:pRg st="22" end="22"/>
                                            </p:txEl>
                                          </p:spTgt>
                                        </p:tgtEl>
                                        <p:attrNameLst>
                                          <p:attrName>style.visibility</p:attrName>
                                        </p:attrNameLst>
                                      </p:cBhvr>
                                      <p:to>
                                        <p:strVal val="visible"/>
                                      </p:to>
                                    </p:set>
                                  </p:childTnLst>
                                </p:cTn>
                              </p:par>
                            </p:childTnLst>
                          </p:cTn>
                        </p:par>
                        <p:par>
                          <p:cTn id="118" fill="hold">
                            <p:stCondLst>
                              <p:cond delay="1000"/>
                            </p:stCondLst>
                            <p:childTnLst>
                              <p:par>
                                <p:cTn id="119" presetID="1" presetClass="entr" presetSubtype="0" fill="hold" grpId="0" nodeType="afterEffect">
                                  <p:stCondLst>
                                    <p:cond delay="0"/>
                                  </p:stCondLst>
                                  <p:iterate type="lt">
                                    <p:tmAbs val="100"/>
                                  </p:iterate>
                                  <p:childTnLst>
                                    <p:set>
                                      <p:cBhvr>
                                        <p:cTn id="120" fill="hold"/>
                                        <p:tgtEl>
                                          <p:spTgt spid="299">
                                            <p:txEl>
                                              <p:pRg st="23" end="23"/>
                                            </p:txEl>
                                          </p:spTgt>
                                        </p:tgtEl>
                                        <p:attrNameLst>
                                          <p:attrName>style.visibility</p:attrName>
                                        </p:attrNameLst>
                                      </p:cBhvr>
                                      <p:to>
                                        <p:strVal val="visible"/>
                                      </p:to>
                                    </p:set>
                                  </p:childTnLst>
                                </p:cTn>
                              </p:par>
                            </p:childTnLst>
                          </p:cTn>
                        </p:par>
                        <p:par>
                          <p:cTn id="121" fill="hold">
                            <p:stCondLst>
                              <p:cond delay="1000"/>
                            </p:stCondLst>
                            <p:childTnLst>
                              <p:par>
                                <p:cTn id="122" presetID="1" presetClass="entr" presetSubtype="0" fill="hold" grpId="0" nodeType="afterEffect">
                                  <p:stCondLst>
                                    <p:cond delay="0"/>
                                  </p:stCondLst>
                                  <p:iterate type="lt">
                                    <p:tmAbs val="100"/>
                                  </p:iterate>
                                  <p:childTnLst>
                                    <p:set>
                                      <p:cBhvr>
                                        <p:cTn id="123" fill="hold"/>
                                        <p:tgtEl>
                                          <p:spTgt spid="299">
                                            <p:txEl>
                                              <p:pRg st="24" end="24"/>
                                            </p:txEl>
                                          </p:spTgt>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0" presetClass="entr" fill="hold" grpId="0" nodeType="clickEffect">
                                  <p:stCondLst>
                                    <p:cond delay="0"/>
                                  </p:stCondLst>
                                  <p:iterate>
                                    <p:tmAbs val="0"/>
                                  </p:iterate>
                                  <p:childTnLst>
                                    <p:set>
                                      <p:cBhvr>
                                        <p:cTn id="127" fill="hold"/>
                                        <p:tgtEl>
                                          <p:spTgt spid="297">
                                            <p:txEl>
                                              <p:pRg st="8" end="8"/>
                                            </p:txEl>
                                          </p:spTgt>
                                        </p:tgtEl>
                                        <p:attrNameLst>
                                          <p:attrName>style.visibility</p:attrName>
                                        </p:attrNameLst>
                                      </p:cBhvr>
                                      <p:to>
                                        <p:strVal val="visible"/>
                                      </p:to>
                                    </p:set>
                                    <p:animEffect transition="in" filter="fade">
                                      <p:cBhvr>
                                        <p:cTn id="128" dur="500"/>
                                        <p:tgtEl>
                                          <p:spTgt spid="297">
                                            <p:txEl>
                                              <p:pRg st="8" end="8"/>
                                            </p:txEl>
                                          </p:spTgt>
                                        </p:tgtEl>
                                      </p:cBhvr>
                                    </p:animEffect>
                                  </p:childTnLst>
                                </p:cTn>
                              </p:par>
                            </p:childTnLst>
                          </p:cTn>
                        </p:par>
                        <p:par>
                          <p:cTn id="129" fill="hold">
                            <p:stCondLst>
                              <p:cond delay="500"/>
                            </p:stCondLst>
                            <p:childTnLst>
                              <p:par>
                                <p:cTn id="130" presetID="1" presetClass="entr" presetSubtype="0" fill="hold" grpId="0" nodeType="afterEffect">
                                  <p:stCondLst>
                                    <p:cond delay="0"/>
                                  </p:stCondLst>
                                  <p:iterate type="lt">
                                    <p:tmAbs val="100"/>
                                  </p:iterate>
                                  <p:childTnLst>
                                    <p:set>
                                      <p:cBhvr>
                                        <p:cTn id="131" fill="hold"/>
                                        <p:tgtEl>
                                          <p:spTgt spid="299">
                                            <p:txEl>
                                              <p:pRg st="25" end="25"/>
                                            </p:txEl>
                                          </p:spTgt>
                                        </p:tgtEl>
                                        <p:attrNameLst>
                                          <p:attrName>style.visibility</p:attrName>
                                        </p:attrNameLst>
                                      </p:cBhvr>
                                      <p:to>
                                        <p:strVal val="visible"/>
                                      </p:to>
                                    </p:set>
                                  </p:childTnLst>
                                </p:cTn>
                              </p:par>
                            </p:childTnLst>
                          </p:cTn>
                        </p:par>
                        <p:par>
                          <p:cTn id="132" fill="hold">
                            <p:stCondLst>
                              <p:cond delay="500"/>
                            </p:stCondLst>
                            <p:childTnLst>
                              <p:par>
                                <p:cTn id="133" presetID="1" presetClass="entr" presetSubtype="0" fill="hold" grpId="0" nodeType="afterEffect">
                                  <p:stCondLst>
                                    <p:cond delay="0"/>
                                  </p:stCondLst>
                                  <p:iterate type="lt">
                                    <p:tmAbs val="100"/>
                                  </p:iterate>
                                  <p:childTnLst>
                                    <p:set>
                                      <p:cBhvr>
                                        <p:cTn id="134" fill="hold"/>
                                        <p:tgtEl>
                                          <p:spTgt spid="299">
                                            <p:txEl>
                                              <p:pRg st="26" end="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 grpId="0" build="p" bldLvl="5" animBg="1" advAuto="0"/>
      <p:bldP spid="298" grpId="0" animBg="1" advAuto="0"/>
      <p:bldP spid="299" grpId="0" build="p" bldLvl="5"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Rectangle"/>
          <p:cNvSpPr/>
          <p:nvPr/>
        </p:nvSpPr>
        <p:spPr>
          <a:xfrm>
            <a:off x="10629900" y="2533650"/>
            <a:ext cx="13327380" cy="7223024"/>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04" name="Insertion Sort - Linked Chains"/>
          <p:cNvSpPr txBox="1">
            <a:spLocks noGrp="1"/>
          </p:cNvSpPr>
          <p:nvPr>
            <p:ph type="title"/>
          </p:nvPr>
        </p:nvSpPr>
        <p:spPr>
          <a:prstGeom prst="rect">
            <a:avLst/>
          </a:prstGeom>
        </p:spPr>
        <p:txBody>
          <a:bodyPr/>
          <a:lstStyle/>
          <a:p>
            <a:r>
              <a:t>Insertion Sort - Linked Chains</a:t>
            </a:r>
          </a:p>
        </p:txBody>
      </p:sp>
      <p:sp>
        <p:nvSpPr>
          <p:cNvPr id="305" name="Insertion Sort Algorithm…"/>
          <p:cNvSpPr txBox="1">
            <a:spLocks noGrp="1"/>
          </p:cNvSpPr>
          <p:nvPr>
            <p:ph type="body" sz="half" idx="1"/>
          </p:nvPr>
        </p:nvSpPr>
        <p:spPr>
          <a:xfrm>
            <a:off x="190500" y="2343150"/>
            <a:ext cx="10439400" cy="5664962"/>
          </a:xfrm>
          <a:prstGeom prst="rect">
            <a:avLst/>
          </a:prstGeom>
        </p:spPr>
        <p:txBody>
          <a:bodyPr/>
          <a:lstStyle/>
          <a:p>
            <a:pPr>
              <a:spcBef>
                <a:spcPts val="2100"/>
              </a:spcBef>
              <a:buBlip>
                <a:blip r:embed="rId3"/>
              </a:buBlip>
            </a:pPr>
            <a:r>
              <a:rPr sz="4400" dirty="0"/>
              <a:t>Insertion Sort Algorithm</a:t>
            </a:r>
          </a:p>
          <a:p>
            <a:pPr lvl="1">
              <a:spcBef>
                <a:spcPts val="2100"/>
              </a:spcBef>
              <a:buBlip>
                <a:blip r:embed="rId3"/>
              </a:buBlip>
            </a:pPr>
            <a:r>
              <a:rPr sz="4400" dirty="0"/>
              <a:t>Only need to sort if there are more than two nodes</a:t>
            </a:r>
          </a:p>
          <a:p>
            <a:pPr lvl="1">
              <a:spcBef>
                <a:spcPts val="2100"/>
              </a:spcBef>
              <a:buBlip>
                <a:blip r:embed="rId3"/>
              </a:buBlip>
            </a:pPr>
            <a:r>
              <a:rPr sz="4400" dirty="0"/>
              <a:t>Break the chain into sorted and unsorted parts</a:t>
            </a:r>
          </a:p>
          <a:p>
            <a:pPr lvl="1">
              <a:spcBef>
                <a:spcPts val="2100"/>
              </a:spcBef>
              <a:buBlip>
                <a:blip r:embed="rId3"/>
              </a:buBlip>
            </a:pPr>
            <a:r>
              <a:rPr sz="4400" dirty="0"/>
              <a:t>Process each node in the unsorted chain by inserting is into the sorted chain</a:t>
            </a:r>
          </a:p>
        </p:txBody>
      </p:sp>
      <p:sp>
        <p:nvSpPr>
          <p:cNvPr id="306" name="Node&lt;ItemType&gt;* insertionSort(Node&lt;ItemType&gt;* firstNode)…"/>
          <p:cNvSpPr/>
          <p:nvPr/>
        </p:nvSpPr>
        <p:spPr>
          <a:xfrm>
            <a:off x="10839450" y="2590800"/>
            <a:ext cx="12592050" cy="7391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400" dirty="0"/>
              <a:t>Node&lt;ItemType&gt;* </a:t>
            </a:r>
            <a:r>
              <a:rPr sz="2400" dirty="0" err="1"/>
              <a:t>insertionSort</a:t>
            </a:r>
            <a:r>
              <a:rPr sz="2400" dirty="0"/>
              <a:t>(Node&lt;ItemType&gt;* </a:t>
            </a:r>
            <a:r>
              <a:rPr sz="2400" dirty="0" err="1"/>
              <a:t>firstNode</a:t>
            </a:r>
            <a:r>
              <a:rPr sz="2400" dirty="0"/>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400" dirty="0"/>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400" dirty="0"/>
              <a:t>  </a:t>
            </a:r>
            <a:r>
              <a:rPr sz="2400" dirty="0">
                <a:solidFill>
                  <a:srgbClr val="4F8F00"/>
                </a:solidFill>
              </a:rPr>
              <a:t>// if zero or one item is in the chain,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400" dirty="0">
                <a:solidFill>
                  <a:srgbClr val="4F8F00"/>
                </a:solidFill>
              </a:rPr>
              <a:t>  //    there is nothing to do</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400" dirty="0"/>
              <a:t>  </a:t>
            </a:r>
            <a:r>
              <a:rPr sz="2400" dirty="0">
                <a:solidFill>
                  <a:srgbClr val="0433FF"/>
                </a:solidFill>
              </a:rPr>
              <a:t>if</a:t>
            </a:r>
            <a:r>
              <a:rPr sz="2400" dirty="0"/>
              <a:t> ((</a:t>
            </a:r>
            <a:r>
              <a:rPr sz="2400" dirty="0" err="1"/>
              <a:t>firstNode</a:t>
            </a:r>
            <a:r>
              <a:rPr sz="2400" dirty="0"/>
              <a:t> != </a:t>
            </a:r>
            <a:r>
              <a:rPr sz="2400" dirty="0" err="1">
                <a:solidFill>
                  <a:srgbClr val="0433FF"/>
                </a:solidFill>
              </a:rPr>
              <a:t>nullptr</a:t>
            </a:r>
            <a:r>
              <a:rPr sz="2400" dirty="0"/>
              <a:t>) &amp;&amp;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400" dirty="0"/>
              <a:t>							(</a:t>
            </a:r>
            <a:r>
              <a:rPr sz="2400" dirty="0" err="1"/>
              <a:t>firstNode</a:t>
            </a:r>
            <a:r>
              <a:rPr sz="2400" dirty="0"/>
              <a:t>-&gt;</a:t>
            </a:r>
            <a:r>
              <a:rPr sz="2400" dirty="0" err="1"/>
              <a:t>getNext</a:t>
            </a:r>
            <a:r>
              <a:rPr sz="2400" dirty="0"/>
              <a:t>() != </a:t>
            </a:r>
            <a:r>
              <a:rPr sz="2400" dirty="0" err="1">
                <a:solidFill>
                  <a:srgbClr val="0433FF"/>
                </a:solidFill>
              </a:rPr>
              <a:t>nullptr</a:t>
            </a:r>
            <a:r>
              <a:rPr sz="2400" dirty="0"/>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400" dirty="0"/>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400" dirty="0">
                <a:solidFill>
                  <a:srgbClr val="4F8F00"/>
                </a:solidFill>
              </a:rPr>
              <a:t>    // break chain into 2 pieces: sorted and unsorted</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400" dirty="0"/>
              <a:t>    Node&lt;ItemType&gt;* </a:t>
            </a:r>
            <a:r>
              <a:rPr sz="2400" dirty="0" err="1"/>
              <a:t>unsortedPart</a:t>
            </a:r>
            <a:r>
              <a:rPr sz="2400" dirty="0"/>
              <a:t> = </a:t>
            </a:r>
            <a:r>
              <a:rPr sz="2400" dirty="0" err="1"/>
              <a:t>firstNode</a:t>
            </a:r>
            <a:r>
              <a:rPr sz="2400" dirty="0"/>
              <a:t>-&gt;</a:t>
            </a:r>
            <a:r>
              <a:rPr sz="2400" dirty="0" err="1"/>
              <a:t>getNextNode</a:t>
            </a:r>
            <a:r>
              <a:rPr sz="2400" dirty="0"/>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400" dirty="0"/>
              <a:t>    </a:t>
            </a:r>
            <a:r>
              <a:rPr sz="2400" dirty="0" err="1"/>
              <a:t>firstNode</a:t>
            </a:r>
            <a:r>
              <a:rPr sz="2400" dirty="0"/>
              <a:t>-&gt;</a:t>
            </a:r>
            <a:r>
              <a:rPr sz="2400" dirty="0" err="1"/>
              <a:t>setNextNode</a:t>
            </a:r>
            <a:r>
              <a:rPr sz="2400" dirty="0"/>
              <a:t>(</a:t>
            </a:r>
            <a:r>
              <a:rPr sz="2400" dirty="0" err="1">
                <a:solidFill>
                  <a:srgbClr val="0433FF"/>
                </a:solidFill>
              </a:rPr>
              <a:t>nullptr</a:t>
            </a:r>
            <a:r>
              <a:rPr sz="2400" dirty="0"/>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400" dirty="0"/>
              <a:t>    </a:t>
            </a:r>
            <a:r>
              <a:rPr sz="2400" dirty="0">
                <a:solidFill>
                  <a:srgbClr val="0433FF"/>
                </a:solidFill>
              </a:rPr>
              <a:t>while</a:t>
            </a:r>
            <a:r>
              <a:rPr sz="2400" dirty="0"/>
              <a:t> (</a:t>
            </a:r>
            <a:r>
              <a:rPr sz="2400" dirty="0" err="1"/>
              <a:t>unsortedPart</a:t>
            </a:r>
            <a:r>
              <a:rPr sz="2400" dirty="0"/>
              <a:t> != </a:t>
            </a:r>
            <a:r>
              <a:rPr sz="2400" dirty="0" err="1">
                <a:solidFill>
                  <a:srgbClr val="0433FF"/>
                </a:solidFill>
              </a:rPr>
              <a:t>nullptr</a:t>
            </a:r>
            <a:r>
              <a:rPr sz="2400" dirty="0"/>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400" dirty="0"/>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400" dirty="0"/>
              <a:t>      Node&lt;ItemType&gt;* </a:t>
            </a:r>
            <a:r>
              <a:rPr sz="2400" dirty="0" err="1"/>
              <a:t>nodeToInsert</a:t>
            </a:r>
            <a:r>
              <a:rPr sz="2400" dirty="0"/>
              <a:t> = </a:t>
            </a:r>
            <a:r>
              <a:rPr sz="2400" dirty="0" err="1"/>
              <a:t>unsortedPart</a:t>
            </a:r>
            <a:r>
              <a:rPr sz="2400" dirty="0"/>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400" dirty="0"/>
              <a:t>      </a:t>
            </a:r>
            <a:r>
              <a:rPr sz="2400" dirty="0" err="1"/>
              <a:t>unsortedPart</a:t>
            </a:r>
            <a:r>
              <a:rPr sz="2400" dirty="0"/>
              <a:t> = </a:t>
            </a:r>
            <a:r>
              <a:rPr sz="2400" dirty="0" err="1"/>
              <a:t>unsortedPart</a:t>
            </a:r>
            <a:r>
              <a:rPr sz="2400" dirty="0"/>
              <a:t>-&gt;</a:t>
            </a:r>
            <a:r>
              <a:rPr sz="2400" dirty="0" err="1"/>
              <a:t>getNextNode</a:t>
            </a:r>
            <a:r>
              <a:rPr sz="2400" dirty="0"/>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400" dirty="0"/>
              <a:t>      </a:t>
            </a:r>
            <a:r>
              <a:rPr sz="2400" dirty="0" err="1"/>
              <a:t>firstNode</a:t>
            </a:r>
            <a:r>
              <a:rPr sz="2400" dirty="0"/>
              <a:t> = </a:t>
            </a:r>
            <a:r>
              <a:rPr sz="2400" dirty="0" err="1"/>
              <a:t>insertInOrder</a:t>
            </a:r>
            <a:r>
              <a:rPr sz="2400" dirty="0"/>
              <a:t>(</a:t>
            </a:r>
            <a:r>
              <a:rPr sz="2400" dirty="0" err="1"/>
              <a:t>firstNode</a:t>
            </a:r>
            <a:r>
              <a:rPr sz="2400" dirty="0"/>
              <a:t>, </a:t>
            </a:r>
            <a:r>
              <a:rPr sz="2400" dirty="0" err="1"/>
              <a:t>nodeToInsert</a:t>
            </a:r>
            <a:r>
              <a:rPr sz="2400" dirty="0"/>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400" dirty="0"/>
              <a:t>    } </a:t>
            </a:r>
            <a:r>
              <a:rPr sz="2400" dirty="0">
                <a:solidFill>
                  <a:srgbClr val="4F8F00"/>
                </a:solidFill>
              </a:rPr>
              <a:t>// end while</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400" dirty="0">
                <a:solidFill>
                  <a:srgbClr val="4F8F00"/>
                </a:solidFill>
              </a:rPr>
              <a:t>  </a:t>
            </a:r>
            <a:r>
              <a:rPr sz="2400" dirty="0"/>
              <a:t>}</a:t>
            </a:r>
            <a:r>
              <a:rPr sz="2400" dirty="0">
                <a:solidFill>
                  <a:srgbClr val="4F8F00"/>
                </a:solidFill>
              </a:rPr>
              <a:t> // end if</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400" dirty="0">
                <a:solidFill>
                  <a:srgbClr val="4F8F00"/>
                </a:solidFill>
              </a:rPr>
              <a:t>  </a:t>
            </a:r>
            <a:r>
              <a:rPr sz="2400" dirty="0">
                <a:solidFill>
                  <a:srgbClr val="0433FF"/>
                </a:solidFill>
              </a:rPr>
              <a:t>return</a:t>
            </a:r>
            <a:r>
              <a:rPr sz="2400" dirty="0"/>
              <a:t> </a:t>
            </a:r>
            <a:r>
              <a:rPr sz="2400" dirty="0" err="1"/>
              <a:t>firstNode</a:t>
            </a:r>
            <a:r>
              <a:rPr sz="2400" dirty="0"/>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sz="2400" dirty="0"/>
              <a:t>} </a:t>
            </a:r>
            <a:r>
              <a:rPr sz="2400" dirty="0">
                <a:solidFill>
                  <a:srgbClr val="4F8F00"/>
                </a:solidFill>
              </a:rPr>
              <a:t>// end </a:t>
            </a:r>
            <a:r>
              <a:rPr sz="2400" dirty="0" err="1">
                <a:solidFill>
                  <a:srgbClr val="4F8F00"/>
                </a:solidFill>
              </a:rPr>
              <a:t>insertionSort</a:t>
            </a:r>
            <a:endParaRPr sz="2400" dirty="0">
              <a:solidFill>
                <a:srgbClr val="4F8F00"/>
              </a:solidFill>
            </a:endParaRPr>
          </a:p>
        </p:txBody>
      </p:sp>
      <p:grpSp>
        <p:nvGrpSpPr>
          <p:cNvPr id="346" name="Group"/>
          <p:cNvGrpSpPr/>
          <p:nvPr/>
        </p:nvGrpSpPr>
        <p:grpSpPr>
          <a:xfrm>
            <a:off x="251435" y="9916668"/>
            <a:ext cx="17636517" cy="2762250"/>
            <a:chOff x="3155" y="0"/>
            <a:chExt cx="17636515" cy="2762250"/>
          </a:xfrm>
        </p:grpSpPr>
        <p:grpSp>
          <p:nvGrpSpPr>
            <p:cNvPr id="340" name="Group"/>
            <p:cNvGrpSpPr/>
            <p:nvPr/>
          </p:nvGrpSpPr>
          <p:grpSpPr>
            <a:xfrm>
              <a:off x="2931178" y="933450"/>
              <a:ext cx="14708493" cy="1828800"/>
              <a:chOff x="3164" y="0"/>
              <a:chExt cx="14708492" cy="1828800"/>
            </a:xfrm>
          </p:grpSpPr>
          <p:grpSp>
            <p:nvGrpSpPr>
              <p:cNvPr id="312" name="Group"/>
              <p:cNvGrpSpPr/>
              <p:nvPr/>
            </p:nvGrpSpPr>
            <p:grpSpPr>
              <a:xfrm>
                <a:off x="3164" y="0"/>
                <a:ext cx="2440293" cy="1828800"/>
                <a:chOff x="3164" y="0"/>
                <a:chExt cx="2440291" cy="1828800"/>
              </a:xfrm>
            </p:grpSpPr>
            <p:grpSp>
              <p:nvGrpSpPr>
                <p:cNvPr id="309" name="Group"/>
                <p:cNvGrpSpPr/>
                <p:nvPr/>
              </p:nvGrpSpPr>
              <p:grpSpPr>
                <a:xfrm>
                  <a:off x="81256" y="0"/>
                  <a:ext cx="2362201" cy="1181100"/>
                  <a:chOff x="0" y="0"/>
                  <a:chExt cx="2362200" cy="1181100"/>
                </a:xfrm>
              </p:grpSpPr>
              <p:sp>
                <p:nvSpPr>
                  <p:cNvPr id="307" name="9"/>
                  <p:cNvSpPr/>
                  <p:nvPr/>
                </p:nvSpPr>
                <p:spPr>
                  <a:xfrm>
                    <a:off x="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876300">
                      <a:defRPr sz="7200">
                        <a:solidFill>
                          <a:srgbClr val="FFFFFF"/>
                        </a:solidFill>
                        <a:latin typeface="Marker Felt"/>
                        <a:ea typeface="Marker Felt"/>
                        <a:cs typeface="Marker Felt"/>
                        <a:sym typeface="Marker Felt"/>
                      </a:defRPr>
                    </a:lvl1pPr>
                  </a:lstStyle>
                  <a:p>
                    <a:r>
                      <a:t>9</a:t>
                    </a:r>
                  </a:p>
                </p:txBody>
              </p:sp>
              <p:sp>
                <p:nvSpPr>
                  <p:cNvPr id="308" name="Square"/>
                  <p:cNvSpPr/>
                  <p:nvPr/>
                </p:nvSpPr>
                <p:spPr>
                  <a:xfrm>
                    <a:off x="118110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grpSp>
            <p:sp>
              <p:nvSpPr>
                <p:cNvPr id="310" name="data"/>
                <p:cNvSpPr/>
                <p:nvPr/>
              </p:nvSpPr>
              <p:spPr>
                <a:xfrm>
                  <a:off x="3164" y="1104900"/>
                  <a:ext cx="1140690"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data</a:t>
                  </a:r>
                </a:p>
              </p:txBody>
            </p:sp>
            <p:sp>
              <p:nvSpPr>
                <p:cNvPr id="311" name="next"/>
                <p:cNvSpPr/>
                <p:nvPr/>
              </p:nvSpPr>
              <p:spPr>
                <a:xfrm>
                  <a:off x="1271400" y="1104900"/>
                  <a:ext cx="1118820"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next</a:t>
                  </a:r>
                </a:p>
              </p:txBody>
            </p:sp>
          </p:grpSp>
          <p:grpSp>
            <p:nvGrpSpPr>
              <p:cNvPr id="318" name="Group"/>
              <p:cNvGrpSpPr/>
              <p:nvPr/>
            </p:nvGrpSpPr>
            <p:grpSpPr>
              <a:xfrm>
                <a:off x="2898763" y="0"/>
                <a:ext cx="2440293" cy="1828800"/>
                <a:chOff x="3164" y="0"/>
                <a:chExt cx="2440292" cy="1828800"/>
              </a:xfrm>
            </p:grpSpPr>
            <p:grpSp>
              <p:nvGrpSpPr>
                <p:cNvPr id="315" name="Group"/>
                <p:cNvGrpSpPr/>
                <p:nvPr/>
              </p:nvGrpSpPr>
              <p:grpSpPr>
                <a:xfrm>
                  <a:off x="81256" y="0"/>
                  <a:ext cx="2362201" cy="1181100"/>
                  <a:chOff x="0" y="0"/>
                  <a:chExt cx="2362200" cy="1181100"/>
                </a:xfrm>
              </p:grpSpPr>
              <p:sp>
                <p:nvSpPr>
                  <p:cNvPr id="313" name="13"/>
                  <p:cNvSpPr/>
                  <p:nvPr/>
                </p:nvSpPr>
                <p:spPr>
                  <a:xfrm>
                    <a:off x="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876300">
                      <a:defRPr sz="6600">
                        <a:solidFill>
                          <a:srgbClr val="FFFFFF"/>
                        </a:solidFill>
                        <a:latin typeface="Marker Felt"/>
                        <a:ea typeface="Marker Felt"/>
                        <a:cs typeface="Marker Felt"/>
                        <a:sym typeface="Marker Felt"/>
                      </a:defRPr>
                    </a:lvl1pPr>
                  </a:lstStyle>
                  <a:p>
                    <a:r>
                      <a:t>13</a:t>
                    </a:r>
                  </a:p>
                </p:txBody>
              </p:sp>
              <p:sp>
                <p:nvSpPr>
                  <p:cNvPr id="314" name="Square"/>
                  <p:cNvSpPr/>
                  <p:nvPr/>
                </p:nvSpPr>
                <p:spPr>
                  <a:xfrm>
                    <a:off x="118110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grpSp>
            <p:sp>
              <p:nvSpPr>
                <p:cNvPr id="316" name="data"/>
                <p:cNvSpPr/>
                <p:nvPr/>
              </p:nvSpPr>
              <p:spPr>
                <a:xfrm>
                  <a:off x="3164" y="1104900"/>
                  <a:ext cx="1140690"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data</a:t>
                  </a:r>
                </a:p>
              </p:txBody>
            </p:sp>
            <p:sp>
              <p:nvSpPr>
                <p:cNvPr id="317" name="next"/>
                <p:cNvSpPr/>
                <p:nvPr/>
              </p:nvSpPr>
              <p:spPr>
                <a:xfrm>
                  <a:off x="1271401" y="1104900"/>
                  <a:ext cx="1118820"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next</a:t>
                  </a:r>
                </a:p>
              </p:txBody>
            </p:sp>
          </p:grpSp>
          <p:grpSp>
            <p:nvGrpSpPr>
              <p:cNvPr id="324" name="Group"/>
              <p:cNvGrpSpPr/>
              <p:nvPr/>
            </p:nvGrpSpPr>
            <p:grpSpPr>
              <a:xfrm>
                <a:off x="5984865" y="0"/>
                <a:ext cx="2440292" cy="1828800"/>
                <a:chOff x="3164" y="0"/>
                <a:chExt cx="2440291" cy="1828800"/>
              </a:xfrm>
            </p:grpSpPr>
            <p:grpSp>
              <p:nvGrpSpPr>
                <p:cNvPr id="321" name="Group"/>
                <p:cNvGrpSpPr/>
                <p:nvPr/>
              </p:nvGrpSpPr>
              <p:grpSpPr>
                <a:xfrm>
                  <a:off x="81255" y="0"/>
                  <a:ext cx="2362201" cy="1181100"/>
                  <a:chOff x="0" y="0"/>
                  <a:chExt cx="2362200" cy="1181100"/>
                </a:xfrm>
              </p:grpSpPr>
              <p:sp>
                <p:nvSpPr>
                  <p:cNvPr id="319" name="3"/>
                  <p:cNvSpPr/>
                  <p:nvPr/>
                </p:nvSpPr>
                <p:spPr>
                  <a:xfrm>
                    <a:off x="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876300">
                      <a:defRPr sz="7200">
                        <a:solidFill>
                          <a:srgbClr val="FFFFFF"/>
                        </a:solidFill>
                        <a:latin typeface="Marker Felt"/>
                        <a:ea typeface="Marker Felt"/>
                        <a:cs typeface="Marker Felt"/>
                        <a:sym typeface="Marker Felt"/>
                      </a:defRPr>
                    </a:lvl1pPr>
                  </a:lstStyle>
                  <a:p>
                    <a:r>
                      <a:t>3</a:t>
                    </a:r>
                  </a:p>
                </p:txBody>
              </p:sp>
              <p:sp>
                <p:nvSpPr>
                  <p:cNvPr id="320" name="Square"/>
                  <p:cNvSpPr/>
                  <p:nvPr/>
                </p:nvSpPr>
                <p:spPr>
                  <a:xfrm>
                    <a:off x="118110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grpSp>
            <p:sp>
              <p:nvSpPr>
                <p:cNvPr id="322" name="data"/>
                <p:cNvSpPr/>
                <p:nvPr/>
              </p:nvSpPr>
              <p:spPr>
                <a:xfrm>
                  <a:off x="3164" y="1104900"/>
                  <a:ext cx="1140690"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data</a:t>
                  </a:r>
                </a:p>
              </p:txBody>
            </p:sp>
            <p:sp>
              <p:nvSpPr>
                <p:cNvPr id="323" name="next"/>
                <p:cNvSpPr/>
                <p:nvPr/>
              </p:nvSpPr>
              <p:spPr>
                <a:xfrm>
                  <a:off x="1271399" y="1104900"/>
                  <a:ext cx="1118821"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next</a:t>
                  </a:r>
                </a:p>
              </p:txBody>
            </p:sp>
          </p:grpSp>
          <p:grpSp>
            <p:nvGrpSpPr>
              <p:cNvPr id="330" name="Group"/>
              <p:cNvGrpSpPr/>
              <p:nvPr/>
            </p:nvGrpSpPr>
            <p:grpSpPr>
              <a:xfrm>
                <a:off x="9128116" y="0"/>
                <a:ext cx="2440292" cy="1828800"/>
                <a:chOff x="3164" y="0"/>
                <a:chExt cx="2440291" cy="1828800"/>
              </a:xfrm>
            </p:grpSpPr>
            <p:grpSp>
              <p:nvGrpSpPr>
                <p:cNvPr id="327" name="Group"/>
                <p:cNvGrpSpPr/>
                <p:nvPr/>
              </p:nvGrpSpPr>
              <p:grpSpPr>
                <a:xfrm>
                  <a:off x="81255" y="0"/>
                  <a:ext cx="2362201" cy="1181100"/>
                  <a:chOff x="0" y="0"/>
                  <a:chExt cx="2362200" cy="1181100"/>
                </a:xfrm>
              </p:grpSpPr>
              <p:sp>
                <p:nvSpPr>
                  <p:cNvPr id="325" name="16"/>
                  <p:cNvSpPr/>
                  <p:nvPr/>
                </p:nvSpPr>
                <p:spPr>
                  <a:xfrm>
                    <a:off x="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876300">
                      <a:defRPr sz="6600">
                        <a:solidFill>
                          <a:srgbClr val="FFFFFF"/>
                        </a:solidFill>
                        <a:latin typeface="Marker Felt"/>
                        <a:ea typeface="Marker Felt"/>
                        <a:cs typeface="Marker Felt"/>
                        <a:sym typeface="Marker Felt"/>
                      </a:defRPr>
                    </a:lvl1pPr>
                  </a:lstStyle>
                  <a:p>
                    <a:r>
                      <a:t>16</a:t>
                    </a:r>
                  </a:p>
                </p:txBody>
              </p:sp>
              <p:sp>
                <p:nvSpPr>
                  <p:cNvPr id="326" name="Square"/>
                  <p:cNvSpPr/>
                  <p:nvPr/>
                </p:nvSpPr>
                <p:spPr>
                  <a:xfrm>
                    <a:off x="118110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grpSp>
            <p:sp>
              <p:nvSpPr>
                <p:cNvPr id="328" name="data"/>
                <p:cNvSpPr/>
                <p:nvPr/>
              </p:nvSpPr>
              <p:spPr>
                <a:xfrm>
                  <a:off x="3164" y="1104900"/>
                  <a:ext cx="1140690"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data</a:t>
                  </a:r>
                </a:p>
              </p:txBody>
            </p:sp>
            <p:sp>
              <p:nvSpPr>
                <p:cNvPr id="329" name="next"/>
                <p:cNvSpPr/>
                <p:nvPr/>
              </p:nvSpPr>
              <p:spPr>
                <a:xfrm>
                  <a:off x="1271399" y="1104900"/>
                  <a:ext cx="1118821"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next</a:t>
                  </a:r>
                </a:p>
              </p:txBody>
            </p:sp>
          </p:grpSp>
          <p:grpSp>
            <p:nvGrpSpPr>
              <p:cNvPr id="336" name="Group"/>
              <p:cNvGrpSpPr/>
              <p:nvPr/>
            </p:nvGrpSpPr>
            <p:grpSpPr>
              <a:xfrm>
                <a:off x="12271366" y="0"/>
                <a:ext cx="2440292" cy="1828800"/>
                <a:chOff x="3164" y="0"/>
                <a:chExt cx="2440291" cy="1828800"/>
              </a:xfrm>
            </p:grpSpPr>
            <p:grpSp>
              <p:nvGrpSpPr>
                <p:cNvPr id="333" name="Group"/>
                <p:cNvGrpSpPr/>
                <p:nvPr/>
              </p:nvGrpSpPr>
              <p:grpSpPr>
                <a:xfrm>
                  <a:off x="81255" y="0"/>
                  <a:ext cx="2362201" cy="1181100"/>
                  <a:chOff x="0" y="0"/>
                  <a:chExt cx="2362200" cy="1181100"/>
                </a:xfrm>
              </p:grpSpPr>
              <p:sp>
                <p:nvSpPr>
                  <p:cNvPr id="331" name="6"/>
                  <p:cNvSpPr/>
                  <p:nvPr/>
                </p:nvSpPr>
                <p:spPr>
                  <a:xfrm>
                    <a:off x="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876300">
                      <a:defRPr sz="6600">
                        <a:solidFill>
                          <a:srgbClr val="FFFFFF"/>
                        </a:solidFill>
                        <a:latin typeface="Marker Felt"/>
                        <a:ea typeface="Marker Felt"/>
                        <a:cs typeface="Marker Felt"/>
                        <a:sym typeface="Marker Felt"/>
                      </a:defRPr>
                    </a:lvl1pPr>
                  </a:lstStyle>
                  <a:p>
                    <a:r>
                      <a:t>6</a:t>
                    </a:r>
                  </a:p>
                </p:txBody>
              </p:sp>
              <p:sp>
                <p:nvSpPr>
                  <p:cNvPr id="332" name="/"/>
                  <p:cNvSpPr/>
                  <p:nvPr/>
                </p:nvSpPr>
                <p:spPr>
                  <a:xfrm>
                    <a:off x="118110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876300">
                      <a:defRPr sz="8600">
                        <a:solidFill>
                          <a:srgbClr val="FFFFFF"/>
                        </a:solidFill>
                        <a:latin typeface="Marker Felt"/>
                        <a:ea typeface="Marker Felt"/>
                        <a:cs typeface="Marker Felt"/>
                        <a:sym typeface="Marker Felt"/>
                      </a:defRPr>
                    </a:lvl1pPr>
                  </a:lstStyle>
                  <a:p>
                    <a:r>
                      <a:t>/</a:t>
                    </a:r>
                  </a:p>
                </p:txBody>
              </p:sp>
            </p:grpSp>
            <p:sp>
              <p:nvSpPr>
                <p:cNvPr id="334" name="data"/>
                <p:cNvSpPr/>
                <p:nvPr/>
              </p:nvSpPr>
              <p:spPr>
                <a:xfrm>
                  <a:off x="3164" y="1104900"/>
                  <a:ext cx="1140690"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data</a:t>
                  </a:r>
                </a:p>
              </p:txBody>
            </p:sp>
            <p:sp>
              <p:nvSpPr>
                <p:cNvPr id="335" name="next"/>
                <p:cNvSpPr/>
                <p:nvPr/>
              </p:nvSpPr>
              <p:spPr>
                <a:xfrm>
                  <a:off x="1271399" y="1104900"/>
                  <a:ext cx="1118821"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next</a:t>
                  </a:r>
                </a:p>
              </p:txBody>
            </p:sp>
          </p:grpSp>
          <p:sp>
            <p:nvSpPr>
              <p:cNvPr id="337" name="Line"/>
              <p:cNvSpPr/>
              <p:nvPr/>
            </p:nvSpPr>
            <p:spPr>
              <a:xfrm flipH="1">
                <a:off x="8162225" y="628650"/>
                <a:ext cx="1159128" cy="8805"/>
              </a:xfrm>
              <a:prstGeom prst="line">
                <a:avLst/>
              </a:prstGeom>
              <a:noFill/>
              <a:ln w="127000" cap="flat">
                <a:solidFill>
                  <a:srgbClr val="FFFFFF"/>
                </a:solidFill>
                <a:prstDash val="solid"/>
                <a:miter lim="400000"/>
                <a:headEnd type="triangle" w="med" len="med"/>
              </a:ln>
              <a:effectLst>
                <a:outerShdw blurRad="152400" dist="88900" dir="270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338" name="Line"/>
              <p:cNvSpPr/>
              <p:nvPr/>
            </p:nvSpPr>
            <p:spPr>
              <a:xfrm flipH="1" flipV="1">
                <a:off x="5079300" y="566357"/>
                <a:ext cx="1155954" cy="5143"/>
              </a:xfrm>
              <a:prstGeom prst="line">
                <a:avLst/>
              </a:prstGeom>
              <a:noFill/>
              <a:ln w="127000" cap="flat">
                <a:solidFill>
                  <a:srgbClr val="FFFFFF"/>
                </a:solidFill>
                <a:prstDash val="solid"/>
                <a:miter lim="400000"/>
                <a:headEnd type="triangle" w="med" len="med"/>
              </a:ln>
              <a:effectLst>
                <a:outerShdw blurRad="152400" dist="88900" dir="270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339" name="Line"/>
              <p:cNvSpPr/>
              <p:nvPr/>
            </p:nvSpPr>
            <p:spPr>
              <a:xfrm flipH="1">
                <a:off x="10864048" y="628650"/>
                <a:ext cx="1410054" cy="10363"/>
              </a:xfrm>
              <a:prstGeom prst="line">
                <a:avLst/>
              </a:prstGeom>
              <a:noFill/>
              <a:ln w="127000" cap="flat">
                <a:solidFill>
                  <a:srgbClr val="FFFFFF"/>
                </a:solidFill>
                <a:prstDash val="solid"/>
                <a:miter lim="400000"/>
                <a:headEnd type="triangle" w="med" len="med"/>
              </a:ln>
              <a:effectLst>
                <a:outerShdw blurRad="152400" dist="88900" dir="270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grpSp>
          <p:nvGrpSpPr>
            <p:cNvPr id="345" name="Group"/>
            <p:cNvGrpSpPr/>
            <p:nvPr/>
          </p:nvGrpSpPr>
          <p:grpSpPr>
            <a:xfrm>
              <a:off x="3155" y="0"/>
              <a:ext cx="3196615" cy="1828800"/>
              <a:chOff x="3155" y="0"/>
              <a:chExt cx="3196613" cy="1828800"/>
            </a:xfrm>
          </p:grpSpPr>
          <p:grpSp>
            <p:nvGrpSpPr>
              <p:cNvPr id="343" name="Group"/>
              <p:cNvGrpSpPr/>
              <p:nvPr/>
            </p:nvGrpSpPr>
            <p:grpSpPr>
              <a:xfrm>
                <a:off x="3155" y="0"/>
                <a:ext cx="2043736" cy="1828800"/>
                <a:chOff x="3155" y="0"/>
                <a:chExt cx="2043734" cy="1828800"/>
              </a:xfrm>
            </p:grpSpPr>
            <p:sp>
              <p:nvSpPr>
                <p:cNvPr id="341" name="Square"/>
                <p:cNvSpPr/>
                <p:nvPr/>
              </p:nvSpPr>
              <p:spPr>
                <a:xfrm>
                  <a:off x="456569" y="0"/>
                  <a:ext cx="1181101"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42" name="firstNode"/>
                <p:cNvSpPr/>
                <p:nvPr/>
              </p:nvSpPr>
              <p:spPr>
                <a:xfrm>
                  <a:off x="3155" y="1104900"/>
                  <a:ext cx="2043736"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firstNode</a:t>
                  </a:r>
                </a:p>
              </p:txBody>
            </p:sp>
          </p:grpSp>
          <p:sp>
            <p:nvSpPr>
              <p:cNvPr id="344" name="Line"/>
              <p:cNvSpPr/>
              <p:nvPr/>
            </p:nvSpPr>
            <p:spPr>
              <a:xfrm flipH="1" flipV="1">
                <a:off x="1113794" y="528339"/>
                <a:ext cx="2085976" cy="1109962"/>
              </a:xfrm>
              <a:prstGeom prst="line">
                <a:avLst/>
              </a:prstGeom>
              <a:noFill/>
              <a:ln w="127000" cap="flat">
                <a:solidFill>
                  <a:srgbClr val="FFFFFF"/>
                </a:solidFill>
                <a:prstDash val="solid"/>
                <a:miter lim="400000"/>
                <a:headEnd type="triangle" w="med" len="med"/>
              </a:ln>
              <a:effectLst>
                <a:outerShdw blurRad="152400" dist="88900" dir="270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grpSp>
      <p:sp>
        <p:nvSpPr>
          <p:cNvPr id="347" name="Line"/>
          <p:cNvSpPr/>
          <p:nvPr/>
        </p:nvSpPr>
        <p:spPr>
          <a:xfrm flipH="1">
            <a:off x="4916532" y="11440858"/>
            <a:ext cx="1351766" cy="1"/>
          </a:xfrm>
          <a:prstGeom prst="line">
            <a:avLst/>
          </a:prstGeom>
          <a:ln w="127000">
            <a:solidFill>
              <a:srgbClr val="FFFFFF"/>
            </a:solidFill>
            <a:miter lim="400000"/>
            <a:headEnd type="triangle"/>
          </a:ln>
          <a:effectLst>
            <a:outerShdw blurRad="152400" dist="88900" dir="2700000" rotWithShape="0">
              <a:srgbClr val="000000">
                <a:alpha val="7500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352" name="Group"/>
          <p:cNvGrpSpPr/>
          <p:nvPr/>
        </p:nvGrpSpPr>
        <p:grpSpPr>
          <a:xfrm>
            <a:off x="2577746" y="8602217"/>
            <a:ext cx="4122596" cy="2322613"/>
            <a:chOff x="3143" y="0"/>
            <a:chExt cx="4122595" cy="2322611"/>
          </a:xfrm>
        </p:grpSpPr>
        <p:grpSp>
          <p:nvGrpSpPr>
            <p:cNvPr id="350" name="Group"/>
            <p:cNvGrpSpPr/>
            <p:nvPr/>
          </p:nvGrpSpPr>
          <p:grpSpPr>
            <a:xfrm>
              <a:off x="3143" y="0"/>
              <a:ext cx="2953716" cy="1828800"/>
              <a:chOff x="3143" y="0"/>
              <a:chExt cx="2953715" cy="1828800"/>
            </a:xfrm>
          </p:grpSpPr>
          <p:sp>
            <p:nvSpPr>
              <p:cNvPr id="348" name="Square"/>
              <p:cNvSpPr/>
              <p:nvPr/>
            </p:nvSpPr>
            <p:spPr>
              <a:xfrm>
                <a:off x="1330647" y="0"/>
                <a:ext cx="1181101"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49" name="unsortedPart"/>
              <p:cNvSpPr/>
              <p:nvPr/>
            </p:nvSpPr>
            <p:spPr>
              <a:xfrm>
                <a:off x="3143" y="1104900"/>
                <a:ext cx="2953716"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unsortedPart</a:t>
                </a:r>
              </a:p>
            </p:txBody>
          </p:sp>
        </p:grpSp>
        <p:sp>
          <p:nvSpPr>
            <p:cNvPr id="351" name="Line"/>
            <p:cNvSpPr/>
            <p:nvPr/>
          </p:nvSpPr>
          <p:spPr>
            <a:xfrm flipH="1" flipV="1">
              <a:off x="2021606" y="441225"/>
              <a:ext cx="2104133" cy="1881387"/>
            </a:xfrm>
            <a:prstGeom prst="line">
              <a:avLst/>
            </a:prstGeom>
            <a:noFill/>
            <a:ln w="127000" cap="flat">
              <a:solidFill>
                <a:srgbClr val="FFFFFF"/>
              </a:solidFill>
              <a:prstDash val="solid"/>
              <a:miter lim="400000"/>
              <a:headEnd type="triangle" w="med" len="med"/>
            </a:ln>
            <a:effectLst>
              <a:outerShdw blurRad="152400" dist="88900" dir="270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353" name="/"/>
          <p:cNvSpPr/>
          <p:nvPr/>
        </p:nvSpPr>
        <p:spPr>
          <a:xfrm>
            <a:off x="4832230" y="10799318"/>
            <a:ext cx="736081" cy="1320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8400">
                <a:solidFill>
                  <a:srgbClr val="FFFFFF"/>
                </a:solidFill>
                <a:latin typeface="Marker Felt"/>
                <a:ea typeface="Marker Felt"/>
                <a:cs typeface="Marker Felt"/>
                <a:sym typeface="Marker Felt"/>
              </a:defRPr>
            </a:lvl1pPr>
          </a:lstStyle>
          <a:p>
            <a:r>
              <a:t>/</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305">
                                            <p:bg/>
                                          </p:spTgt>
                                        </p:tgtEl>
                                        <p:attrNameLst>
                                          <p:attrName>style.visibility</p:attrName>
                                        </p:attrNameLst>
                                      </p:cBhvr>
                                      <p:to>
                                        <p:strVal val="visible"/>
                                      </p:to>
                                    </p:set>
                                    <p:animEffect transition="in" filter="fade">
                                      <p:cBhvr>
                                        <p:cTn id="7" dur="500"/>
                                        <p:tgtEl>
                                          <p:spTgt spid="305">
                                            <p:bg/>
                                          </p:spTgt>
                                        </p:tgtEl>
                                      </p:cBhvr>
                                    </p:animEffect>
                                  </p:childTnLst>
                                </p:cTn>
                              </p:par>
                              <p:par>
                                <p:cTn id="8" presetID="10" presetClass="entr" presetSubtype="0" fill="hold" grpId="0" nodeType="withEffect">
                                  <p:stCondLst>
                                    <p:cond delay="0"/>
                                  </p:stCondLst>
                                  <p:iterate>
                                    <p:tmAbs val="0"/>
                                  </p:iterate>
                                  <p:childTnLst>
                                    <p:set>
                                      <p:cBhvr>
                                        <p:cTn id="9" fill="hold"/>
                                        <p:tgtEl>
                                          <p:spTgt spid="305">
                                            <p:txEl>
                                              <p:pRg st="0" end="0"/>
                                            </p:txEl>
                                          </p:spTgt>
                                        </p:tgtEl>
                                        <p:attrNameLst>
                                          <p:attrName>style.visibility</p:attrName>
                                        </p:attrNameLst>
                                      </p:cBhvr>
                                      <p:to>
                                        <p:strVal val="visible"/>
                                      </p:to>
                                    </p:set>
                                    <p:animEffect transition="in" filter="fade">
                                      <p:cBhvr>
                                        <p:cTn id="10" dur="500"/>
                                        <p:tgtEl>
                                          <p:spTgt spid="305">
                                            <p:txEl>
                                              <p:pRg st="0" end="0"/>
                                            </p:txEl>
                                          </p:spTgt>
                                        </p:tgtEl>
                                      </p:cBhvr>
                                    </p:animEffect>
                                  </p:childTnLst>
                                </p:cTn>
                              </p:par>
                            </p:childTnLst>
                          </p:cTn>
                        </p:par>
                        <p:par>
                          <p:cTn id="11" fill="hold">
                            <p:stCondLst>
                              <p:cond delay="500"/>
                            </p:stCondLst>
                            <p:childTnLst>
                              <p:par>
                                <p:cTn id="12" presetID="23" presetClass="entr" presetSubtype="16" fill="hold" grpId="0" nodeType="afterEffect">
                                  <p:stCondLst>
                                    <p:cond delay="0"/>
                                  </p:stCondLst>
                                  <p:iterate>
                                    <p:tmAbs val="0"/>
                                  </p:iterate>
                                  <p:childTnLst>
                                    <p:set>
                                      <p:cBhvr>
                                        <p:cTn id="13" fill="hold"/>
                                        <p:tgtEl>
                                          <p:spTgt spid="346"/>
                                        </p:tgtEl>
                                        <p:attrNameLst>
                                          <p:attrName>style.visibility</p:attrName>
                                        </p:attrNameLst>
                                      </p:cBhvr>
                                      <p:to>
                                        <p:strVal val="visible"/>
                                      </p:to>
                                    </p:set>
                                    <p:anim calcmode="lin" valueType="num">
                                      <p:cBhvr>
                                        <p:cTn id="14" dur="500" fill="hold"/>
                                        <p:tgtEl>
                                          <p:spTgt spid="346"/>
                                        </p:tgtEl>
                                        <p:attrNameLst>
                                          <p:attrName>ppt_w</p:attrName>
                                        </p:attrNameLst>
                                      </p:cBhvr>
                                      <p:tavLst>
                                        <p:tav tm="0">
                                          <p:val>
                                            <p:fltVal val="0"/>
                                          </p:val>
                                        </p:tav>
                                        <p:tav tm="100000">
                                          <p:val>
                                            <p:strVal val="#ppt_w"/>
                                          </p:val>
                                        </p:tav>
                                      </p:tavLst>
                                    </p:anim>
                                    <p:anim calcmode="lin" valueType="num">
                                      <p:cBhvr>
                                        <p:cTn id="15" dur="500" fill="hold"/>
                                        <p:tgtEl>
                                          <p:spTgt spid="346"/>
                                        </p:tgtEl>
                                        <p:attrNameLst>
                                          <p:attrName>ppt_h</p:attrName>
                                        </p:attrNameLst>
                                      </p:cBhvr>
                                      <p:tavLst>
                                        <p:tav tm="0">
                                          <p:val>
                                            <p:fltVal val="0"/>
                                          </p:val>
                                        </p:tav>
                                        <p:tav tm="100000">
                                          <p:val>
                                            <p:strVal val="#ppt_h"/>
                                          </p:val>
                                        </p:tav>
                                      </p:tavLst>
                                    </p:anim>
                                  </p:childTnLst>
                                </p:cTn>
                              </p:par>
                            </p:childTnLst>
                          </p:cTn>
                        </p:par>
                        <p:par>
                          <p:cTn id="16" fill="hold">
                            <p:stCondLst>
                              <p:cond delay="1000"/>
                            </p:stCondLst>
                            <p:childTnLst>
                              <p:par>
                                <p:cTn id="17" presetID="10" presetClass="entr" fill="hold" grpId="0" nodeType="afterEffect">
                                  <p:stCondLst>
                                    <p:cond delay="0"/>
                                  </p:stCondLst>
                                  <p:iterate>
                                    <p:tmAbs val="0"/>
                                  </p:iterate>
                                  <p:childTnLst>
                                    <p:set>
                                      <p:cBhvr>
                                        <p:cTn id="18" fill="hold"/>
                                        <p:tgtEl>
                                          <p:spTgt spid="347"/>
                                        </p:tgtEl>
                                        <p:attrNameLst>
                                          <p:attrName>style.visibility</p:attrName>
                                        </p:attrNameLst>
                                      </p:cBhvr>
                                      <p:to>
                                        <p:strVal val="visible"/>
                                      </p:to>
                                    </p:set>
                                    <p:animEffect transition="in" filter="fade">
                                      <p:cBhvr>
                                        <p:cTn id="19" dur="500"/>
                                        <p:tgtEl>
                                          <p:spTgt spid="347"/>
                                        </p:tgtEl>
                                      </p:cBhvr>
                                    </p:animEffect>
                                  </p:childTnLst>
                                </p:cTn>
                              </p:par>
                            </p:childTnLst>
                          </p:cTn>
                        </p:par>
                        <p:par>
                          <p:cTn id="20" fill="hold">
                            <p:stCondLst>
                              <p:cond delay="1500"/>
                            </p:stCondLst>
                            <p:childTnLst>
                              <p:par>
                                <p:cTn id="21" presetID="22" presetClass="entr" presetSubtype="1" fill="hold" grpId="0" nodeType="afterEffect">
                                  <p:stCondLst>
                                    <p:cond delay="0"/>
                                  </p:stCondLst>
                                  <p:iterate>
                                    <p:tmAbs val="0"/>
                                  </p:iterate>
                                  <p:childTnLst>
                                    <p:set>
                                      <p:cBhvr>
                                        <p:cTn id="22" fill="hold"/>
                                        <p:tgtEl>
                                          <p:spTgt spid="303"/>
                                        </p:tgtEl>
                                        <p:attrNameLst>
                                          <p:attrName>style.visibility</p:attrName>
                                        </p:attrNameLst>
                                      </p:cBhvr>
                                      <p:to>
                                        <p:strVal val="visible"/>
                                      </p:to>
                                    </p:set>
                                    <p:animEffect transition="in" filter="wipe(up)">
                                      <p:cBhvr>
                                        <p:cTn id="23" dur="500"/>
                                        <p:tgtEl>
                                          <p:spTgt spid="303"/>
                                        </p:tgtEl>
                                      </p:cBhvr>
                                    </p:animEffect>
                                  </p:childTnLst>
                                </p:cTn>
                              </p:par>
                            </p:childTnLst>
                          </p:cTn>
                        </p:par>
                        <p:par>
                          <p:cTn id="24" fill="hold">
                            <p:stCondLst>
                              <p:cond delay="2000"/>
                            </p:stCondLst>
                            <p:childTnLst>
                              <p:par>
                                <p:cTn id="25" presetID="1" presetClass="entr" presetSubtype="0" fill="hold" grpId="0" nodeType="afterEffect">
                                  <p:stCondLst>
                                    <p:cond delay="0"/>
                                  </p:stCondLst>
                                  <p:iterate type="lt">
                                    <p:tmAbs val="100"/>
                                  </p:iterate>
                                  <p:childTnLst>
                                    <p:set>
                                      <p:cBhvr>
                                        <p:cTn id="26" fill="hold"/>
                                        <p:tgtEl>
                                          <p:spTgt spid="306">
                                            <p:bg/>
                                          </p:spTgt>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100"/>
                                  </p:iterate>
                                  <p:childTnLst>
                                    <p:set>
                                      <p:cBhvr>
                                        <p:cTn id="28" fill="hold"/>
                                        <p:tgtEl>
                                          <p:spTgt spid="306">
                                            <p:txEl>
                                              <p:pRg st="0" end="0"/>
                                            </p:txEl>
                                          </p:spTgt>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grpId="0" nodeType="afterEffect">
                                  <p:stCondLst>
                                    <p:cond delay="0"/>
                                  </p:stCondLst>
                                  <p:iterate type="lt">
                                    <p:tmAbs val="100"/>
                                  </p:iterate>
                                  <p:childTnLst>
                                    <p:set>
                                      <p:cBhvr>
                                        <p:cTn id="31" fill="hold"/>
                                        <p:tgtEl>
                                          <p:spTgt spid="306">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fill="hold" grpId="0" nodeType="clickEffect">
                                  <p:stCondLst>
                                    <p:cond delay="0"/>
                                  </p:stCondLst>
                                  <p:iterate>
                                    <p:tmAbs val="0"/>
                                  </p:iterate>
                                  <p:childTnLst>
                                    <p:set>
                                      <p:cBhvr>
                                        <p:cTn id="35" fill="hold"/>
                                        <p:tgtEl>
                                          <p:spTgt spid="305">
                                            <p:txEl>
                                              <p:pRg st="1" end="1"/>
                                            </p:txEl>
                                          </p:spTgt>
                                        </p:tgtEl>
                                        <p:attrNameLst>
                                          <p:attrName>style.visibility</p:attrName>
                                        </p:attrNameLst>
                                      </p:cBhvr>
                                      <p:to>
                                        <p:strVal val="visible"/>
                                      </p:to>
                                    </p:set>
                                    <p:animEffect transition="in" filter="fade">
                                      <p:cBhvr>
                                        <p:cTn id="36" dur="500"/>
                                        <p:tgtEl>
                                          <p:spTgt spid="305">
                                            <p:txEl>
                                              <p:pRg st="1" end="1"/>
                                            </p:txEl>
                                          </p:spTgt>
                                        </p:tgtEl>
                                      </p:cBhvr>
                                    </p:animEffect>
                                  </p:childTnLst>
                                </p:cTn>
                              </p:par>
                            </p:childTnLst>
                          </p:cTn>
                        </p:par>
                        <p:par>
                          <p:cTn id="37" fill="hold">
                            <p:stCondLst>
                              <p:cond delay="500"/>
                            </p:stCondLst>
                            <p:childTnLst>
                              <p:par>
                                <p:cTn id="38" presetID="1" presetClass="entr" presetSubtype="0" fill="hold" grpId="0" nodeType="afterEffect">
                                  <p:stCondLst>
                                    <p:cond delay="0"/>
                                  </p:stCondLst>
                                  <p:iterate type="lt">
                                    <p:tmAbs val="100"/>
                                  </p:iterate>
                                  <p:childTnLst>
                                    <p:set>
                                      <p:cBhvr>
                                        <p:cTn id="39" fill="hold"/>
                                        <p:tgtEl>
                                          <p:spTgt spid="306">
                                            <p:txEl>
                                              <p:pRg st="2" end="2"/>
                                            </p:txEl>
                                          </p:spTgt>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grpId="0" nodeType="afterEffect">
                                  <p:stCondLst>
                                    <p:cond delay="0"/>
                                  </p:stCondLst>
                                  <p:iterate type="lt">
                                    <p:tmAbs val="100"/>
                                  </p:iterate>
                                  <p:childTnLst>
                                    <p:set>
                                      <p:cBhvr>
                                        <p:cTn id="42" fill="hold"/>
                                        <p:tgtEl>
                                          <p:spTgt spid="306">
                                            <p:txEl>
                                              <p:pRg st="3" end="3"/>
                                            </p:txEl>
                                          </p:spTgt>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grpId="0" nodeType="afterEffect">
                                  <p:stCondLst>
                                    <p:cond delay="0"/>
                                  </p:stCondLst>
                                  <p:iterate type="lt">
                                    <p:tmAbs val="100"/>
                                  </p:iterate>
                                  <p:childTnLst>
                                    <p:set>
                                      <p:cBhvr>
                                        <p:cTn id="45" fill="hold"/>
                                        <p:tgtEl>
                                          <p:spTgt spid="306">
                                            <p:txEl>
                                              <p:pRg st="4" end="4"/>
                                            </p:txEl>
                                          </p:spTgt>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0"/>
                                  </p:stCondLst>
                                  <p:iterate type="lt">
                                    <p:tmAbs val="100"/>
                                  </p:iterate>
                                  <p:childTnLst>
                                    <p:set>
                                      <p:cBhvr>
                                        <p:cTn id="48" fill="hold"/>
                                        <p:tgtEl>
                                          <p:spTgt spid="306">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fill="hold" grpId="0" nodeType="clickEffect">
                                  <p:stCondLst>
                                    <p:cond delay="0"/>
                                  </p:stCondLst>
                                  <p:iterate>
                                    <p:tmAbs val="0"/>
                                  </p:iterate>
                                  <p:childTnLst>
                                    <p:set>
                                      <p:cBhvr>
                                        <p:cTn id="52" fill="hold"/>
                                        <p:tgtEl>
                                          <p:spTgt spid="305">
                                            <p:txEl>
                                              <p:pRg st="2" end="2"/>
                                            </p:txEl>
                                          </p:spTgt>
                                        </p:tgtEl>
                                        <p:attrNameLst>
                                          <p:attrName>style.visibility</p:attrName>
                                        </p:attrNameLst>
                                      </p:cBhvr>
                                      <p:to>
                                        <p:strVal val="visible"/>
                                      </p:to>
                                    </p:set>
                                    <p:animEffect transition="in" filter="fade">
                                      <p:cBhvr>
                                        <p:cTn id="53" dur="500"/>
                                        <p:tgtEl>
                                          <p:spTgt spid="305">
                                            <p:txEl>
                                              <p:pRg st="2" end="2"/>
                                            </p:txEl>
                                          </p:spTgt>
                                        </p:tgtEl>
                                      </p:cBhvr>
                                    </p:animEffect>
                                  </p:childTnLst>
                                </p:cTn>
                              </p:par>
                            </p:childTnLst>
                          </p:cTn>
                        </p:par>
                        <p:par>
                          <p:cTn id="54" fill="hold">
                            <p:stCondLst>
                              <p:cond delay="500"/>
                            </p:stCondLst>
                            <p:childTnLst>
                              <p:par>
                                <p:cTn id="55" presetID="1" presetClass="entr" presetSubtype="0" fill="hold" grpId="0" nodeType="afterEffect">
                                  <p:stCondLst>
                                    <p:cond delay="0"/>
                                  </p:stCondLst>
                                  <p:iterate type="lt">
                                    <p:tmAbs val="100"/>
                                  </p:iterate>
                                  <p:childTnLst>
                                    <p:set>
                                      <p:cBhvr>
                                        <p:cTn id="56" fill="hold"/>
                                        <p:tgtEl>
                                          <p:spTgt spid="306">
                                            <p:txEl>
                                              <p:pRg st="6" end="6"/>
                                            </p:txEl>
                                          </p:spTgt>
                                        </p:tgtEl>
                                        <p:attrNameLst>
                                          <p:attrName>style.visibility</p:attrName>
                                        </p:attrNameLst>
                                      </p:cBhvr>
                                      <p:to>
                                        <p:strVal val="visible"/>
                                      </p:to>
                                    </p:set>
                                  </p:childTnLst>
                                </p:cTn>
                              </p:par>
                            </p:childTnLst>
                          </p:cTn>
                        </p:par>
                        <p:par>
                          <p:cTn id="57" fill="hold">
                            <p:stCondLst>
                              <p:cond delay="500"/>
                            </p:stCondLst>
                            <p:childTnLst>
                              <p:par>
                                <p:cTn id="58" presetID="1" presetClass="entr" presetSubtype="0" fill="hold" grpId="0" nodeType="afterEffect">
                                  <p:stCondLst>
                                    <p:cond delay="0"/>
                                  </p:stCondLst>
                                  <p:iterate type="lt">
                                    <p:tmAbs val="100"/>
                                  </p:iterate>
                                  <p:childTnLst>
                                    <p:set>
                                      <p:cBhvr>
                                        <p:cTn id="59" fill="hold"/>
                                        <p:tgtEl>
                                          <p:spTgt spid="306">
                                            <p:txEl>
                                              <p:pRg st="7" end="7"/>
                                            </p:txEl>
                                          </p:spTgt>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grpId="0" nodeType="afterEffect">
                                  <p:stCondLst>
                                    <p:cond delay="0"/>
                                  </p:stCondLst>
                                  <p:iterate type="lt">
                                    <p:tmAbs val="100"/>
                                  </p:iterate>
                                  <p:childTnLst>
                                    <p:set>
                                      <p:cBhvr>
                                        <p:cTn id="62" fill="hold"/>
                                        <p:tgtEl>
                                          <p:spTgt spid="306">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fill="hold" grpId="0" nodeType="clickEffect">
                                  <p:stCondLst>
                                    <p:cond delay="0"/>
                                  </p:stCondLst>
                                  <p:iterate>
                                    <p:tmAbs val="0"/>
                                  </p:iterate>
                                  <p:childTnLst>
                                    <p:set>
                                      <p:cBhvr>
                                        <p:cTn id="66" fill="hold"/>
                                        <p:tgtEl>
                                          <p:spTgt spid="352"/>
                                        </p:tgtEl>
                                        <p:attrNameLst>
                                          <p:attrName>style.visibility</p:attrName>
                                        </p:attrNameLst>
                                      </p:cBhvr>
                                      <p:to>
                                        <p:strVal val="visible"/>
                                      </p:to>
                                    </p:set>
                                    <p:animEffect transition="in" filter="fade">
                                      <p:cBhvr>
                                        <p:cTn id="67" dur="500"/>
                                        <p:tgtEl>
                                          <p:spTgt spid="35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0" nodeType="clickEffect">
                                  <p:stCondLst>
                                    <p:cond delay="0"/>
                                  </p:stCondLst>
                                  <p:iterate>
                                    <p:tmAbs val="0"/>
                                  </p:iterate>
                                  <p:childTnLst>
                                    <p:set>
                                      <p:cBhvr>
                                        <p:cTn id="71" fill="hold"/>
                                        <p:tgtEl>
                                          <p:spTgt spid="353"/>
                                        </p:tgtEl>
                                        <p:attrNameLst>
                                          <p:attrName>style.visibility</p:attrName>
                                        </p:attrNameLst>
                                      </p:cBhvr>
                                      <p:to>
                                        <p:strVal val="visible"/>
                                      </p:to>
                                    </p:set>
                                    <p:animEffect transition="in" filter="fade">
                                      <p:cBhvr>
                                        <p:cTn id="72" dur="500"/>
                                        <p:tgtEl>
                                          <p:spTgt spid="353"/>
                                        </p:tgtEl>
                                      </p:cBhvr>
                                    </p:animEffect>
                                  </p:childTnLst>
                                </p:cTn>
                              </p:par>
                            </p:childTnLst>
                          </p:cTn>
                        </p:par>
                        <p:par>
                          <p:cTn id="73" fill="hold">
                            <p:stCondLst>
                              <p:cond delay="500"/>
                            </p:stCondLst>
                            <p:childTnLst>
                              <p:par>
                                <p:cTn id="74" presetID="10" presetClass="exit" fill="hold" grpId="1" nodeType="afterEffect">
                                  <p:stCondLst>
                                    <p:cond delay="0"/>
                                  </p:stCondLst>
                                  <p:iterate>
                                    <p:tmAbs val="0"/>
                                  </p:iterate>
                                  <p:childTnLst>
                                    <p:animEffect transition="out" filter="fade">
                                      <p:cBhvr>
                                        <p:cTn id="75" dur="500" fill="hold"/>
                                        <p:tgtEl>
                                          <p:spTgt spid="347"/>
                                        </p:tgtEl>
                                      </p:cBhvr>
                                    </p:animEffect>
                                    <p:set>
                                      <p:cBhvr>
                                        <p:cTn id="76" fill="hold">
                                          <p:stCondLst>
                                            <p:cond delay="499"/>
                                          </p:stCondLst>
                                        </p:cTn>
                                        <p:tgtEl>
                                          <p:spTgt spid="34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fill="hold" grpId="0" nodeType="clickEffect">
                                  <p:stCondLst>
                                    <p:cond delay="0"/>
                                  </p:stCondLst>
                                  <p:iterate>
                                    <p:tmAbs val="0"/>
                                  </p:iterate>
                                  <p:childTnLst>
                                    <p:set>
                                      <p:cBhvr>
                                        <p:cTn id="80" fill="hold"/>
                                        <p:tgtEl>
                                          <p:spTgt spid="305">
                                            <p:txEl>
                                              <p:pRg st="3" end="3"/>
                                            </p:txEl>
                                          </p:spTgt>
                                        </p:tgtEl>
                                        <p:attrNameLst>
                                          <p:attrName>style.visibility</p:attrName>
                                        </p:attrNameLst>
                                      </p:cBhvr>
                                      <p:to>
                                        <p:strVal val="visible"/>
                                      </p:to>
                                    </p:set>
                                    <p:animEffect transition="in" filter="fade">
                                      <p:cBhvr>
                                        <p:cTn id="81" dur="500"/>
                                        <p:tgtEl>
                                          <p:spTgt spid="305">
                                            <p:txEl>
                                              <p:pRg st="3" end="3"/>
                                            </p:txEl>
                                          </p:spTgt>
                                        </p:tgtEl>
                                      </p:cBhvr>
                                    </p:animEffect>
                                  </p:childTnLst>
                                </p:cTn>
                              </p:par>
                            </p:childTnLst>
                          </p:cTn>
                        </p:par>
                        <p:par>
                          <p:cTn id="82" fill="hold">
                            <p:stCondLst>
                              <p:cond delay="500"/>
                            </p:stCondLst>
                            <p:childTnLst>
                              <p:par>
                                <p:cTn id="83" presetID="1" presetClass="entr" presetSubtype="0" fill="hold" grpId="0" nodeType="afterEffect">
                                  <p:stCondLst>
                                    <p:cond delay="0"/>
                                  </p:stCondLst>
                                  <p:iterate type="lt">
                                    <p:tmAbs val="100"/>
                                  </p:iterate>
                                  <p:childTnLst>
                                    <p:set>
                                      <p:cBhvr>
                                        <p:cTn id="84" fill="hold"/>
                                        <p:tgtEl>
                                          <p:spTgt spid="306">
                                            <p:txEl>
                                              <p:pRg st="9" end="9"/>
                                            </p:txEl>
                                          </p:spTgt>
                                        </p:tgtEl>
                                        <p:attrNameLst>
                                          <p:attrName>style.visibility</p:attrName>
                                        </p:attrNameLst>
                                      </p:cBhvr>
                                      <p:to>
                                        <p:strVal val="visible"/>
                                      </p:to>
                                    </p:set>
                                  </p:childTnLst>
                                </p:cTn>
                              </p:par>
                            </p:childTnLst>
                          </p:cTn>
                        </p:par>
                        <p:par>
                          <p:cTn id="85" fill="hold">
                            <p:stCondLst>
                              <p:cond delay="500"/>
                            </p:stCondLst>
                            <p:childTnLst>
                              <p:par>
                                <p:cTn id="86" presetID="1" presetClass="entr" presetSubtype="0" fill="hold" grpId="0" nodeType="afterEffect">
                                  <p:stCondLst>
                                    <p:cond delay="0"/>
                                  </p:stCondLst>
                                  <p:iterate type="lt">
                                    <p:tmAbs val="100"/>
                                  </p:iterate>
                                  <p:childTnLst>
                                    <p:set>
                                      <p:cBhvr>
                                        <p:cTn id="87" fill="hold"/>
                                        <p:tgtEl>
                                          <p:spTgt spid="306">
                                            <p:txEl>
                                              <p:pRg st="10" end="10"/>
                                            </p:txEl>
                                          </p:spTgt>
                                        </p:tgtEl>
                                        <p:attrNameLst>
                                          <p:attrName>style.visibility</p:attrName>
                                        </p:attrNameLst>
                                      </p:cBhvr>
                                      <p:to>
                                        <p:strVal val="visible"/>
                                      </p:to>
                                    </p:set>
                                  </p:childTnLst>
                                </p:cTn>
                              </p:par>
                            </p:childTnLst>
                          </p:cTn>
                        </p:par>
                        <p:par>
                          <p:cTn id="88" fill="hold">
                            <p:stCondLst>
                              <p:cond delay="500"/>
                            </p:stCondLst>
                            <p:childTnLst>
                              <p:par>
                                <p:cTn id="89" presetID="1" presetClass="entr" presetSubtype="0" fill="hold" grpId="0" nodeType="afterEffect">
                                  <p:stCondLst>
                                    <p:cond delay="0"/>
                                  </p:stCondLst>
                                  <p:iterate type="lt">
                                    <p:tmAbs val="100"/>
                                  </p:iterate>
                                  <p:childTnLst>
                                    <p:set>
                                      <p:cBhvr>
                                        <p:cTn id="90" fill="hold"/>
                                        <p:tgtEl>
                                          <p:spTgt spid="306">
                                            <p:txEl>
                                              <p:pRg st="11" end="11"/>
                                            </p:txEl>
                                          </p:spTgt>
                                        </p:tgtEl>
                                        <p:attrNameLst>
                                          <p:attrName>style.visibility</p:attrName>
                                        </p:attrNameLst>
                                      </p:cBhvr>
                                      <p:to>
                                        <p:strVal val="visible"/>
                                      </p:to>
                                    </p:set>
                                  </p:childTnLst>
                                </p:cTn>
                              </p:par>
                            </p:childTnLst>
                          </p:cTn>
                        </p:par>
                        <p:par>
                          <p:cTn id="91" fill="hold">
                            <p:stCondLst>
                              <p:cond delay="500"/>
                            </p:stCondLst>
                            <p:childTnLst>
                              <p:par>
                                <p:cTn id="92" presetID="1" presetClass="entr" presetSubtype="0" fill="hold" grpId="0" nodeType="afterEffect">
                                  <p:stCondLst>
                                    <p:cond delay="0"/>
                                  </p:stCondLst>
                                  <p:iterate type="lt">
                                    <p:tmAbs val="100"/>
                                  </p:iterate>
                                  <p:childTnLst>
                                    <p:set>
                                      <p:cBhvr>
                                        <p:cTn id="93" fill="hold"/>
                                        <p:tgtEl>
                                          <p:spTgt spid="306">
                                            <p:txEl>
                                              <p:pRg st="12" end="12"/>
                                            </p:txEl>
                                          </p:spTgt>
                                        </p:tgtEl>
                                        <p:attrNameLst>
                                          <p:attrName>style.visibility</p:attrName>
                                        </p:attrNameLst>
                                      </p:cBhvr>
                                      <p:to>
                                        <p:strVal val="visible"/>
                                      </p:to>
                                    </p:set>
                                  </p:childTnLst>
                                </p:cTn>
                              </p:par>
                            </p:childTnLst>
                          </p:cTn>
                        </p:par>
                        <p:par>
                          <p:cTn id="94" fill="hold">
                            <p:stCondLst>
                              <p:cond delay="500"/>
                            </p:stCondLst>
                            <p:childTnLst>
                              <p:par>
                                <p:cTn id="95" presetID="1" presetClass="entr" presetSubtype="0" fill="hold" grpId="0" nodeType="afterEffect">
                                  <p:stCondLst>
                                    <p:cond delay="0"/>
                                  </p:stCondLst>
                                  <p:iterate type="lt">
                                    <p:tmAbs val="100"/>
                                  </p:iterate>
                                  <p:childTnLst>
                                    <p:set>
                                      <p:cBhvr>
                                        <p:cTn id="96" fill="hold"/>
                                        <p:tgtEl>
                                          <p:spTgt spid="306">
                                            <p:txEl>
                                              <p:pRg st="13" end="13"/>
                                            </p:txEl>
                                          </p:spTgt>
                                        </p:tgtEl>
                                        <p:attrNameLst>
                                          <p:attrName>style.visibility</p:attrName>
                                        </p:attrNameLst>
                                      </p:cBhvr>
                                      <p:to>
                                        <p:strVal val="visible"/>
                                      </p:to>
                                    </p:set>
                                  </p:childTnLst>
                                </p:cTn>
                              </p:par>
                            </p:childTnLst>
                          </p:cTn>
                        </p:par>
                        <p:par>
                          <p:cTn id="97" fill="hold">
                            <p:stCondLst>
                              <p:cond delay="500"/>
                            </p:stCondLst>
                            <p:childTnLst>
                              <p:par>
                                <p:cTn id="98" presetID="1" presetClass="entr" presetSubtype="0" fill="hold" grpId="0" nodeType="afterEffect">
                                  <p:stCondLst>
                                    <p:cond delay="0"/>
                                  </p:stCondLst>
                                  <p:iterate type="lt">
                                    <p:tmAbs val="100"/>
                                  </p:iterate>
                                  <p:childTnLst>
                                    <p:set>
                                      <p:cBhvr>
                                        <p:cTn id="99" fill="hold"/>
                                        <p:tgtEl>
                                          <p:spTgt spid="306">
                                            <p:txEl>
                                              <p:pRg st="14" end="14"/>
                                            </p:txEl>
                                          </p:spTgt>
                                        </p:tgtEl>
                                        <p:attrNameLst>
                                          <p:attrName>style.visibility</p:attrName>
                                        </p:attrNameLst>
                                      </p:cBhvr>
                                      <p:to>
                                        <p:strVal val="visible"/>
                                      </p:to>
                                    </p:set>
                                  </p:childTnLst>
                                </p:cTn>
                              </p:par>
                            </p:childTnLst>
                          </p:cTn>
                        </p:par>
                        <p:par>
                          <p:cTn id="100" fill="hold">
                            <p:stCondLst>
                              <p:cond delay="500"/>
                            </p:stCondLst>
                            <p:childTnLst>
                              <p:par>
                                <p:cTn id="101" presetID="1" presetClass="entr" presetSubtype="0" fill="hold" grpId="0" nodeType="afterEffect">
                                  <p:stCondLst>
                                    <p:cond delay="0"/>
                                  </p:stCondLst>
                                  <p:iterate type="lt">
                                    <p:tmAbs val="100"/>
                                  </p:iterate>
                                  <p:childTnLst>
                                    <p:set>
                                      <p:cBhvr>
                                        <p:cTn id="102" fill="hold"/>
                                        <p:tgtEl>
                                          <p:spTgt spid="306">
                                            <p:txEl>
                                              <p:pRg st="15" end="15"/>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iterate type="lt">
                                    <p:tmAbs val="100"/>
                                  </p:iterate>
                                  <p:childTnLst>
                                    <p:set>
                                      <p:cBhvr>
                                        <p:cTn id="106" fill="hold"/>
                                        <p:tgtEl>
                                          <p:spTgt spid="306">
                                            <p:txEl>
                                              <p:pRg st="16" end="16"/>
                                            </p:txEl>
                                          </p:spTgt>
                                        </p:tgtEl>
                                        <p:attrNameLst>
                                          <p:attrName>style.visibility</p:attrName>
                                        </p:attrNameLst>
                                      </p:cBhvr>
                                      <p:to>
                                        <p:strVal val="visible"/>
                                      </p:to>
                                    </p:set>
                                  </p:childTnLst>
                                </p:cTn>
                              </p:par>
                            </p:childTnLst>
                          </p:cTn>
                        </p:par>
                        <p:par>
                          <p:cTn id="107" fill="hold">
                            <p:stCondLst>
                              <p:cond delay="0"/>
                            </p:stCondLst>
                            <p:childTnLst>
                              <p:par>
                                <p:cTn id="108" presetID="1" presetClass="entr" presetSubtype="0" fill="hold" grpId="0" nodeType="afterEffect">
                                  <p:stCondLst>
                                    <p:cond delay="0"/>
                                  </p:stCondLst>
                                  <p:iterate type="lt">
                                    <p:tmAbs val="100"/>
                                  </p:iterate>
                                  <p:childTnLst>
                                    <p:set>
                                      <p:cBhvr>
                                        <p:cTn id="109" fill="hold"/>
                                        <p:tgtEl>
                                          <p:spTgt spid="306">
                                            <p:txEl>
                                              <p:pRg st="17" end="17"/>
                                            </p:txEl>
                                          </p:spTgt>
                                        </p:tgtEl>
                                        <p:attrNameLst>
                                          <p:attrName>style.visibility</p:attrName>
                                        </p:attrNameLst>
                                      </p:cBhvr>
                                      <p:to>
                                        <p:strVal val="visible"/>
                                      </p:to>
                                    </p:set>
                                  </p:childTnLst>
                                </p:cTn>
                              </p:par>
                            </p:childTnLst>
                          </p:cTn>
                        </p:par>
                        <p:par>
                          <p:cTn id="110" fill="hold">
                            <p:stCondLst>
                              <p:cond delay="0"/>
                            </p:stCondLst>
                            <p:childTnLst>
                              <p:par>
                                <p:cTn id="111" presetID="1" presetClass="entr" presetSubtype="0" fill="hold" grpId="0" nodeType="afterEffect">
                                  <p:stCondLst>
                                    <p:cond delay="0"/>
                                  </p:stCondLst>
                                  <p:iterate type="lt">
                                    <p:tmAbs val="100"/>
                                  </p:iterate>
                                  <p:childTnLst>
                                    <p:set>
                                      <p:cBhvr>
                                        <p:cTn id="112" fill="hold"/>
                                        <p:tgtEl>
                                          <p:spTgt spid="306">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animBg="1" advAuto="0"/>
      <p:bldP spid="305" grpId="0" build="p" bldLvl="5" animBg="1" advAuto="0"/>
      <p:bldP spid="306" grpId="0" build="p" bldLvl="5" animBg="1" advAuto="0"/>
      <p:bldP spid="346" grpId="0" animBg="1" advAuto="0"/>
      <p:bldP spid="347" grpId="0" animBg="1" advAuto="0"/>
      <p:bldP spid="347" grpId="1" animBg="1" advAuto="0"/>
      <p:bldP spid="352" grpId="0" animBg="1" advAuto="0"/>
      <p:bldP spid="353"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30047_Situation.png" descr="30047_Situation.png"/>
          <p:cNvPicPr>
            <a:picLocks noChangeAspect="1"/>
          </p:cNvPicPr>
          <p:nvPr/>
        </p:nvPicPr>
        <p:blipFill>
          <a:blip r:embed="rId3"/>
          <a:stretch>
            <a:fillRect/>
          </a:stretch>
        </p:blipFill>
        <p:spPr>
          <a:xfrm rot="1282240">
            <a:off x="14592300" y="4962906"/>
            <a:ext cx="4762500" cy="4762500"/>
          </a:xfrm>
          <a:prstGeom prst="rect">
            <a:avLst/>
          </a:prstGeom>
          <a:ln w="12700">
            <a:miter lim="400000"/>
          </a:ln>
          <a:effectLst>
            <a:outerShdw blurRad="723900" dir="2700000" rotWithShape="0">
              <a:srgbClr val="000000"/>
            </a:outerShdw>
          </a:effectLst>
        </p:spPr>
      </p:pic>
      <p:pic>
        <p:nvPicPr>
          <p:cNvPr id="50" name="30047_Situation.png" descr="30047_Situation.png"/>
          <p:cNvPicPr>
            <a:picLocks noChangeAspect="1"/>
          </p:cNvPicPr>
          <p:nvPr/>
        </p:nvPicPr>
        <p:blipFill>
          <a:blip r:embed="rId3"/>
          <a:stretch>
            <a:fillRect/>
          </a:stretch>
        </p:blipFill>
        <p:spPr>
          <a:xfrm rot="1282240">
            <a:off x="13087348" y="4029456"/>
            <a:ext cx="4762501" cy="4762500"/>
          </a:xfrm>
          <a:prstGeom prst="rect">
            <a:avLst/>
          </a:prstGeom>
          <a:ln w="12700">
            <a:miter lim="400000"/>
          </a:ln>
          <a:effectLst>
            <a:outerShdw blurRad="723900" dir="2700000" rotWithShape="0">
              <a:srgbClr val="000000"/>
            </a:outerShdw>
          </a:effectLst>
        </p:spPr>
      </p:pic>
      <p:sp>
        <p:nvSpPr>
          <p:cNvPr id="51" name="Rectangle"/>
          <p:cNvSpPr/>
          <p:nvPr/>
        </p:nvSpPr>
        <p:spPr>
          <a:xfrm>
            <a:off x="20859750" y="6048756"/>
            <a:ext cx="781050" cy="4400550"/>
          </a:xfrm>
          <a:prstGeom prst="rect">
            <a:avLst/>
          </a:prstGeom>
          <a:solidFill>
            <a:srgbClr val="FF7E79"/>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52" name="Selection Sort"/>
          <p:cNvSpPr txBox="1">
            <a:spLocks noGrp="1"/>
          </p:cNvSpPr>
          <p:nvPr>
            <p:ph type="title"/>
          </p:nvPr>
        </p:nvSpPr>
        <p:spPr>
          <a:prstGeom prst="rect">
            <a:avLst/>
          </a:prstGeom>
        </p:spPr>
        <p:txBody>
          <a:bodyPr/>
          <a:lstStyle/>
          <a:p>
            <a:r>
              <a:t>Selection Sort</a:t>
            </a:r>
          </a:p>
        </p:txBody>
      </p:sp>
      <p:sp>
        <p:nvSpPr>
          <p:cNvPr id="53" name="Arrange items in order…"/>
          <p:cNvSpPr txBox="1">
            <a:spLocks noGrp="1"/>
          </p:cNvSpPr>
          <p:nvPr>
            <p:ph type="body" idx="1"/>
          </p:nvPr>
        </p:nvSpPr>
        <p:spPr>
          <a:xfrm>
            <a:off x="190500" y="2343150"/>
            <a:ext cx="13277850" cy="11315700"/>
          </a:xfrm>
          <a:prstGeom prst="rect">
            <a:avLst/>
          </a:prstGeom>
        </p:spPr>
        <p:txBody>
          <a:bodyPr/>
          <a:lstStyle/>
          <a:p>
            <a:pPr>
              <a:buBlip>
                <a:blip r:embed="rId4"/>
              </a:buBlip>
            </a:pPr>
            <a:r>
              <a:t>Arrange items in order</a:t>
            </a:r>
          </a:p>
          <a:p>
            <a:pPr lvl="1">
              <a:buBlip>
                <a:blip r:embed="rId4"/>
              </a:buBlip>
            </a:pPr>
            <a:r>
              <a:t>select the smallest and place it on the far left</a:t>
            </a:r>
          </a:p>
          <a:p>
            <a:pPr lvl="2">
              <a:buBlip>
                <a:blip r:embed="rId4"/>
              </a:buBlip>
            </a:pPr>
            <a:r>
              <a:t>starting at the first book, look at each book</a:t>
            </a:r>
          </a:p>
          <a:p>
            <a:pPr lvl="2">
              <a:buBlip>
                <a:blip r:embed="rId4"/>
              </a:buBlip>
            </a:pPr>
            <a:r>
              <a:t>remember the location of the smallest</a:t>
            </a:r>
          </a:p>
          <a:p>
            <a:pPr lvl="2">
              <a:buBlip>
                <a:blip r:embed="rId4"/>
              </a:buBlip>
            </a:pPr>
            <a:r>
              <a:t>swap it with the first book</a:t>
            </a:r>
          </a:p>
          <a:p>
            <a:pPr lvl="1">
              <a:buBlip>
                <a:blip r:embed="rId4"/>
              </a:buBlip>
            </a:pPr>
            <a:r>
              <a:t>repeat, starting with the second book</a:t>
            </a:r>
          </a:p>
          <a:p>
            <a:pPr lvl="2">
              <a:buBlip>
                <a:blip r:embed="rId4"/>
              </a:buBlip>
            </a:pPr>
            <a:r>
              <a:t>first book is in sorted portion of the shelf</a:t>
            </a:r>
          </a:p>
          <a:p>
            <a:pPr lvl="1">
              <a:buBlip>
                <a:blip r:embed="rId4"/>
              </a:buBlip>
            </a:pPr>
            <a:r>
              <a:t>Dividing shelf (array) into a sorted and unsorted parts</a:t>
            </a:r>
          </a:p>
          <a:p>
            <a:pPr lvl="2">
              <a:buBlip>
                <a:blip r:embed="rId4"/>
              </a:buBlip>
            </a:pPr>
            <a:r>
              <a:t>Partitioning</a:t>
            </a:r>
          </a:p>
        </p:txBody>
      </p:sp>
      <p:sp>
        <p:nvSpPr>
          <p:cNvPr id="54" name="Rectangle"/>
          <p:cNvSpPr/>
          <p:nvPr/>
        </p:nvSpPr>
        <p:spPr>
          <a:xfrm>
            <a:off x="16192500" y="6620256"/>
            <a:ext cx="781050" cy="3829050"/>
          </a:xfrm>
          <a:prstGeom prst="rect">
            <a:avLst/>
          </a:prstGeom>
          <a:solidFill>
            <a:srgbClr val="424242"/>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55" name="Rectangle"/>
          <p:cNvSpPr/>
          <p:nvPr/>
        </p:nvSpPr>
        <p:spPr>
          <a:xfrm>
            <a:off x="17354550" y="6925056"/>
            <a:ext cx="781050" cy="3524250"/>
          </a:xfrm>
          <a:prstGeom prst="rect">
            <a:avLst/>
          </a:prstGeom>
          <a:solidFill>
            <a:srgbClr val="008F00"/>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56" name="Rectangle"/>
          <p:cNvSpPr/>
          <p:nvPr/>
        </p:nvSpPr>
        <p:spPr>
          <a:xfrm>
            <a:off x="18535650" y="5705856"/>
            <a:ext cx="781050" cy="4743450"/>
          </a:xfrm>
          <a:prstGeom prst="rect">
            <a:avLst/>
          </a:prstGeom>
          <a:solidFill>
            <a:srgbClr val="7C8CFF"/>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57" name="Rectangle"/>
          <p:cNvSpPr/>
          <p:nvPr/>
        </p:nvSpPr>
        <p:spPr>
          <a:xfrm>
            <a:off x="19697700" y="7344156"/>
            <a:ext cx="781050" cy="3105150"/>
          </a:xfrm>
          <a:prstGeom prst="rect">
            <a:avLst/>
          </a:prstGeom>
          <a:solidFill>
            <a:srgbClr val="E5E6E1"/>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58" name="Rectangle"/>
          <p:cNvSpPr/>
          <p:nvPr/>
        </p:nvSpPr>
        <p:spPr>
          <a:xfrm>
            <a:off x="22021800" y="8029956"/>
            <a:ext cx="781050" cy="2419350"/>
          </a:xfrm>
          <a:prstGeom prst="rect">
            <a:avLst/>
          </a:prstGeom>
          <a:solidFill>
            <a:schemeClr val="accent4">
              <a:hueOff val="-1081314"/>
              <a:satOff val="4338"/>
              <a:lumOff val="-8931"/>
            </a:schemeClr>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59" name="Rounded Rectangle"/>
          <p:cNvSpPr/>
          <p:nvPr/>
        </p:nvSpPr>
        <p:spPr>
          <a:xfrm>
            <a:off x="19507200" y="7191756"/>
            <a:ext cx="1219200" cy="3486150"/>
          </a:xfrm>
          <a:prstGeom prst="roundRect">
            <a:avLst>
              <a:gd name="adj" fmla="val 13860"/>
            </a:avLst>
          </a:prstGeom>
          <a:ln w="127000">
            <a:solidFill>
              <a:srgbClr val="FFFB00"/>
            </a:solidFill>
            <a:miter lim="400000"/>
          </a:ln>
          <a:effectLst>
            <a:outerShdw blurRad="152400" dist="127000" dir="1980000" rotWithShape="0">
              <a:srgbClr val="000000"/>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60" name="Rounded Rectangle"/>
          <p:cNvSpPr/>
          <p:nvPr/>
        </p:nvSpPr>
        <p:spPr>
          <a:xfrm>
            <a:off x="21812250" y="7782306"/>
            <a:ext cx="1219200" cy="2876550"/>
          </a:xfrm>
          <a:prstGeom prst="roundRect">
            <a:avLst>
              <a:gd name="adj" fmla="val 13860"/>
            </a:avLst>
          </a:prstGeom>
          <a:ln w="127000">
            <a:solidFill>
              <a:srgbClr val="FFFB00"/>
            </a:solidFill>
            <a:miter lim="400000"/>
          </a:ln>
          <a:effectLst>
            <a:outerShdw blurRad="152400" dist="127000" dir="1980000" rotWithShape="0">
              <a:srgbClr val="000000"/>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61" name="Star"/>
          <p:cNvSpPr/>
          <p:nvPr/>
        </p:nvSpPr>
        <p:spPr>
          <a:xfrm>
            <a:off x="16229731" y="8182356"/>
            <a:ext cx="706588" cy="672005"/>
          </a:xfrm>
          <a:prstGeom prst="star5">
            <a:avLst>
              <a:gd name="adj" fmla="val 25000"/>
              <a:gd name="hf" fmla="val 105146"/>
              <a:gd name="vf" fmla="val 110557"/>
            </a:avLst>
          </a:prstGeom>
          <a:solidFill>
            <a:srgbClr val="FF2600"/>
          </a:solidFill>
          <a:ln w="38100">
            <a:solidFill>
              <a:srgbClr val="000000"/>
            </a:solidFill>
            <a:miter lim="400000"/>
          </a:ln>
          <a:effectLst>
            <a:outerShdw blurRad="723900" dir="2700000" rotWithShape="0">
              <a:srgbClr val="FFFB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62" name="Star"/>
          <p:cNvSpPr/>
          <p:nvPr/>
        </p:nvSpPr>
        <p:spPr>
          <a:xfrm>
            <a:off x="17391781" y="8182356"/>
            <a:ext cx="706588" cy="672005"/>
          </a:xfrm>
          <a:prstGeom prst="star5">
            <a:avLst>
              <a:gd name="adj" fmla="val 25000"/>
              <a:gd name="hf" fmla="val 105146"/>
              <a:gd name="vf" fmla="val 110557"/>
            </a:avLst>
          </a:prstGeom>
          <a:solidFill>
            <a:srgbClr val="FF2600"/>
          </a:solidFill>
          <a:ln w="38100">
            <a:solidFill>
              <a:srgbClr val="000000"/>
            </a:solidFill>
            <a:miter lim="400000"/>
          </a:ln>
          <a:effectLst>
            <a:outerShdw blurRad="723900" dir="2700000" rotWithShape="0">
              <a:srgbClr val="FFFB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63" name="Line"/>
          <p:cNvSpPr/>
          <p:nvPr/>
        </p:nvSpPr>
        <p:spPr>
          <a:xfrm>
            <a:off x="16573678" y="11004292"/>
            <a:ext cx="1" cy="1204033"/>
          </a:xfrm>
          <a:prstGeom prst="line">
            <a:avLst/>
          </a:prstGeom>
          <a:ln w="114300">
            <a:solidFill>
              <a:srgbClr val="94110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4" name="Line"/>
          <p:cNvSpPr/>
          <p:nvPr/>
        </p:nvSpPr>
        <p:spPr>
          <a:xfrm flipH="1">
            <a:off x="19507199" y="3057906"/>
            <a:ext cx="1" cy="8820232"/>
          </a:xfrm>
          <a:prstGeom prst="line">
            <a:avLst/>
          </a:prstGeom>
          <a:ln w="88900">
            <a:solidFill>
              <a:srgbClr val="FFFB00"/>
            </a:solidFill>
            <a:miter lim="400000"/>
          </a:ln>
          <a:effectLst>
            <a:outerShdw blurRad="203200" dist="38100" dir="270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5" name="Sorted…"/>
          <p:cNvSpPr/>
          <p:nvPr/>
        </p:nvSpPr>
        <p:spPr>
          <a:xfrm>
            <a:off x="17113262" y="3042030"/>
            <a:ext cx="2055727" cy="1727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p>
            <a:r>
              <a:t>Sorted</a:t>
            </a:r>
          </a:p>
          <a:p>
            <a:r>
              <a:t>Books</a:t>
            </a:r>
          </a:p>
        </p:txBody>
      </p:sp>
      <p:sp>
        <p:nvSpPr>
          <p:cNvPr id="66" name="Unsorted…"/>
          <p:cNvSpPr/>
          <p:nvPr/>
        </p:nvSpPr>
        <p:spPr>
          <a:xfrm>
            <a:off x="19981701" y="3042030"/>
            <a:ext cx="2833949" cy="1727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p>
            <a:r>
              <a:t>Unsorted</a:t>
            </a:r>
          </a:p>
          <a:p>
            <a:r>
              <a:t>Books</a:t>
            </a:r>
          </a:p>
        </p:txBody>
      </p:sp>
    </p:spTree>
  </p:cSld>
  <p:clrMapOvr>
    <a:masterClrMapping/>
  </p:clrMapOvr>
  <mc:AlternateContent xmlns:mc="http://schemas.openxmlformats.org/markup-compatibility/2006" xmlns:p15="http://schemas.microsoft.com/office/powerpoint/2012/main">
    <mc:Choice Requires="p15">
      <p:transition spd="med">
        <p15:prstTrans prst="pageCurlDouble"/>
      </p:transition>
    </mc:Choice>
    <mc:Choice xmlns="" xmlns:m="http://schemas.openxmlformats.org/officeDocument/2006/math" xmlns:a14="http://schemas.microsoft.com/office/drawing/2010/main" xmlns:p14="http://schemas.microsoft.com/office/powerpoint/2010/main" Requires="p14">
      <p:transition spd="fast" advClick="1" p14:dur="750">
        <p:pageCurlDoubl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52"/>
                                        </p:tgtEl>
                                        <p:attrNameLst>
                                          <p:attrName>style.visibility</p:attrName>
                                        </p:attrNameLst>
                                      </p:cBhvr>
                                      <p:to>
                                        <p:strVal val="visible"/>
                                      </p:to>
                                    </p:set>
                                    <p:animEffect transition="in" filter="fade">
                                      <p:cBhvr>
                                        <p:cTn id="7" dur="750"/>
                                        <p:tgtEl>
                                          <p:spTgt spid="52"/>
                                        </p:tgtEl>
                                      </p:cBhvr>
                                    </p:animEffect>
                                  </p:childTnLst>
                                </p:cTn>
                              </p:par>
                            </p:childTnLst>
                          </p:cTn>
                        </p:par>
                        <p:par>
                          <p:cTn id="8" fill="hold">
                            <p:stCondLst>
                              <p:cond delay="750"/>
                            </p:stCondLst>
                            <p:childTnLst>
                              <p:par>
                                <p:cTn id="9" presetID="10" presetClass="entr" fill="hold" grpId="0" nodeType="afterEffect">
                                  <p:stCondLst>
                                    <p:cond delay="300"/>
                                  </p:stCondLst>
                                  <p:iterate>
                                    <p:tmAbs val="0"/>
                                  </p:iterate>
                                  <p:childTnLst>
                                    <p:set>
                                      <p:cBhvr>
                                        <p:cTn id="10" fill="hold"/>
                                        <p:tgtEl>
                                          <p:spTgt spid="53">
                                            <p:bg/>
                                          </p:spTgt>
                                        </p:tgtEl>
                                        <p:attrNameLst>
                                          <p:attrName>style.visibility</p:attrName>
                                        </p:attrNameLst>
                                      </p:cBhvr>
                                      <p:to>
                                        <p:strVal val="visible"/>
                                      </p:to>
                                    </p:set>
                                    <p:animEffect transition="in" filter="fade">
                                      <p:cBhvr>
                                        <p:cTn id="11" dur="500"/>
                                        <p:tgtEl>
                                          <p:spTgt spid="53">
                                            <p:bg/>
                                          </p:spTgt>
                                        </p:tgtEl>
                                      </p:cBhvr>
                                    </p:animEffect>
                                  </p:childTnLst>
                                </p:cTn>
                              </p:par>
                              <p:par>
                                <p:cTn id="12" presetID="10" presetClass="entr" presetSubtype="0" fill="hold" grpId="0" nodeType="withEffect">
                                  <p:stCondLst>
                                    <p:cond delay="300"/>
                                  </p:stCondLst>
                                  <p:iterate>
                                    <p:tmAbs val="0"/>
                                  </p:iterate>
                                  <p:childTnLst>
                                    <p:set>
                                      <p:cBhvr>
                                        <p:cTn id="13" fill="hold"/>
                                        <p:tgtEl>
                                          <p:spTgt spid="53">
                                            <p:txEl>
                                              <p:pRg st="0" end="0"/>
                                            </p:txEl>
                                          </p:spTgt>
                                        </p:tgtEl>
                                        <p:attrNameLst>
                                          <p:attrName>style.visibility</p:attrName>
                                        </p:attrNameLst>
                                      </p:cBhvr>
                                      <p:to>
                                        <p:strVal val="visible"/>
                                      </p:to>
                                    </p:set>
                                    <p:animEffect transition="in" filter="fade">
                                      <p:cBhvr>
                                        <p:cTn id="14" dur="500"/>
                                        <p:tgtEl>
                                          <p:spTgt spid="53">
                                            <p:txEl>
                                              <p:pRg st="0" end="0"/>
                                            </p:txEl>
                                          </p:spTgt>
                                        </p:tgtEl>
                                      </p:cBhvr>
                                    </p:animEffect>
                                  </p:childTnLst>
                                </p:cTn>
                              </p:par>
                            </p:childTnLst>
                          </p:cTn>
                        </p:par>
                        <p:par>
                          <p:cTn id="15" fill="hold">
                            <p:stCondLst>
                              <p:cond delay="1550"/>
                            </p:stCondLst>
                            <p:childTnLst>
                              <p:par>
                                <p:cTn id="16" presetID="10" presetClass="entr" fill="hold" grpId="0" nodeType="afterEffect">
                                  <p:stCondLst>
                                    <p:cond delay="0"/>
                                  </p:stCondLst>
                                  <p:iterate>
                                    <p:tmAbs val="0"/>
                                  </p:iterate>
                                  <p:childTnLst>
                                    <p:set>
                                      <p:cBhvr>
                                        <p:cTn id="17" fill="hold"/>
                                        <p:tgtEl>
                                          <p:spTgt spid="53">
                                            <p:txEl>
                                              <p:pRg st="1" end="1"/>
                                            </p:txEl>
                                          </p:spTgt>
                                        </p:tgtEl>
                                        <p:attrNameLst>
                                          <p:attrName>style.visibility</p:attrName>
                                        </p:attrNameLst>
                                      </p:cBhvr>
                                      <p:to>
                                        <p:strVal val="visible"/>
                                      </p:to>
                                    </p:set>
                                    <p:animEffect transition="in" filter="fade">
                                      <p:cBhvr>
                                        <p:cTn id="18" dur="500"/>
                                        <p:tgtEl>
                                          <p:spTgt spid="5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fill="hold" grpId="0" nodeType="clickEffect">
                                  <p:stCondLst>
                                    <p:cond delay="0"/>
                                  </p:stCondLst>
                                  <p:iterate>
                                    <p:tmAbs val="0"/>
                                  </p:iterate>
                                  <p:childTnLst>
                                    <p:set>
                                      <p:cBhvr>
                                        <p:cTn id="22" fill="hold"/>
                                        <p:tgtEl>
                                          <p:spTgt spid="53">
                                            <p:txEl>
                                              <p:pRg st="2" end="2"/>
                                            </p:txEl>
                                          </p:spTgt>
                                        </p:tgtEl>
                                        <p:attrNameLst>
                                          <p:attrName>style.visibility</p:attrName>
                                        </p:attrNameLst>
                                      </p:cBhvr>
                                      <p:to>
                                        <p:strVal val="visible"/>
                                      </p:to>
                                    </p:set>
                                    <p:animEffect transition="in" filter="fade">
                                      <p:cBhvr>
                                        <p:cTn id="23" dur="500"/>
                                        <p:tgtEl>
                                          <p:spTgt spid="53">
                                            <p:txEl>
                                              <p:pRg st="2" end="2"/>
                                            </p:txEl>
                                          </p:spTgt>
                                        </p:tgtEl>
                                      </p:cBhvr>
                                    </p:animEffect>
                                  </p:childTnLst>
                                </p:cTn>
                              </p:par>
                            </p:childTnLst>
                          </p:cTn>
                        </p:par>
                        <p:par>
                          <p:cTn id="24" fill="hold">
                            <p:stCondLst>
                              <p:cond delay="500"/>
                            </p:stCondLst>
                            <p:childTnLst>
                              <p:par>
                                <p:cTn id="25" presetID="10" presetClass="entr" fill="hold" grpId="0" nodeType="afterEffect">
                                  <p:stCondLst>
                                    <p:cond delay="0"/>
                                  </p:stCondLst>
                                  <p:iterate>
                                    <p:tmAbs val="0"/>
                                  </p:iterate>
                                  <p:childTnLst>
                                    <p:set>
                                      <p:cBhvr>
                                        <p:cTn id="26" fill="hold"/>
                                        <p:tgtEl>
                                          <p:spTgt spid="63"/>
                                        </p:tgtEl>
                                        <p:attrNameLst>
                                          <p:attrName>style.visibility</p:attrName>
                                        </p:attrNameLst>
                                      </p:cBhvr>
                                      <p:to>
                                        <p:strVal val="visible"/>
                                      </p:to>
                                    </p:set>
                                    <p:animEffect transition="in" filter="fade">
                                      <p:cBhvr>
                                        <p:cTn id="27" dur="500"/>
                                        <p:tgtEl>
                                          <p:spTgt spid="63"/>
                                        </p:tgtEl>
                                      </p:cBhvr>
                                    </p:animEffect>
                                  </p:childTnLst>
                                </p:cTn>
                              </p:par>
                            </p:childTnLst>
                          </p:cTn>
                        </p:par>
                        <p:par>
                          <p:cTn id="28" fill="hold">
                            <p:stCondLst>
                              <p:cond delay="1000"/>
                            </p:stCondLst>
                            <p:childTnLst>
                              <p:par>
                                <p:cTn id="29" presetID="10" presetClass="entr" fill="hold" grpId="0" nodeType="afterEffect">
                                  <p:stCondLst>
                                    <p:cond delay="0"/>
                                  </p:stCondLst>
                                  <p:iterate>
                                    <p:tmAbs val="0"/>
                                  </p:iterate>
                                  <p:childTnLst>
                                    <p:set>
                                      <p:cBhvr>
                                        <p:cTn id="30" fill="hold"/>
                                        <p:tgtEl>
                                          <p:spTgt spid="50"/>
                                        </p:tgtEl>
                                        <p:attrNameLst>
                                          <p:attrName>style.visibility</p:attrName>
                                        </p:attrNameLst>
                                      </p:cBhvr>
                                      <p:to>
                                        <p:strVal val="visible"/>
                                      </p:to>
                                    </p:set>
                                    <p:animEffect transition="in" filter="fade">
                                      <p:cBhvr>
                                        <p:cTn id="31" dur="500"/>
                                        <p:tgtEl>
                                          <p:spTgt spid="5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0" nodeType="clickEffect">
                                  <p:stCondLst>
                                    <p:cond delay="0"/>
                                  </p:stCondLst>
                                  <p:iterate>
                                    <p:tmAbs val="0"/>
                                  </p:iterate>
                                  <p:childTnLst>
                                    <p:set>
                                      <p:cBhvr>
                                        <p:cTn id="35" fill="hold"/>
                                        <p:tgtEl>
                                          <p:spTgt spid="53">
                                            <p:txEl>
                                              <p:pRg st="3" end="3"/>
                                            </p:txEl>
                                          </p:spTgt>
                                        </p:tgtEl>
                                        <p:attrNameLst>
                                          <p:attrName>style.visibility</p:attrName>
                                        </p:attrNameLst>
                                      </p:cBhvr>
                                      <p:to>
                                        <p:strVal val="visible"/>
                                      </p:to>
                                    </p:set>
                                    <p:animEffect transition="in" filter="fade">
                                      <p:cBhvr>
                                        <p:cTn id="36" dur="500"/>
                                        <p:tgtEl>
                                          <p:spTgt spid="53">
                                            <p:txEl>
                                              <p:pRg st="3" end="3"/>
                                            </p:txEl>
                                          </p:spTgt>
                                        </p:tgtEl>
                                      </p:cBhvr>
                                    </p:animEffect>
                                  </p:childTnLst>
                                </p:cTn>
                              </p:par>
                            </p:childTnLst>
                          </p:cTn>
                        </p:par>
                        <p:par>
                          <p:cTn id="37" fill="hold">
                            <p:stCondLst>
                              <p:cond delay="500"/>
                            </p:stCondLst>
                            <p:childTnLst>
                              <p:par>
                                <p:cTn id="38" presetID="10" presetClass="entr" fill="hold" grpId="0" nodeType="afterEffect">
                                  <p:stCondLst>
                                    <p:cond delay="0"/>
                                  </p:stCondLst>
                                  <p:iterate>
                                    <p:tmAbs val="0"/>
                                  </p:iterate>
                                  <p:childTnLst>
                                    <p:set>
                                      <p:cBhvr>
                                        <p:cTn id="39" fill="hold"/>
                                        <p:tgtEl>
                                          <p:spTgt spid="61"/>
                                        </p:tgtEl>
                                        <p:attrNameLst>
                                          <p:attrName>style.visibility</p:attrName>
                                        </p:attrNameLst>
                                      </p:cBhvr>
                                      <p:to>
                                        <p:strVal val="visible"/>
                                      </p:to>
                                    </p:set>
                                    <p:animEffect transition="in" filter="fade">
                                      <p:cBhvr>
                                        <p:cTn id="40" dur="500"/>
                                        <p:tgtEl>
                                          <p:spTgt spid="61"/>
                                        </p:tgtEl>
                                      </p:cBhvr>
                                    </p:animEffect>
                                  </p:childTnLst>
                                </p:cTn>
                              </p:par>
                            </p:childTnLst>
                          </p:cTn>
                        </p:par>
                        <p:par>
                          <p:cTn id="41" fill="hold">
                            <p:stCondLst>
                              <p:cond delay="0"/>
                            </p:stCondLst>
                            <p:childTnLst>
                              <p:par>
                                <p:cTn id="42" presetID="-1" presetClass="path" presetSubtype="0" accel="50000" decel="50000" fill="hold" nodeType="afterEffect">
                                  <p:stCondLst>
                                    <p:cond delay="0"/>
                                  </p:stCondLst>
                                  <p:childTnLst>
                                    <p:animMotion origin="layout" path="M 0.000000 0.000000 L 0.073438 0.057870" pathEditMode="relative">
                                      <p:cBhvr>
                                        <p:cTn id="43" dur="500" fill="hold"/>
                                        <p:tgtEl>
                                          <p:spTgt spid="50"/>
                                        </p:tgtEl>
                                        <p:attrNameLst>
                                          <p:attrName>ppt_x</p:attrName>
                                          <p:attrName>ppt_y</p:attrName>
                                        </p:attrNameLst>
                                      </p:cBhvr>
                                    </p:animMotion>
                                  </p:childTnLst>
                                </p:cTn>
                              </p:par>
                            </p:childTnLst>
                          </p:cTn>
                        </p:par>
                        <p:par>
                          <p:cTn id="44" fill="hold">
                            <p:stCondLst>
                              <p:cond delay="0"/>
                            </p:stCondLst>
                            <p:childTnLst>
                              <p:par>
                                <p:cTn id="45" presetID="-1" presetClass="path" presetSubtype="0" accel="50000" decel="50000" fill="hold" nodeType="afterEffect">
                                  <p:stCondLst>
                                    <p:cond delay="0"/>
                                  </p:stCondLst>
                                  <p:childTnLst>
                                    <p:animMotion origin="layout" path="M 0.000000 0.000000 L 0.048047 -0.002083" pathEditMode="relative">
                                      <p:cBhvr>
                                        <p:cTn id="46" dur="500" fill="hold"/>
                                        <p:tgtEl>
                                          <p:spTgt spid="61"/>
                                        </p:tgtEl>
                                        <p:attrNameLst>
                                          <p:attrName>ppt_x</p:attrName>
                                          <p:attrName>ppt_y</p:attrName>
                                        </p:attrNameLst>
                                      </p:cBhvr>
                                    </p:animMotion>
                                  </p:childTnLst>
                                </p:cTn>
                              </p:par>
                            </p:childTnLst>
                          </p:cTn>
                        </p:par>
                        <p:par>
                          <p:cTn id="47" fill="hold">
                            <p:stCondLst>
                              <p:cond delay="0"/>
                            </p:stCondLst>
                            <p:childTnLst>
                              <p:par>
                                <p:cTn id="48" presetID="-1" presetClass="path" presetSubtype="0" accel="50000" decel="50000" fill="hold" nodeType="afterEffect">
                                  <p:stCondLst>
                                    <p:cond delay="0"/>
                                  </p:stCondLst>
                                  <p:childTnLst>
                                    <p:animMotion origin="layout" path="M 0.073438 0.057870 L 0.110156 -0.026388" pathEditMode="relative">
                                      <p:cBhvr>
                                        <p:cTn id="49" dur="500" fill="hold"/>
                                        <p:tgtEl>
                                          <p:spTgt spid="50"/>
                                        </p:tgtEl>
                                        <p:attrNameLst>
                                          <p:attrName>ppt_x</p:attrName>
                                          <p:attrName>ppt_y</p:attrName>
                                        </p:attrNameLst>
                                      </p:cBhvr>
                                    </p:animMotion>
                                  </p:childTnLst>
                                </p:cTn>
                              </p:par>
                            </p:childTnLst>
                          </p:cTn>
                        </p:par>
                        <p:par>
                          <p:cTn id="50" fill="hold">
                            <p:stCondLst>
                              <p:cond delay="0"/>
                            </p:stCondLst>
                            <p:childTnLst>
                              <p:par>
                                <p:cTn id="51" presetID="-1" presetClass="path" presetSubtype="0" accel="50000" decel="50000" fill="hold" nodeType="afterEffect">
                                  <p:stCondLst>
                                    <p:cond delay="0"/>
                                  </p:stCondLst>
                                  <p:childTnLst>
                                    <p:animMotion origin="layout" path="M 0.110156 -0.026388 L 0.158594 0.087500" pathEditMode="relative">
                                      <p:cBhvr>
                                        <p:cTn id="52" dur="500" fill="hold"/>
                                        <p:tgtEl>
                                          <p:spTgt spid="50"/>
                                        </p:tgtEl>
                                        <p:attrNameLst>
                                          <p:attrName>ppt_x</p:attrName>
                                          <p:attrName>ppt_y</p:attrName>
                                        </p:attrNameLst>
                                      </p:cBhvr>
                                    </p:animMotion>
                                  </p:childTnLst>
                                </p:cTn>
                              </p:par>
                            </p:childTnLst>
                          </p:cTn>
                        </p:par>
                        <p:par>
                          <p:cTn id="53" fill="hold">
                            <p:stCondLst>
                              <p:cond delay="0"/>
                            </p:stCondLst>
                            <p:childTnLst>
                              <p:par>
                                <p:cTn id="54" presetID="-1" presetClass="path" presetSubtype="0" accel="50000" decel="50000" fill="hold" nodeType="afterEffect">
                                  <p:stCondLst>
                                    <p:cond delay="0"/>
                                  </p:stCondLst>
                                  <p:childTnLst>
                                    <p:animMotion origin="layout" path="M 0.048047 -0.002083 L 0.144141 -0.002083" pathEditMode="relative">
                                      <p:cBhvr>
                                        <p:cTn id="55" dur="500" fill="hold"/>
                                        <p:tgtEl>
                                          <p:spTgt spid="61"/>
                                        </p:tgtEl>
                                        <p:attrNameLst>
                                          <p:attrName>ppt_x</p:attrName>
                                          <p:attrName>ppt_y</p:attrName>
                                        </p:attrNameLst>
                                      </p:cBhvr>
                                    </p:animMotion>
                                  </p:childTnLst>
                                </p:cTn>
                              </p:par>
                            </p:childTnLst>
                          </p:cTn>
                        </p:par>
                        <p:par>
                          <p:cTn id="56" fill="hold">
                            <p:stCondLst>
                              <p:cond delay="0"/>
                            </p:stCondLst>
                            <p:childTnLst>
                              <p:par>
                                <p:cTn id="57" presetID="-1" presetClass="path" presetSubtype="0" accel="50000" decel="50000" fill="hold" nodeType="afterEffect">
                                  <p:stCondLst>
                                    <p:cond delay="0"/>
                                  </p:stCondLst>
                                  <p:childTnLst>
                                    <p:animMotion origin="layout" path="M 0.158594 0.087500 L 0.221094 0.020834" pathEditMode="relative">
                                      <p:cBhvr>
                                        <p:cTn id="58" dur="500" fill="hold"/>
                                        <p:tgtEl>
                                          <p:spTgt spid="50"/>
                                        </p:tgtEl>
                                        <p:attrNameLst>
                                          <p:attrName>ppt_x</p:attrName>
                                          <p:attrName>ppt_y</p:attrName>
                                        </p:attrNameLst>
                                      </p:cBhvr>
                                    </p:animMotion>
                                  </p:childTnLst>
                                </p:cTn>
                              </p:par>
                            </p:childTnLst>
                          </p:cTn>
                        </p:par>
                        <p:par>
                          <p:cTn id="59" fill="hold">
                            <p:stCondLst>
                              <p:cond delay="0"/>
                            </p:stCondLst>
                            <p:childTnLst>
                              <p:par>
                                <p:cTn id="60" presetID="-1" presetClass="path" presetSubtype="0" accel="50000" decel="50000" fill="hold" nodeType="afterEffect">
                                  <p:stCondLst>
                                    <p:cond delay="0"/>
                                  </p:stCondLst>
                                  <p:childTnLst>
                                    <p:animMotion origin="layout" path="M 0.221094 0.020834 L 0.268750 0.134722" pathEditMode="relative">
                                      <p:cBhvr>
                                        <p:cTn id="61" dur="500" fill="hold"/>
                                        <p:tgtEl>
                                          <p:spTgt spid="50"/>
                                        </p:tgtEl>
                                        <p:attrNameLst>
                                          <p:attrName>ppt_x</p:attrName>
                                          <p:attrName>ppt_y</p:attrName>
                                        </p:attrNameLst>
                                      </p:cBhvr>
                                    </p:animMotion>
                                  </p:childTnLst>
                                </p:cTn>
                              </p:par>
                            </p:childTnLst>
                          </p:cTn>
                        </p:par>
                        <p:par>
                          <p:cTn id="62" fill="hold">
                            <p:stCondLst>
                              <p:cond delay="0"/>
                            </p:stCondLst>
                            <p:childTnLst>
                              <p:par>
                                <p:cTn id="63" presetID="-1" presetClass="path" presetSubtype="0" accel="50000" decel="50000" fill="hold" nodeType="afterEffect">
                                  <p:stCondLst>
                                    <p:cond delay="0"/>
                                  </p:stCondLst>
                                  <p:childTnLst>
                                    <p:animMotion origin="layout" path="M 0.144141 -0.002083 L 0.239453 -0.002083" pathEditMode="relative">
                                      <p:cBhvr>
                                        <p:cTn id="64" dur="500" fill="hold"/>
                                        <p:tgtEl>
                                          <p:spTgt spid="61"/>
                                        </p:tgtEl>
                                        <p:attrNameLst>
                                          <p:attrName>ppt_x</p:attrName>
                                          <p:attrName>ppt_y</p:attrName>
                                        </p:attrNameLst>
                                      </p:cBhvr>
                                    </p:animMotion>
                                  </p:childTnLst>
                                </p:cTn>
                              </p:par>
                            </p:childTnLst>
                          </p:cTn>
                        </p:par>
                      </p:childTnLst>
                    </p:cTn>
                  </p:par>
                  <p:par>
                    <p:cTn id="65" fill="hold">
                      <p:stCondLst>
                        <p:cond delay="indefinite"/>
                      </p:stCondLst>
                      <p:childTnLst>
                        <p:par>
                          <p:cTn id="66" fill="hold">
                            <p:stCondLst>
                              <p:cond delay="0"/>
                            </p:stCondLst>
                            <p:childTnLst>
                              <p:par>
                                <p:cTn id="67" presetID="10" presetClass="entr" fill="hold" grpId="0" nodeType="clickEffect">
                                  <p:stCondLst>
                                    <p:cond delay="0"/>
                                  </p:stCondLst>
                                  <p:iterate>
                                    <p:tmAbs val="0"/>
                                  </p:iterate>
                                  <p:childTnLst>
                                    <p:set>
                                      <p:cBhvr>
                                        <p:cTn id="68" fill="hold"/>
                                        <p:tgtEl>
                                          <p:spTgt spid="60"/>
                                        </p:tgtEl>
                                        <p:attrNameLst>
                                          <p:attrName>style.visibility</p:attrName>
                                        </p:attrNameLst>
                                      </p:cBhvr>
                                      <p:to>
                                        <p:strVal val="visible"/>
                                      </p:to>
                                    </p:set>
                                    <p:animEffect transition="in" filter="fade">
                                      <p:cBhvr>
                                        <p:cTn id="69" dur="500"/>
                                        <p:tgtEl>
                                          <p:spTgt spid="60"/>
                                        </p:tgtEl>
                                      </p:cBhvr>
                                    </p:animEffect>
                                  </p:childTnLst>
                                </p:cTn>
                              </p:par>
                            </p:childTnLst>
                          </p:cTn>
                        </p:par>
                        <p:par>
                          <p:cTn id="70" fill="hold">
                            <p:stCondLst>
                              <p:cond delay="500"/>
                            </p:stCondLst>
                            <p:childTnLst>
                              <p:par>
                                <p:cTn id="71" presetID="10" presetClass="exit" fill="hold" grpId="1" nodeType="afterEffect">
                                  <p:stCondLst>
                                    <p:cond delay="0"/>
                                  </p:stCondLst>
                                  <p:iterate>
                                    <p:tmAbs val="0"/>
                                  </p:iterate>
                                  <p:childTnLst>
                                    <p:animEffect transition="out" filter="fade">
                                      <p:cBhvr>
                                        <p:cTn id="72" dur="750" fill="hold"/>
                                        <p:tgtEl>
                                          <p:spTgt spid="50"/>
                                        </p:tgtEl>
                                      </p:cBhvr>
                                    </p:animEffect>
                                    <p:set>
                                      <p:cBhvr>
                                        <p:cTn id="73" fill="hold">
                                          <p:stCondLst>
                                            <p:cond delay="749"/>
                                          </p:stCondLst>
                                        </p:cTn>
                                        <p:tgtEl>
                                          <p:spTgt spid="50"/>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0" presetClass="entr" fill="hold" grpId="0" nodeType="clickEffect">
                                  <p:stCondLst>
                                    <p:cond delay="0"/>
                                  </p:stCondLst>
                                  <p:iterate>
                                    <p:tmAbs val="0"/>
                                  </p:iterate>
                                  <p:childTnLst>
                                    <p:set>
                                      <p:cBhvr>
                                        <p:cTn id="77" fill="hold"/>
                                        <p:tgtEl>
                                          <p:spTgt spid="53">
                                            <p:txEl>
                                              <p:pRg st="4" end="4"/>
                                            </p:txEl>
                                          </p:spTgt>
                                        </p:tgtEl>
                                        <p:attrNameLst>
                                          <p:attrName>style.visibility</p:attrName>
                                        </p:attrNameLst>
                                      </p:cBhvr>
                                      <p:to>
                                        <p:strVal val="visible"/>
                                      </p:to>
                                    </p:set>
                                    <p:animEffect transition="in" filter="fade">
                                      <p:cBhvr>
                                        <p:cTn id="78" dur="500"/>
                                        <p:tgtEl>
                                          <p:spTgt spid="53">
                                            <p:txEl>
                                              <p:pRg st="4" end="4"/>
                                            </p:txEl>
                                          </p:spTgt>
                                        </p:tgtEl>
                                      </p:cBhvr>
                                    </p:animEffect>
                                  </p:childTnLst>
                                </p:cTn>
                              </p:par>
                            </p:childTnLst>
                          </p:cTn>
                        </p:par>
                        <p:par>
                          <p:cTn id="79" fill="hold">
                            <p:stCondLst>
                              <p:cond delay="0"/>
                            </p:stCondLst>
                            <p:childTnLst>
                              <p:par>
                                <p:cTn id="80" presetID="-1" presetClass="path" presetSubtype="0" accel="50000" decel="50000" fill="hold" nodeType="withEffect">
                                  <p:stCondLst>
                                    <p:cond delay="0"/>
                                  </p:stCondLst>
                                  <p:childTnLst>
                                    <p:animMotion origin="layout" path="M 0.000000 0.000000 C 0.000000 0.000000 0.023537 -0.304021 -0.111328 -0.309491 C -0.248307 -0.315046 -0.238672 0.000694 -0.238672 0.000694" pathEditMode="relative">
                                      <p:cBhvr>
                                        <p:cTn id="81" dur="1000" fill="hold"/>
                                        <p:tgtEl>
                                          <p:spTgt spid="58"/>
                                        </p:tgtEl>
                                        <p:attrNameLst>
                                          <p:attrName>ppt_x</p:attrName>
                                          <p:attrName>ppt_y</p:attrName>
                                        </p:attrNameLst>
                                      </p:cBhvr>
                                    </p:animMotion>
                                  </p:childTnLst>
                                </p:cTn>
                              </p:par>
                            </p:childTnLst>
                          </p:cTn>
                        </p:par>
                        <p:par>
                          <p:cTn id="82" fill="hold">
                            <p:stCondLst>
                              <p:cond delay="1000"/>
                            </p:stCondLst>
                            <p:childTnLst>
                              <p:par>
                                <p:cTn id="83" presetID="10" presetClass="exit" fill="hold" grpId="1" nodeType="afterEffect">
                                  <p:stCondLst>
                                    <p:cond delay="0"/>
                                  </p:stCondLst>
                                  <p:iterate>
                                    <p:tmAbs val="0"/>
                                  </p:iterate>
                                  <p:childTnLst>
                                    <p:animEffect transition="out" filter="fade">
                                      <p:cBhvr>
                                        <p:cTn id="84" dur="500" fill="hold"/>
                                        <p:tgtEl>
                                          <p:spTgt spid="61"/>
                                        </p:tgtEl>
                                      </p:cBhvr>
                                    </p:animEffect>
                                    <p:set>
                                      <p:cBhvr>
                                        <p:cTn id="85" fill="hold">
                                          <p:stCondLst>
                                            <p:cond delay="499"/>
                                          </p:stCondLst>
                                        </p:cTn>
                                        <p:tgtEl>
                                          <p:spTgt spid="61"/>
                                        </p:tgtEl>
                                        <p:attrNameLst>
                                          <p:attrName>style.visibility</p:attrName>
                                        </p:attrNameLst>
                                      </p:cBhvr>
                                      <p:to>
                                        <p:strVal val="hidden"/>
                                      </p:to>
                                    </p:set>
                                  </p:childTnLst>
                                </p:cTn>
                              </p:par>
                            </p:childTnLst>
                          </p:cTn>
                        </p:par>
                        <p:par>
                          <p:cTn id="86" fill="hold">
                            <p:stCondLst>
                              <p:cond delay="0"/>
                            </p:stCondLst>
                            <p:childTnLst>
                              <p:par>
                                <p:cTn id="87" presetID="8" presetClass="emph" presetSubtype="0" accel="50000" decel="50000" fill="hold" grpId="0" nodeType="withEffect">
                                  <p:stCondLst>
                                    <p:cond delay="0"/>
                                  </p:stCondLst>
                                  <p:childTnLst>
                                    <p:animRot by="21600000">
                                      <p:cBhvr>
                                        <p:cTn id="88" dur="1000" fill="hold"/>
                                        <p:tgtEl>
                                          <p:spTgt spid="58"/>
                                        </p:tgtEl>
                                        <p:attrNameLst>
                                          <p:attrName>r</p:attrName>
                                        </p:attrNameLst>
                                      </p:cBhvr>
                                    </p:animRot>
                                  </p:childTnLst>
                                </p:cTn>
                              </p:par>
                            </p:childTnLst>
                          </p:cTn>
                        </p:par>
                        <p:par>
                          <p:cTn id="89" fill="hold">
                            <p:stCondLst>
                              <p:cond delay="0"/>
                            </p:stCondLst>
                            <p:childTnLst>
                              <p:par>
                                <p:cTn id="90" presetID="-1" presetClass="path" presetSubtype="0" accel="50000" decel="50000" fill="hold" nodeType="withEffect">
                                  <p:stCondLst>
                                    <p:cond delay="0"/>
                                  </p:stCondLst>
                                  <p:childTnLst>
                                    <p:animMotion origin="layout" path="M 0.000000 0.000000 C 0.000000 0.000000 -0.023543 0.269567 0.112891 0.264583 C 0.264974 0.259028 0.239453 0.000694 0.239453 0.000694" pathEditMode="relative">
                                      <p:cBhvr>
                                        <p:cTn id="91" dur="1000" fill="hold"/>
                                        <p:tgtEl>
                                          <p:spTgt spid="54"/>
                                        </p:tgtEl>
                                        <p:attrNameLst>
                                          <p:attrName>ppt_x</p:attrName>
                                          <p:attrName>ppt_y</p:attrName>
                                        </p:attrNameLst>
                                      </p:cBhvr>
                                    </p:animMotion>
                                  </p:childTnLst>
                                </p:cTn>
                              </p:par>
                            </p:childTnLst>
                          </p:cTn>
                        </p:par>
                        <p:par>
                          <p:cTn id="92" fill="hold">
                            <p:stCondLst>
                              <p:cond delay="0"/>
                            </p:stCondLst>
                            <p:childTnLst>
                              <p:par>
                                <p:cTn id="93" presetID="8" presetClass="emph" presetSubtype="0" accel="50000" decel="50000" fill="hold" grpId="0" nodeType="withEffect">
                                  <p:stCondLst>
                                    <p:cond delay="0"/>
                                  </p:stCondLst>
                                  <p:childTnLst>
                                    <p:animRot by="-21600000">
                                      <p:cBhvr>
                                        <p:cTn id="94" dur="1000" fill="hold"/>
                                        <p:tgtEl>
                                          <p:spTgt spid="54"/>
                                        </p:tgtEl>
                                        <p:attrNameLst>
                                          <p:attrName>r</p:attrName>
                                        </p:attrNameLst>
                                      </p:cBhvr>
                                    </p:animRot>
                                  </p:childTnLst>
                                </p:cTn>
                              </p:par>
                            </p:childTnLst>
                          </p:cTn>
                        </p:par>
                        <p:par>
                          <p:cTn id="95" fill="hold">
                            <p:stCondLst>
                              <p:cond delay="1000"/>
                            </p:stCondLst>
                            <p:childTnLst>
                              <p:par>
                                <p:cTn id="96" presetID="10" presetClass="exit" fill="hold" grpId="1" nodeType="afterEffect">
                                  <p:stCondLst>
                                    <p:cond delay="0"/>
                                  </p:stCondLst>
                                  <p:iterate>
                                    <p:tmAbs val="0"/>
                                  </p:iterate>
                                  <p:childTnLst>
                                    <p:animEffect transition="out" filter="fade">
                                      <p:cBhvr>
                                        <p:cTn id="97" dur="500" fill="hold"/>
                                        <p:tgtEl>
                                          <p:spTgt spid="60"/>
                                        </p:tgtEl>
                                      </p:cBhvr>
                                    </p:animEffect>
                                    <p:set>
                                      <p:cBhvr>
                                        <p:cTn id="98" fill="hold">
                                          <p:stCondLst>
                                            <p:cond delay="499"/>
                                          </p:stCondLst>
                                        </p:cTn>
                                        <p:tgtEl>
                                          <p:spTgt spid="60"/>
                                        </p:tgtEl>
                                        <p:attrNameLst>
                                          <p:attrName>style.visibility</p:attrName>
                                        </p:attrNameLst>
                                      </p:cBhvr>
                                      <p:to>
                                        <p:strVal val="hidden"/>
                                      </p:to>
                                    </p:set>
                                  </p:childTnLst>
                                </p:cTn>
                              </p:par>
                            </p:childTnLst>
                          </p:cTn>
                        </p:par>
                        <p:par>
                          <p:cTn id="99" fill="hold">
                            <p:stCondLst>
                              <p:cond delay="0"/>
                            </p:stCondLst>
                            <p:childTnLst>
                              <p:par>
                                <p:cTn id="100" presetID="-1" presetClass="path" presetSubtype="0" accel="50000" decel="50000" fill="hold" nodeType="afterEffect">
                                  <p:stCondLst>
                                    <p:cond delay="0"/>
                                  </p:stCondLst>
                                  <p:childTnLst>
                                    <p:animMotion origin="layout" path="M 0.000000 0.000000 L 0.048430 0.001757" pathEditMode="relative">
                                      <p:cBhvr>
                                        <p:cTn id="101" dur="500" fill="hold"/>
                                        <p:tgtEl>
                                          <p:spTgt spid="63"/>
                                        </p:tgtEl>
                                        <p:attrNameLst>
                                          <p:attrName>ppt_x</p:attrName>
                                          <p:attrName>ppt_y</p:attrName>
                                        </p:attrNameLst>
                                      </p:cBhvr>
                                    </p:animMotion>
                                  </p:childTnLst>
                                </p:cTn>
                              </p:par>
                            </p:childTnLst>
                          </p:cTn>
                        </p:par>
                      </p:childTnLst>
                    </p:cTn>
                  </p:par>
                  <p:par>
                    <p:cTn id="102" fill="hold">
                      <p:stCondLst>
                        <p:cond delay="indefinite"/>
                      </p:stCondLst>
                      <p:childTnLst>
                        <p:par>
                          <p:cTn id="103" fill="hold">
                            <p:stCondLst>
                              <p:cond delay="0"/>
                            </p:stCondLst>
                            <p:childTnLst>
                              <p:par>
                                <p:cTn id="104" presetID="10" presetClass="entr" fill="hold" grpId="0" nodeType="clickEffect">
                                  <p:stCondLst>
                                    <p:cond delay="0"/>
                                  </p:stCondLst>
                                  <p:iterate>
                                    <p:tmAbs val="0"/>
                                  </p:iterate>
                                  <p:childTnLst>
                                    <p:set>
                                      <p:cBhvr>
                                        <p:cTn id="105" fill="hold"/>
                                        <p:tgtEl>
                                          <p:spTgt spid="53">
                                            <p:txEl>
                                              <p:pRg st="5" end="5"/>
                                            </p:txEl>
                                          </p:spTgt>
                                        </p:tgtEl>
                                        <p:attrNameLst>
                                          <p:attrName>style.visibility</p:attrName>
                                        </p:attrNameLst>
                                      </p:cBhvr>
                                      <p:to>
                                        <p:strVal val="visible"/>
                                      </p:to>
                                    </p:set>
                                    <p:animEffect transition="in" filter="fade">
                                      <p:cBhvr>
                                        <p:cTn id="106" dur="500"/>
                                        <p:tgtEl>
                                          <p:spTgt spid="53">
                                            <p:txEl>
                                              <p:pRg st="5" end="5"/>
                                            </p:txEl>
                                          </p:spTgt>
                                        </p:tgtEl>
                                      </p:cBhvr>
                                    </p:animEffect>
                                  </p:childTnLst>
                                </p:cTn>
                              </p:par>
                            </p:childTnLst>
                          </p:cTn>
                        </p:par>
                        <p:par>
                          <p:cTn id="107" fill="hold">
                            <p:stCondLst>
                              <p:cond delay="500"/>
                            </p:stCondLst>
                            <p:childTnLst>
                              <p:par>
                                <p:cTn id="108" presetID="10" presetClass="entr" fill="hold" grpId="0" nodeType="afterEffect">
                                  <p:stCondLst>
                                    <p:cond delay="0"/>
                                  </p:stCondLst>
                                  <p:iterate>
                                    <p:tmAbs val="0"/>
                                  </p:iterate>
                                  <p:childTnLst>
                                    <p:set>
                                      <p:cBhvr>
                                        <p:cTn id="109" fill="hold"/>
                                        <p:tgtEl>
                                          <p:spTgt spid="53">
                                            <p:txEl>
                                              <p:pRg st="6" end="6"/>
                                            </p:txEl>
                                          </p:spTgt>
                                        </p:tgtEl>
                                        <p:attrNameLst>
                                          <p:attrName>style.visibility</p:attrName>
                                        </p:attrNameLst>
                                      </p:cBhvr>
                                      <p:to>
                                        <p:strVal val="visible"/>
                                      </p:to>
                                    </p:set>
                                    <p:animEffect transition="in" filter="fade">
                                      <p:cBhvr>
                                        <p:cTn id="110" dur="500"/>
                                        <p:tgtEl>
                                          <p:spTgt spid="53">
                                            <p:txEl>
                                              <p:pRg st="6" end="6"/>
                                            </p:txEl>
                                          </p:spTgt>
                                        </p:tgtEl>
                                      </p:cBhvr>
                                    </p:animEffect>
                                  </p:childTnLst>
                                </p:cTn>
                              </p:par>
                            </p:childTnLst>
                          </p:cTn>
                        </p:par>
                        <p:par>
                          <p:cTn id="111" fill="hold">
                            <p:stCondLst>
                              <p:cond delay="1000"/>
                            </p:stCondLst>
                            <p:childTnLst>
                              <p:par>
                                <p:cTn id="112" presetID="10" presetClass="entr" fill="hold" grpId="0" nodeType="afterEffect">
                                  <p:stCondLst>
                                    <p:cond delay="0"/>
                                  </p:stCondLst>
                                  <p:iterate>
                                    <p:tmAbs val="0"/>
                                  </p:iterate>
                                  <p:childTnLst>
                                    <p:set>
                                      <p:cBhvr>
                                        <p:cTn id="113" fill="hold"/>
                                        <p:tgtEl>
                                          <p:spTgt spid="49"/>
                                        </p:tgtEl>
                                        <p:attrNameLst>
                                          <p:attrName>style.visibility</p:attrName>
                                        </p:attrNameLst>
                                      </p:cBhvr>
                                      <p:to>
                                        <p:strVal val="visible"/>
                                      </p:to>
                                    </p:set>
                                    <p:animEffect transition="in" filter="fade">
                                      <p:cBhvr>
                                        <p:cTn id="114" dur="500"/>
                                        <p:tgtEl>
                                          <p:spTgt spid="49"/>
                                        </p:tgtEl>
                                      </p:cBhvr>
                                    </p:animEffect>
                                  </p:childTnLst>
                                </p:cTn>
                              </p:par>
                            </p:childTnLst>
                          </p:cTn>
                        </p:par>
                        <p:par>
                          <p:cTn id="115" fill="hold">
                            <p:stCondLst>
                              <p:cond delay="1500"/>
                            </p:stCondLst>
                            <p:childTnLst>
                              <p:par>
                                <p:cTn id="116" presetID="10" presetClass="entr" fill="hold" grpId="0" nodeType="afterEffect">
                                  <p:stCondLst>
                                    <p:cond delay="0"/>
                                  </p:stCondLst>
                                  <p:iterate>
                                    <p:tmAbs val="0"/>
                                  </p:iterate>
                                  <p:childTnLst>
                                    <p:set>
                                      <p:cBhvr>
                                        <p:cTn id="117" fill="hold"/>
                                        <p:tgtEl>
                                          <p:spTgt spid="62"/>
                                        </p:tgtEl>
                                        <p:attrNameLst>
                                          <p:attrName>style.visibility</p:attrName>
                                        </p:attrNameLst>
                                      </p:cBhvr>
                                      <p:to>
                                        <p:strVal val="visible"/>
                                      </p:to>
                                    </p:set>
                                    <p:animEffect transition="in" filter="fade">
                                      <p:cBhvr>
                                        <p:cTn id="118" dur="500"/>
                                        <p:tgtEl>
                                          <p:spTgt spid="62"/>
                                        </p:tgtEl>
                                      </p:cBhvr>
                                    </p:animEffect>
                                  </p:childTnLst>
                                </p:cTn>
                              </p:par>
                            </p:childTnLst>
                          </p:cTn>
                        </p:par>
                        <p:par>
                          <p:cTn id="119" fill="hold">
                            <p:stCondLst>
                              <p:cond delay="0"/>
                            </p:stCondLst>
                            <p:childTnLst>
                              <p:par>
                                <p:cTn id="120" presetID="-1" presetClass="path" presetSubtype="0" accel="50000" decel="50000" fill="hold" nodeType="afterEffect">
                                  <p:stCondLst>
                                    <p:cond delay="0"/>
                                  </p:stCondLst>
                                  <p:childTnLst>
                                    <p:animMotion origin="layout" path="M 0.000000 0.000000 L 0.048403 -0.094506" pathEditMode="relative">
                                      <p:cBhvr>
                                        <p:cTn id="121" dur="500" fill="hold"/>
                                        <p:tgtEl>
                                          <p:spTgt spid="49"/>
                                        </p:tgtEl>
                                        <p:attrNameLst>
                                          <p:attrName>ppt_x</p:attrName>
                                          <p:attrName>ppt_y</p:attrName>
                                        </p:attrNameLst>
                                      </p:cBhvr>
                                    </p:animMotion>
                                  </p:childTnLst>
                                </p:cTn>
                              </p:par>
                            </p:childTnLst>
                          </p:cTn>
                        </p:par>
                        <p:par>
                          <p:cTn id="122" fill="hold">
                            <p:stCondLst>
                              <p:cond delay="0"/>
                            </p:stCondLst>
                            <p:childTnLst>
                              <p:par>
                                <p:cTn id="123" presetID="-1" presetClass="path" presetSubtype="0" accel="50000" decel="50000" fill="hold" nodeType="afterEffect">
                                  <p:stCondLst>
                                    <p:cond delay="0"/>
                                  </p:stCondLst>
                                  <p:childTnLst>
                                    <p:animMotion origin="layout" path="M 0.048403 -0.094506 L 0.096840 0.019382" pathEditMode="relative">
                                      <p:cBhvr>
                                        <p:cTn id="124" dur="500" fill="hold"/>
                                        <p:tgtEl>
                                          <p:spTgt spid="49"/>
                                        </p:tgtEl>
                                        <p:attrNameLst>
                                          <p:attrName>ppt_x</p:attrName>
                                          <p:attrName>ppt_y</p:attrName>
                                        </p:attrNameLst>
                                      </p:cBhvr>
                                    </p:animMotion>
                                  </p:childTnLst>
                                </p:cTn>
                              </p:par>
                            </p:childTnLst>
                          </p:cTn>
                        </p:par>
                        <p:par>
                          <p:cTn id="125" fill="hold">
                            <p:stCondLst>
                              <p:cond delay="0"/>
                            </p:stCondLst>
                            <p:childTnLst>
                              <p:par>
                                <p:cTn id="126" presetID="-1" presetClass="path" presetSubtype="0" accel="50000" decel="50000" fill="hold" nodeType="afterEffect">
                                  <p:stCondLst>
                                    <p:cond delay="0"/>
                                  </p:stCondLst>
                                  <p:childTnLst>
                                    <p:animMotion origin="layout" path="M 0.000000 0.000000 L 0.094922 -0.002083" pathEditMode="relative">
                                      <p:cBhvr>
                                        <p:cTn id="127" dur="500" fill="hold"/>
                                        <p:tgtEl>
                                          <p:spTgt spid="62"/>
                                        </p:tgtEl>
                                        <p:attrNameLst>
                                          <p:attrName>ppt_x</p:attrName>
                                          <p:attrName>ppt_y</p:attrName>
                                        </p:attrNameLst>
                                      </p:cBhvr>
                                    </p:animMotion>
                                  </p:childTnLst>
                                </p:cTn>
                              </p:par>
                            </p:childTnLst>
                          </p:cTn>
                        </p:par>
                        <p:par>
                          <p:cTn id="128" fill="hold">
                            <p:stCondLst>
                              <p:cond delay="0"/>
                            </p:stCondLst>
                            <p:childTnLst>
                              <p:par>
                                <p:cTn id="129" presetID="-1" presetClass="path" presetSubtype="0" accel="50000" decel="50000" fill="hold" nodeType="afterEffect">
                                  <p:stCondLst>
                                    <p:cond delay="0"/>
                                  </p:stCondLst>
                                  <p:childTnLst>
                                    <p:animMotion origin="layout" path="M 0.096840 0.019382 L 0.159340 -0.047284" pathEditMode="relative">
                                      <p:cBhvr>
                                        <p:cTn id="130" dur="500" fill="hold"/>
                                        <p:tgtEl>
                                          <p:spTgt spid="49"/>
                                        </p:tgtEl>
                                        <p:attrNameLst>
                                          <p:attrName>ppt_x</p:attrName>
                                          <p:attrName>ppt_y</p:attrName>
                                        </p:attrNameLst>
                                      </p:cBhvr>
                                    </p:animMotion>
                                  </p:childTnLst>
                                </p:cTn>
                              </p:par>
                            </p:childTnLst>
                          </p:cTn>
                        </p:par>
                        <p:par>
                          <p:cTn id="131" fill="hold">
                            <p:stCondLst>
                              <p:cond delay="0"/>
                            </p:stCondLst>
                            <p:childTnLst>
                              <p:par>
                                <p:cTn id="132" presetID="-1" presetClass="path" presetSubtype="0" accel="50000" decel="50000" fill="hold" nodeType="afterEffect">
                                  <p:stCondLst>
                                    <p:cond delay="0"/>
                                  </p:stCondLst>
                                  <p:childTnLst>
                                    <p:animMotion origin="layout" path="M 0.159340 -0.047284 L 0.206996 0.066605" pathEditMode="relative">
                                      <p:cBhvr>
                                        <p:cTn id="133" dur="500" fill="hold"/>
                                        <p:tgtEl>
                                          <p:spTgt spid="49"/>
                                        </p:tgtEl>
                                        <p:attrNameLst>
                                          <p:attrName>ppt_x</p:attrName>
                                          <p:attrName>ppt_y</p:attrName>
                                        </p:attrNameLst>
                                      </p:cBhvr>
                                    </p:animMotion>
                                  </p:childTnLst>
                                </p:cTn>
                              </p:par>
                            </p:childTnLst>
                          </p:cTn>
                        </p:par>
                        <p:par>
                          <p:cTn id="134" fill="hold">
                            <p:stCondLst>
                              <p:cond delay="500"/>
                            </p:stCondLst>
                            <p:childTnLst>
                              <p:par>
                                <p:cTn id="135" presetID="10" presetClass="entr" fill="hold" grpId="0" nodeType="afterEffect">
                                  <p:stCondLst>
                                    <p:cond delay="0"/>
                                  </p:stCondLst>
                                  <p:iterate>
                                    <p:tmAbs val="0"/>
                                  </p:iterate>
                                  <p:childTnLst>
                                    <p:set>
                                      <p:cBhvr>
                                        <p:cTn id="136" fill="hold"/>
                                        <p:tgtEl>
                                          <p:spTgt spid="59"/>
                                        </p:tgtEl>
                                        <p:attrNameLst>
                                          <p:attrName>style.visibility</p:attrName>
                                        </p:attrNameLst>
                                      </p:cBhvr>
                                      <p:to>
                                        <p:strVal val="visible"/>
                                      </p:to>
                                    </p:set>
                                    <p:animEffect transition="in" filter="fade">
                                      <p:cBhvr>
                                        <p:cTn id="137" dur="500"/>
                                        <p:tgtEl>
                                          <p:spTgt spid="59"/>
                                        </p:tgtEl>
                                      </p:cBhvr>
                                    </p:animEffect>
                                  </p:childTnLst>
                                </p:cTn>
                              </p:par>
                            </p:childTnLst>
                          </p:cTn>
                        </p:par>
                        <p:par>
                          <p:cTn id="138" fill="hold">
                            <p:stCondLst>
                              <p:cond delay="1000"/>
                            </p:stCondLst>
                            <p:childTnLst>
                              <p:par>
                                <p:cTn id="139" presetID="10" presetClass="exit" fill="hold" grpId="1" nodeType="afterEffect">
                                  <p:stCondLst>
                                    <p:cond delay="0"/>
                                  </p:stCondLst>
                                  <p:iterate>
                                    <p:tmAbs val="0"/>
                                  </p:iterate>
                                  <p:childTnLst>
                                    <p:animEffect transition="out" filter="fade">
                                      <p:cBhvr>
                                        <p:cTn id="140" dur="750" fill="hold"/>
                                        <p:tgtEl>
                                          <p:spTgt spid="49"/>
                                        </p:tgtEl>
                                      </p:cBhvr>
                                    </p:animEffect>
                                    <p:set>
                                      <p:cBhvr>
                                        <p:cTn id="141" fill="hold">
                                          <p:stCondLst>
                                            <p:cond delay="749"/>
                                          </p:stCondLst>
                                        </p:cTn>
                                        <p:tgtEl>
                                          <p:spTgt spid="49"/>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10" presetClass="exit" fill="hold" grpId="1" nodeType="clickEffect">
                                  <p:stCondLst>
                                    <p:cond delay="0"/>
                                  </p:stCondLst>
                                  <p:iterate>
                                    <p:tmAbs val="0"/>
                                  </p:iterate>
                                  <p:childTnLst>
                                    <p:animEffect transition="out" filter="fade">
                                      <p:cBhvr>
                                        <p:cTn id="145" dur="500" fill="hold"/>
                                        <p:tgtEl>
                                          <p:spTgt spid="59"/>
                                        </p:tgtEl>
                                      </p:cBhvr>
                                    </p:animEffect>
                                    <p:set>
                                      <p:cBhvr>
                                        <p:cTn id="146" fill="hold">
                                          <p:stCondLst>
                                            <p:cond delay="499"/>
                                          </p:stCondLst>
                                        </p:cTn>
                                        <p:tgtEl>
                                          <p:spTgt spid="59"/>
                                        </p:tgtEl>
                                        <p:attrNameLst>
                                          <p:attrName>style.visibility</p:attrName>
                                        </p:attrNameLst>
                                      </p:cBhvr>
                                      <p:to>
                                        <p:strVal val="hidden"/>
                                      </p:to>
                                    </p:set>
                                  </p:childTnLst>
                                </p:cTn>
                              </p:par>
                            </p:childTnLst>
                          </p:cTn>
                        </p:par>
                        <p:par>
                          <p:cTn id="147" fill="hold">
                            <p:stCondLst>
                              <p:cond delay="500"/>
                            </p:stCondLst>
                            <p:childTnLst>
                              <p:par>
                                <p:cTn id="148" presetID="10" presetClass="exit" fill="hold" grpId="1" nodeType="afterEffect">
                                  <p:stCondLst>
                                    <p:cond delay="0"/>
                                  </p:stCondLst>
                                  <p:iterate>
                                    <p:tmAbs val="0"/>
                                  </p:iterate>
                                  <p:childTnLst>
                                    <p:animEffect transition="out" filter="fade">
                                      <p:cBhvr>
                                        <p:cTn id="149" dur="500" fill="hold"/>
                                        <p:tgtEl>
                                          <p:spTgt spid="62"/>
                                        </p:tgtEl>
                                      </p:cBhvr>
                                    </p:animEffect>
                                    <p:set>
                                      <p:cBhvr>
                                        <p:cTn id="150" fill="hold">
                                          <p:stCondLst>
                                            <p:cond delay="499"/>
                                          </p:stCondLst>
                                        </p:cTn>
                                        <p:tgtEl>
                                          <p:spTgt spid="62"/>
                                        </p:tgtEl>
                                        <p:attrNameLst>
                                          <p:attrName>style.visibility</p:attrName>
                                        </p:attrNameLst>
                                      </p:cBhvr>
                                      <p:to>
                                        <p:strVal val="hidden"/>
                                      </p:to>
                                    </p:set>
                                  </p:childTnLst>
                                </p:cTn>
                              </p:par>
                            </p:childTnLst>
                          </p:cTn>
                        </p:par>
                        <p:par>
                          <p:cTn id="151" fill="hold">
                            <p:stCondLst>
                              <p:cond delay="0"/>
                            </p:stCondLst>
                            <p:childTnLst>
                              <p:par>
                                <p:cTn id="152" presetID="-1" presetClass="path" presetSubtype="0" accel="50000" decel="50000" fill="hold" nodeType="withEffect">
                                  <p:stCondLst>
                                    <p:cond delay="0"/>
                                  </p:stCondLst>
                                  <p:childTnLst>
                                    <p:animMotion origin="layout" path="M 0.000000 0.000000 L -0.001172 -0.388194 L -0.095703 -0.386343 L -0.095703 0.000694" pathEditMode="relative">
                                      <p:cBhvr>
                                        <p:cTn id="153" dur="1000" fill="hold"/>
                                        <p:tgtEl>
                                          <p:spTgt spid="57"/>
                                        </p:tgtEl>
                                        <p:attrNameLst>
                                          <p:attrName>ppt_x</p:attrName>
                                          <p:attrName>ppt_y</p:attrName>
                                        </p:attrNameLst>
                                      </p:cBhvr>
                                    </p:animMotion>
                                  </p:childTnLst>
                                </p:cTn>
                              </p:par>
                            </p:childTnLst>
                          </p:cTn>
                        </p:par>
                        <p:par>
                          <p:cTn id="154" fill="hold">
                            <p:stCondLst>
                              <p:cond delay="0"/>
                            </p:stCondLst>
                            <p:childTnLst>
                              <p:par>
                                <p:cTn id="155" presetID="8" presetClass="emph" presetSubtype="0" accel="50000" decel="50000" fill="hold" grpId="0" nodeType="withEffect">
                                  <p:stCondLst>
                                    <p:cond delay="0"/>
                                  </p:stCondLst>
                                  <p:childTnLst>
                                    <p:animRot by="21600000">
                                      <p:cBhvr>
                                        <p:cTn id="156" dur="1000" fill="hold"/>
                                        <p:tgtEl>
                                          <p:spTgt spid="57"/>
                                        </p:tgtEl>
                                        <p:attrNameLst>
                                          <p:attrName>r</p:attrName>
                                        </p:attrNameLst>
                                      </p:cBhvr>
                                    </p:animRot>
                                  </p:childTnLst>
                                </p:cTn>
                              </p:par>
                            </p:childTnLst>
                          </p:cTn>
                        </p:par>
                        <p:par>
                          <p:cTn id="157" fill="hold">
                            <p:stCondLst>
                              <p:cond delay="0"/>
                            </p:stCondLst>
                            <p:childTnLst>
                              <p:par>
                                <p:cTn id="158" presetID="-1" presetClass="path" presetSubtype="0" accel="50000" decel="50000" fill="hold" nodeType="withEffect">
                                  <p:stCondLst>
                                    <p:cond delay="0"/>
                                  </p:stCondLst>
                                  <p:childTnLst>
                                    <p:animMotion origin="layout" path="M 0.000000 0.000000 L 0.000391 0.234491 L 0.094922 0.232639 L 0.096484 0.000694" pathEditMode="relative">
                                      <p:cBhvr>
                                        <p:cTn id="159" dur="1000" fill="hold"/>
                                        <p:tgtEl>
                                          <p:spTgt spid="55"/>
                                        </p:tgtEl>
                                        <p:attrNameLst>
                                          <p:attrName>ppt_x</p:attrName>
                                          <p:attrName>ppt_y</p:attrName>
                                        </p:attrNameLst>
                                      </p:cBhvr>
                                    </p:animMotion>
                                  </p:childTnLst>
                                </p:cTn>
                              </p:par>
                            </p:childTnLst>
                          </p:cTn>
                        </p:par>
                        <p:par>
                          <p:cTn id="160" fill="hold">
                            <p:stCondLst>
                              <p:cond delay="0"/>
                            </p:stCondLst>
                            <p:childTnLst>
                              <p:par>
                                <p:cTn id="161" presetID="8" presetClass="emph" presetSubtype="0" accel="50000" decel="50000" fill="hold" grpId="0" nodeType="withEffect">
                                  <p:stCondLst>
                                    <p:cond delay="0"/>
                                  </p:stCondLst>
                                  <p:childTnLst>
                                    <p:animRot by="21600000">
                                      <p:cBhvr>
                                        <p:cTn id="162" dur="1000" fill="hold"/>
                                        <p:tgtEl>
                                          <p:spTgt spid="55"/>
                                        </p:tgtEl>
                                        <p:attrNameLst>
                                          <p:attrName>r</p:attrName>
                                        </p:attrNameLst>
                                      </p:cBhvr>
                                    </p:animRot>
                                  </p:childTnLst>
                                </p:cTn>
                              </p:par>
                            </p:childTnLst>
                          </p:cTn>
                        </p:par>
                      </p:childTnLst>
                    </p:cTn>
                  </p:par>
                  <p:par>
                    <p:cTn id="163" fill="hold">
                      <p:stCondLst>
                        <p:cond delay="indefinite"/>
                      </p:stCondLst>
                      <p:childTnLst>
                        <p:par>
                          <p:cTn id="164" fill="hold">
                            <p:stCondLst>
                              <p:cond delay="0"/>
                            </p:stCondLst>
                            <p:childTnLst>
                              <p:par>
                                <p:cTn id="165" presetID="-1" presetClass="path" presetSubtype="0" accel="50000" decel="50000" fill="hold" nodeType="clickEffect">
                                  <p:stCondLst>
                                    <p:cond delay="0"/>
                                  </p:stCondLst>
                                  <p:childTnLst>
                                    <p:animMotion origin="layout" path="M 0.048430 0.001757 L 0.096868 0.001757" pathEditMode="relative">
                                      <p:cBhvr>
                                        <p:cTn id="166" dur="500" fill="hold"/>
                                        <p:tgtEl>
                                          <p:spTgt spid="63"/>
                                        </p:tgtEl>
                                        <p:attrNameLst>
                                          <p:attrName>ppt_x</p:attrName>
                                          <p:attrName>ppt_y</p:attrName>
                                        </p:attrNameLst>
                                      </p:cBhvr>
                                    </p:animMotion>
                                  </p:childTnLst>
                                </p:cTn>
                              </p:par>
                            </p:childTnLst>
                          </p:cTn>
                        </p:par>
                        <p:par>
                          <p:cTn id="167" fill="hold">
                            <p:stCondLst>
                              <p:cond delay="0"/>
                            </p:stCondLst>
                            <p:childTnLst>
                              <p:par>
                                <p:cTn id="168" presetID="-1" presetClass="path" presetSubtype="0" accel="50000" decel="50000" fill="hold" nodeType="afterEffect">
                                  <p:stCondLst>
                                    <p:cond delay="0"/>
                                  </p:stCondLst>
                                  <p:childTnLst>
                                    <p:animMotion origin="layout" path="M 0.096484 0.000694 C 0.096484 0.024090 0.083082 -0.058102 0.069922 -0.058102 C 0.056762 -0.058102 0.048828 0.024090 0.048828 0.000694" pathEditMode="relative">
                                      <p:cBhvr>
                                        <p:cTn id="169" dur="1000" fill="hold"/>
                                        <p:tgtEl>
                                          <p:spTgt spid="55"/>
                                        </p:tgtEl>
                                        <p:attrNameLst>
                                          <p:attrName>ppt_x</p:attrName>
                                          <p:attrName>ppt_y</p:attrName>
                                        </p:attrNameLst>
                                      </p:cBhvr>
                                    </p:animMotion>
                                  </p:childTnLst>
                                </p:cTn>
                              </p:par>
                            </p:childTnLst>
                          </p:cTn>
                        </p:par>
                        <p:par>
                          <p:cTn id="170" fill="hold">
                            <p:stCondLst>
                              <p:cond delay="0"/>
                            </p:stCondLst>
                            <p:childTnLst>
                              <p:par>
                                <p:cTn id="171" presetID="-1" presetClass="path" presetSubtype="0" accel="50000" decel="50000" fill="hold" nodeType="withEffect">
                                  <p:stCondLst>
                                    <p:cond delay="0"/>
                                  </p:stCondLst>
                                  <p:childTnLst>
                                    <p:animMotion origin="layout" path="M 0.000000 0.000000 C 0.000449 -0.023579 0.018378 0.072581 0.031641 0.073380 C 0.044904 0.074179 0.048479 -0.020685 0.048029 0.002894" pathEditMode="relative">
                                      <p:cBhvr>
                                        <p:cTn id="172" dur="1000" fill="hold"/>
                                        <p:tgtEl>
                                          <p:spTgt spid="56"/>
                                        </p:tgtEl>
                                        <p:attrNameLst>
                                          <p:attrName>ppt_x</p:attrName>
                                          <p:attrName>ppt_y</p:attrName>
                                        </p:attrNameLst>
                                      </p:cBhvr>
                                    </p:animMotion>
                                  </p:childTnLst>
                                </p:cTn>
                              </p:par>
                            </p:childTnLst>
                          </p:cTn>
                        </p:par>
                      </p:childTnLst>
                    </p:cTn>
                  </p:par>
                  <p:par>
                    <p:cTn id="173" fill="hold">
                      <p:stCondLst>
                        <p:cond delay="indefinite"/>
                      </p:stCondLst>
                      <p:childTnLst>
                        <p:par>
                          <p:cTn id="174" fill="hold">
                            <p:stCondLst>
                              <p:cond delay="0"/>
                            </p:stCondLst>
                            <p:childTnLst>
                              <p:par>
                                <p:cTn id="175" presetID="10" presetClass="entr" fill="hold" grpId="0" nodeType="clickEffect">
                                  <p:stCondLst>
                                    <p:cond delay="0"/>
                                  </p:stCondLst>
                                  <p:iterate>
                                    <p:tmAbs val="0"/>
                                  </p:iterate>
                                  <p:childTnLst>
                                    <p:set>
                                      <p:cBhvr>
                                        <p:cTn id="176" fill="hold"/>
                                        <p:tgtEl>
                                          <p:spTgt spid="53">
                                            <p:txEl>
                                              <p:pRg st="7" end="7"/>
                                            </p:txEl>
                                          </p:spTgt>
                                        </p:tgtEl>
                                        <p:attrNameLst>
                                          <p:attrName>style.visibility</p:attrName>
                                        </p:attrNameLst>
                                      </p:cBhvr>
                                      <p:to>
                                        <p:strVal val="visible"/>
                                      </p:to>
                                    </p:set>
                                    <p:animEffect transition="in" filter="fade">
                                      <p:cBhvr>
                                        <p:cTn id="177" dur="500"/>
                                        <p:tgtEl>
                                          <p:spTgt spid="53">
                                            <p:txEl>
                                              <p:pRg st="7" end="7"/>
                                            </p:txEl>
                                          </p:spTgt>
                                        </p:tgtEl>
                                      </p:cBhvr>
                                    </p:animEffect>
                                  </p:childTnLst>
                                </p:cTn>
                              </p:par>
                            </p:childTnLst>
                          </p:cTn>
                        </p:par>
                        <p:par>
                          <p:cTn id="178" fill="hold">
                            <p:stCondLst>
                              <p:cond delay="500"/>
                            </p:stCondLst>
                            <p:childTnLst>
                              <p:par>
                                <p:cTn id="179" presetID="10" presetClass="entr" fill="hold" grpId="0" nodeType="afterEffect">
                                  <p:stCondLst>
                                    <p:cond delay="0"/>
                                  </p:stCondLst>
                                  <p:iterate>
                                    <p:tmAbs val="0"/>
                                  </p:iterate>
                                  <p:childTnLst>
                                    <p:set>
                                      <p:cBhvr>
                                        <p:cTn id="180" fill="hold"/>
                                        <p:tgtEl>
                                          <p:spTgt spid="53">
                                            <p:txEl>
                                              <p:pRg st="8" end="8"/>
                                            </p:txEl>
                                          </p:spTgt>
                                        </p:tgtEl>
                                        <p:attrNameLst>
                                          <p:attrName>style.visibility</p:attrName>
                                        </p:attrNameLst>
                                      </p:cBhvr>
                                      <p:to>
                                        <p:strVal val="visible"/>
                                      </p:to>
                                    </p:set>
                                    <p:animEffect transition="in" filter="fade">
                                      <p:cBhvr>
                                        <p:cTn id="181" dur="500"/>
                                        <p:tgtEl>
                                          <p:spTgt spid="53">
                                            <p:txEl>
                                              <p:pRg st="8" end="8"/>
                                            </p:txEl>
                                          </p:spTgt>
                                        </p:tgtEl>
                                      </p:cBhvr>
                                    </p:animEffect>
                                  </p:childTnLst>
                                </p:cTn>
                              </p:par>
                            </p:childTnLst>
                          </p:cTn>
                        </p:par>
                        <p:par>
                          <p:cTn id="182" fill="hold">
                            <p:stCondLst>
                              <p:cond delay="1000"/>
                            </p:stCondLst>
                            <p:childTnLst>
                              <p:par>
                                <p:cTn id="183" presetID="10" presetClass="entr" fill="hold" grpId="0" nodeType="afterEffect">
                                  <p:stCondLst>
                                    <p:cond delay="0"/>
                                  </p:stCondLst>
                                  <p:iterate>
                                    <p:tmAbs val="0"/>
                                  </p:iterate>
                                  <p:childTnLst>
                                    <p:set>
                                      <p:cBhvr>
                                        <p:cTn id="184" fill="hold"/>
                                        <p:tgtEl>
                                          <p:spTgt spid="64"/>
                                        </p:tgtEl>
                                        <p:attrNameLst>
                                          <p:attrName>style.visibility</p:attrName>
                                        </p:attrNameLst>
                                      </p:cBhvr>
                                      <p:to>
                                        <p:strVal val="visible"/>
                                      </p:to>
                                    </p:set>
                                    <p:animEffect transition="in" filter="fade">
                                      <p:cBhvr>
                                        <p:cTn id="185" dur="750"/>
                                        <p:tgtEl>
                                          <p:spTgt spid="64"/>
                                        </p:tgtEl>
                                      </p:cBhvr>
                                    </p:animEffect>
                                  </p:childTnLst>
                                </p:cTn>
                              </p:par>
                            </p:childTnLst>
                          </p:cTn>
                        </p:par>
                        <p:par>
                          <p:cTn id="186" fill="hold">
                            <p:stCondLst>
                              <p:cond delay="1750"/>
                            </p:stCondLst>
                            <p:childTnLst>
                              <p:par>
                                <p:cTn id="187" presetID="10" presetClass="entr" fill="hold" grpId="0" nodeType="afterEffect">
                                  <p:stCondLst>
                                    <p:cond delay="0"/>
                                  </p:stCondLst>
                                  <p:iterate>
                                    <p:tmAbs val="0"/>
                                  </p:iterate>
                                  <p:childTnLst>
                                    <p:set>
                                      <p:cBhvr>
                                        <p:cTn id="188" fill="hold"/>
                                        <p:tgtEl>
                                          <p:spTgt spid="65"/>
                                        </p:tgtEl>
                                        <p:attrNameLst>
                                          <p:attrName>style.visibility</p:attrName>
                                        </p:attrNameLst>
                                      </p:cBhvr>
                                      <p:to>
                                        <p:strVal val="visible"/>
                                      </p:to>
                                    </p:set>
                                    <p:animEffect transition="in" filter="fade">
                                      <p:cBhvr>
                                        <p:cTn id="189" dur="750"/>
                                        <p:tgtEl>
                                          <p:spTgt spid="65"/>
                                        </p:tgtEl>
                                      </p:cBhvr>
                                    </p:animEffect>
                                  </p:childTnLst>
                                </p:cTn>
                              </p:par>
                            </p:childTnLst>
                          </p:cTn>
                        </p:par>
                        <p:par>
                          <p:cTn id="190" fill="hold">
                            <p:stCondLst>
                              <p:cond delay="2500"/>
                            </p:stCondLst>
                            <p:childTnLst>
                              <p:par>
                                <p:cTn id="191" presetID="10" presetClass="entr" fill="hold" grpId="0" nodeType="afterEffect">
                                  <p:stCondLst>
                                    <p:cond delay="0"/>
                                  </p:stCondLst>
                                  <p:iterate>
                                    <p:tmAbs val="0"/>
                                  </p:iterate>
                                  <p:childTnLst>
                                    <p:set>
                                      <p:cBhvr>
                                        <p:cTn id="192" fill="hold"/>
                                        <p:tgtEl>
                                          <p:spTgt spid="66"/>
                                        </p:tgtEl>
                                        <p:attrNameLst>
                                          <p:attrName>style.visibility</p:attrName>
                                        </p:attrNameLst>
                                      </p:cBhvr>
                                      <p:to>
                                        <p:strVal val="visible"/>
                                      </p:to>
                                    </p:set>
                                    <p:animEffect transition="in" filter="fade">
                                      <p:cBhvr>
                                        <p:cTn id="193" dur="750"/>
                                        <p:tgtEl>
                                          <p:spTgt spid="66"/>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xit" fill="hold" grpId="1" nodeType="clickEffect">
                                  <p:stCondLst>
                                    <p:cond delay="0"/>
                                  </p:stCondLst>
                                  <p:iterate>
                                    <p:tmAbs val="0"/>
                                  </p:iterate>
                                  <p:childTnLst>
                                    <p:animEffect transition="out" filter="fade">
                                      <p:cBhvr>
                                        <p:cTn id="197" dur="500" fill="hold"/>
                                        <p:tgtEl>
                                          <p:spTgt spid="64"/>
                                        </p:tgtEl>
                                      </p:cBhvr>
                                    </p:animEffect>
                                    <p:set>
                                      <p:cBhvr>
                                        <p:cTn id="198" fill="hold">
                                          <p:stCondLst>
                                            <p:cond delay="499"/>
                                          </p:stCondLst>
                                        </p:cTn>
                                        <p:tgtEl>
                                          <p:spTgt spid="64"/>
                                        </p:tgtEl>
                                        <p:attrNameLst>
                                          <p:attrName>style.visibility</p:attrName>
                                        </p:attrNameLst>
                                      </p:cBhvr>
                                      <p:to>
                                        <p:strVal val="hidden"/>
                                      </p:to>
                                    </p:set>
                                  </p:childTnLst>
                                </p:cTn>
                              </p:par>
                            </p:childTnLst>
                          </p:cTn>
                        </p:par>
                        <p:par>
                          <p:cTn id="199" fill="hold">
                            <p:stCondLst>
                              <p:cond delay="500"/>
                            </p:stCondLst>
                            <p:childTnLst>
                              <p:par>
                                <p:cTn id="200" presetID="10" presetClass="exit" fill="hold" grpId="1" nodeType="afterEffect">
                                  <p:stCondLst>
                                    <p:cond delay="0"/>
                                  </p:stCondLst>
                                  <p:iterate>
                                    <p:tmAbs val="0"/>
                                  </p:iterate>
                                  <p:childTnLst>
                                    <p:animEffect transition="out" filter="fade">
                                      <p:cBhvr>
                                        <p:cTn id="201" dur="500" fill="hold"/>
                                        <p:tgtEl>
                                          <p:spTgt spid="65"/>
                                        </p:tgtEl>
                                      </p:cBhvr>
                                    </p:animEffect>
                                    <p:set>
                                      <p:cBhvr>
                                        <p:cTn id="202" fill="hold">
                                          <p:stCondLst>
                                            <p:cond delay="499"/>
                                          </p:stCondLst>
                                        </p:cTn>
                                        <p:tgtEl>
                                          <p:spTgt spid="65"/>
                                        </p:tgtEl>
                                        <p:attrNameLst>
                                          <p:attrName>style.visibility</p:attrName>
                                        </p:attrNameLst>
                                      </p:cBhvr>
                                      <p:to>
                                        <p:strVal val="hidden"/>
                                      </p:to>
                                    </p:set>
                                  </p:childTnLst>
                                </p:cTn>
                              </p:par>
                            </p:childTnLst>
                          </p:cTn>
                        </p:par>
                        <p:par>
                          <p:cTn id="203" fill="hold">
                            <p:stCondLst>
                              <p:cond delay="1000"/>
                            </p:stCondLst>
                            <p:childTnLst>
                              <p:par>
                                <p:cTn id="204" presetID="10" presetClass="exit" fill="hold" grpId="1" nodeType="afterEffect">
                                  <p:stCondLst>
                                    <p:cond delay="0"/>
                                  </p:stCondLst>
                                  <p:iterate>
                                    <p:tmAbs val="0"/>
                                  </p:iterate>
                                  <p:childTnLst>
                                    <p:animEffect transition="out" filter="fade">
                                      <p:cBhvr>
                                        <p:cTn id="205" dur="500" fill="hold"/>
                                        <p:tgtEl>
                                          <p:spTgt spid="66"/>
                                        </p:tgtEl>
                                      </p:cBhvr>
                                    </p:animEffect>
                                    <p:set>
                                      <p:cBhvr>
                                        <p:cTn id="206" fill="hold">
                                          <p:stCondLst>
                                            <p:cond delay="499"/>
                                          </p:stCondLst>
                                        </p:cTn>
                                        <p:tgtEl>
                                          <p:spTgt spid="66"/>
                                        </p:tgtEl>
                                        <p:attrNameLst>
                                          <p:attrName>style.visibility</p:attrName>
                                        </p:attrNameLst>
                                      </p:cBhvr>
                                      <p:to>
                                        <p:strVal val="hidden"/>
                                      </p:to>
                                    </p:set>
                                  </p:childTnLst>
                                </p:cTn>
                              </p:par>
                            </p:childTnLst>
                          </p:cTn>
                        </p:par>
                        <p:par>
                          <p:cTn id="207" fill="hold">
                            <p:stCondLst>
                              <p:cond delay="0"/>
                            </p:stCondLst>
                            <p:childTnLst>
                              <p:par>
                                <p:cTn id="208" presetID="-1" presetClass="path" presetSubtype="0" accel="50000" decel="50000" fill="hold" nodeType="afterEffect">
                                  <p:stCondLst>
                                    <p:cond delay="0"/>
                                  </p:stCondLst>
                                  <p:childTnLst>
                                    <p:animMotion origin="layout" path="M 0.096868 0.001757 L 0.142961 0.000368" pathEditMode="relative">
                                      <p:cBhvr>
                                        <p:cTn id="209" dur="500" fill="hold"/>
                                        <p:tgtEl>
                                          <p:spTgt spid="63"/>
                                        </p:tgtEl>
                                        <p:attrNameLst>
                                          <p:attrName>ppt_x</p:attrName>
                                          <p:attrName>ppt_y</p:attrName>
                                        </p:attrNameLst>
                                      </p:cBhvr>
                                    </p:animMotion>
                                  </p:childTnLst>
                                </p:cTn>
                              </p:par>
                            </p:childTnLst>
                          </p:cTn>
                        </p:par>
                        <p:par>
                          <p:cTn id="210" fill="hold">
                            <p:stCondLst>
                              <p:cond delay="0"/>
                            </p:stCondLst>
                            <p:childTnLst>
                              <p:par>
                                <p:cTn id="211" presetID="-1" presetClass="path" presetSubtype="0" accel="50000" decel="50000" fill="hold" nodeType="afterEffect">
                                  <p:stCondLst>
                                    <p:cond delay="0"/>
                                  </p:stCondLst>
                                  <p:childTnLst>
                                    <p:animMotion origin="layout" path="M 0.239453 0.000694 C 0.239237 0.048252 0.224798 -0.101700 0.198047 -0.102083 C 0.171296 -0.102467 0.142362 0.046863 0.142578 -0.000694" pathEditMode="relative">
                                      <p:cBhvr>
                                        <p:cTn id="212" dur="1000" fill="hold"/>
                                        <p:tgtEl>
                                          <p:spTgt spid="54"/>
                                        </p:tgtEl>
                                        <p:attrNameLst>
                                          <p:attrName>ppt_x</p:attrName>
                                          <p:attrName>ppt_y</p:attrName>
                                        </p:attrNameLst>
                                      </p:cBhvr>
                                    </p:animMotion>
                                  </p:childTnLst>
                                </p:cTn>
                              </p:par>
                            </p:childTnLst>
                          </p:cTn>
                        </p:par>
                        <p:par>
                          <p:cTn id="213" fill="hold">
                            <p:stCondLst>
                              <p:cond delay="0"/>
                            </p:stCondLst>
                            <p:childTnLst>
                              <p:par>
                                <p:cTn id="214" presetID="-1" presetClass="path" presetSubtype="0" accel="50000" decel="50000" fill="hold" nodeType="withEffect">
                                  <p:stCondLst>
                                    <p:cond delay="0"/>
                                  </p:stCondLst>
                                  <p:childTnLst>
                                    <p:animMotion origin="layout" path="M 0.048029 0.002894 C 0.047688 -0.044289 0.033203 0.203009 0.095703 0.204861 C 0.150904 0.206497 0.143799 -0.046489 0.144141 0.000694" pathEditMode="relative">
                                      <p:cBhvr>
                                        <p:cTn id="215" dur="1000" fill="hold"/>
                                        <p:tgtEl>
                                          <p:spTgt spid="56"/>
                                        </p:tgtEl>
                                        <p:attrNameLst>
                                          <p:attrName>ppt_x</p:attrName>
                                          <p:attrName>ppt_y</p:attrName>
                                        </p:attrNameLst>
                                      </p:cBhvr>
                                    </p:animMotion>
                                  </p:childTnLst>
                                </p:cTn>
                              </p:par>
                            </p:childTnLst>
                          </p:cTn>
                        </p:par>
                      </p:childTnLst>
                    </p:cTn>
                  </p:par>
                  <p:par>
                    <p:cTn id="216" fill="hold">
                      <p:stCondLst>
                        <p:cond delay="indefinite"/>
                      </p:stCondLst>
                      <p:childTnLst>
                        <p:par>
                          <p:cTn id="217" fill="hold">
                            <p:stCondLst>
                              <p:cond delay="0"/>
                            </p:stCondLst>
                            <p:childTnLst>
                              <p:par>
                                <p:cTn id="218" presetID="-1" presetClass="path" presetSubtype="0" accel="50000" decel="50000" fill="hold" nodeType="clickEffect">
                                  <p:stCondLst>
                                    <p:cond delay="0"/>
                                  </p:stCondLst>
                                  <p:childTnLst>
                                    <p:animMotion origin="layout" path="M 0.142961 0.000368 L 0.190618 0.000368" pathEditMode="relative">
                                      <p:cBhvr>
                                        <p:cTn id="219" dur="500" fill="hold"/>
                                        <p:tgtEl>
                                          <p:spTgt spid="63"/>
                                        </p:tgtEl>
                                        <p:attrNameLst>
                                          <p:attrName>ppt_x</p:attrName>
                                          <p:attrName>ppt_y</p:attrName>
                                        </p:attrNameLst>
                                      </p:cBhvr>
                                    </p:animMotion>
                                  </p:childTnLst>
                                </p:cTn>
                              </p:par>
                            </p:childTnLst>
                          </p:cTn>
                        </p:par>
                      </p:childTnLst>
                    </p:cTn>
                  </p:par>
                  <p:par>
                    <p:cTn id="220" fill="hold">
                      <p:stCondLst>
                        <p:cond delay="indefinite"/>
                      </p:stCondLst>
                      <p:childTnLst>
                        <p:par>
                          <p:cTn id="221" fill="hold">
                            <p:stCondLst>
                              <p:cond delay="0"/>
                            </p:stCondLst>
                            <p:childTnLst>
                              <p:par>
                                <p:cTn id="222" presetID="-1" presetClass="path" presetSubtype="0" accel="50000" decel="50000" fill="hold" nodeType="clickEffect">
                                  <p:stCondLst>
                                    <p:cond delay="0"/>
                                  </p:stCondLst>
                                  <p:childTnLst>
                                    <p:animMotion origin="layout" path="M 0.190618 0.000368 L 0.239836 0.000368" pathEditMode="relative">
                                      <p:cBhvr>
                                        <p:cTn id="223" dur="500" fill="hold"/>
                                        <p:tgtEl>
                                          <p:spTgt spid="6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advAuto="0"/>
      <p:bldP spid="49" grpId="1" animBg="1" advAuto="0"/>
      <p:bldP spid="50" grpId="0" animBg="1" advAuto="0"/>
      <p:bldP spid="50" grpId="1" animBg="1" advAuto="0"/>
      <p:bldP spid="52" grpId="0" animBg="1" advAuto="0"/>
      <p:bldP spid="53" grpId="0" build="p" bldLvl="5" animBg="1" advAuto="0"/>
      <p:bldP spid="54" grpId="0" animBg="1" advAuto="0"/>
      <p:bldP spid="55" grpId="0" animBg="1" advAuto="0"/>
      <p:bldP spid="57" grpId="0" animBg="1" advAuto="0"/>
      <p:bldP spid="58" grpId="0" animBg="1" advAuto="0"/>
      <p:bldP spid="59" grpId="0" animBg="1" advAuto="0"/>
      <p:bldP spid="59" grpId="1" animBg="1" advAuto="0"/>
      <p:bldP spid="60" grpId="0" animBg="1" advAuto="0"/>
      <p:bldP spid="60" grpId="1" animBg="1" advAuto="0"/>
      <p:bldP spid="61" grpId="0" animBg="1" advAuto="0"/>
      <p:bldP spid="61" grpId="1" animBg="1" advAuto="0"/>
      <p:bldP spid="62" grpId="0" animBg="1" advAuto="0"/>
      <p:bldP spid="62" grpId="1" animBg="1" advAuto="0"/>
      <p:bldP spid="63" grpId="0" animBg="1" advAuto="0"/>
      <p:bldP spid="64" grpId="0" animBg="1" advAuto="0"/>
      <p:bldP spid="64" grpId="1" animBg="1" advAuto="0"/>
      <p:bldP spid="65" grpId="0" animBg="1" advAuto="0"/>
      <p:bldP spid="65" grpId="1" animBg="1" advAuto="0"/>
      <p:bldP spid="66" grpId="0" animBg="1" advAuto="0"/>
      <p:bldP spid="66" grpId="1"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Insertion Sort"/>
          <p:cNvSpPr txBox="1">
            <a:spLocks noGrp="1"/>
          </p:cNvSpPr>
          <p:nvPr>
            <p:ph type="title"/>
          </p:nvPr>
        </p:nvSpPr>
        <p:spPr>
          <a:prstGeom prst="rect">
            <a:avLst/>
          </a:prstGeom>
        </p:spPr>
        <p:txBody>
          <a:bodyPr/>
          <a:lstStyle/>
          <a:p>
            <a:r>
              <a:t>Insertion Sort</a:t>
            </a:r>
          </a:p>
        </p:txBody>
      </p:sp>
      <p:sp>
        <p:nvSpPr>
          <p:cNvPr id="71" name="Insertion Sort Algorithm…"/>
          <p:cNvSpPr txBox="1">
            <a:spLocks noGrp="1"/>
          </p:cNvSpPr>
          <p:nvPr>
            <p:ph type="body" idx="1"/>
          </p:nvPr>
        </p:nvSpPr>
        <p:spPr>
          <a:xfrm>
            <a:off x="190500" y="2343150"/>
            <a:ext cx="12401550" cy="11315700"/>
          </a:xfrm>
          <a:prstGeom prst="rect">
            <a:avLst/>
          </a:prstGeom>
        </p:spPr>
        <p:txBody>
          <a:bodyPr/>
          <a:lstStyle/>
          <a:p>
            <a:pPr>
              <a:buBlip>
                <a:blip r:embed="rId3"/>
              </a:buBlip>
            </a:pPr>
            <a:r>
              <a:t>Insertion Sort Algorithm</a:t>
            </a:r>
          </a:p>
          <a:p>
            <a:pPr lvl="1">
              <a:buBlip>
                <a:blip r:embed="rId3"/>
              </a:buBlip>
            </a:pPr>
            <a:r>
              <a:t>Leftmost item is "sorted"</a:t>
            </a:r>
          </a:p>
          <a:p>
            <a:pPr lvl="1">
              <a:buBlip>
                <a:blip r:embed="rId3"/>
              </a:buBlip>
            </a:pPr>
            <a:r>
              <a:t>Select the next unsorted item and remove it from the shelf</a:t>
            </a:r>
          </a:p>
          <a:p>
            <a:pPr lvl="1">
              <a:buBlip>
                <a:blip r:embed="rId3"/>
              </a:buBlip>
            </a:pPr>
            <a:r>
              <a:t>Move other book to the right until correct location for removed book is found</a:t>
            </a:r>
          </a:p>
          <a:p>
            <a:pPr lvl="1">
              <a:buBlip>
                <a:blip r:embed="rId3"/>
              </a:buBlip>
            </a:pPr>
            <a:r>
              <a:t>Insert book into it's new position.</a:t>
            </a:r>
          </a:p>
        </p:txBody>
      </p:sp>
      <p:sp>
        <p:nvSpPr>
          <p:cNvPr id="72" name="Rectangle"/>
          <p:cNvSpPr/>
          <p:nvPr/>
        </p:nvSpPr>
        <p:spPr>
          <a:xfrm>
            <a:off x="19926300" y="4324350"/>
            <a:ext cx="781050" cy="4400550"/>
          </a:xfrm>
          <a:prstGeom prst="rect">
            <a:avLst/>
          </a:prstGeom>
          <a:solidFill>
            <a:srgbClr val="FF7E79"/>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73" name="Rectangle"/>
          <p:cNvSpPr/>
          <p:nvPr/>
        </p:nvSpPr>
        <p:spPr>
          <a:xfrm>
            <a:off x="15278100" y="4895850"/>
            <a:ext cx="781050" cy="3829050"/>
          </a:xfrm>
          <a:prstGeom prst="rect">
            <a:avLst/>
          </a:prstGeom>
          <a:solidFill>
            <a:srgbClr val="424242"/>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74" name="Rectangle"/>
          <p:cNvSpPr/>
          <p:nvPr/>
        </p:nvSpPr>
        <p:spPr>
          <a:xfrm>
            <a:off x="16440150" y="5200650"/>
            <a:ext cx="781050" cy="3524250"/>
          </a:xfrm>
          <a:prstGeom prst="rect">
            <a:avLst/>
          </a:prstGeom>
          <a:solidFill>
            <a:srgbClr val="008F00"/>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75" name="Rectangle"/>
          <p:cNvSpPr/>
          <p:nvPr/>
        </p:nvSpPr>
        <p:spPr>
          <a:xfrm>
            <a:off x="17602200" y="3981450"/>
            <a:ext cx="781050" cy="4743450"/>
          </a:xfrm>
          <a:prstGeom prst="rect">
            <a:avLst/>
          </a:prstGeom>
          <a:solidFill>
            <a:srgbClr val="7C8CFF"/>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76" name="Rectangle"/>
          <p:cNvSpPr/>
          <p:nvPr/>
        </p:nvSpPr>
        <p:spPr>
          <a:xfrm>
            <a:off x="21088350" y="5619750"/>
            <a:ext cx="781050" cy="3105150"/>
          </a:xfrm>
          <a:prstGeom prst="rect">
            <a:avLst/>
          </a:prstGeom>
          <a:solidFill>
            <a:srgbClr val="E5E6E1"/>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77" name="Rectangle"/>
          <p:cNvSpPr/>
          <p:nvPr/>
        </p:nvSpPr>
        <p:spPr>
          <a:xfrm>
            <a:off x="18764250" y="6305550"/>
            <a:ext cx="781050" cy="2419350"/>
          </a:xfrm>
          <a:prstGeom prst="rect">
            <a:avLst/>
          </a:prstGeom>
          <a:solidFill>
            <a:schemeClr val="accent4">
              <a:hueOff val="-1081314"/>
              <a:satOff val="4338"/>
              <a:lumOff val="-8931"/>
            </a:schemeClr>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78" name="Line"/>
          <p:cNvSpPr/>
          <p:nvPr/>
        </p:nvSpPr>
        <p:spPr>
          <a:xfrm flipV="1">
            <a:off x="16840378" y="3039837"/>
            <a:ext cx="1" cy="1534700"/>
          </a:xfrm>
          <a:prstGeom prst="line">
            <a:avLst/>
          </a:prstGeom>
          <a:ln w="114300">
            <a:solidFill>
              <a:srgbClr val="94110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9" name="Line"/>
          <p:cNvSpPr/>
          <p:nvPr/>
        </p:nvSpPr>
        <p:spPr>
          <a:xfrm flipH="1">
            <a:off x="16287748" y="3581400"/>
            <a:ext cx="1" cy="8820232"/>
          </a:xfrm>
          <a:prstGeom prst="line">
            <a:avLst/>
          </a:prstGeom>
          <a:ln w="88900">
            <a:solidFill>
              <a:srgbClr val="FFFB00"/>
            </a:solidFill>
            <a:miter lim="400000"/>
          </a:ln>
          <a:effectLst>
            <a:outerShdw blurRad="203200" dist="38100" dir="270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0" name="Sorted…"/>
          <p:cNvSpPr/>
          <p:nvPr/>
        </p:nvSpPr>
        <p:spPr>
          <a:xfrm>
            <a:off x="12217226" y="10950575"/>
            <a:ext cx="1675099" cy="1435101"/>
          </a:xfrm>
          <a:prstGeom prst="rect">
            <a:avLst/>
          </a:prstGeom>
          <a:solidFill>
            <a:srgbClr val="FFFB00"/>
          </a:solidFill>
          <a:ln w="38100">
            <a:solidFill>
              <a:srgbClr val="000000"/>
            </a:solidFill>
            <a:miter lim="400000"/>
          </a:ln>
          <a:effectLst>
            <a:outerShdw blurRad="584200" dist="381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p>
            <a:pPr>
              <a:defRPr sz="4200"/>
            </a:pPr>
            <a:r>
              <a:t>Sorted</a:t>
            </a:r>
          </a:p>
          <a:p>
            <a:pPr>
              <a:defRPr sz="4200"/>
            </a:pPr>
            <a:r>
              <a:t>Books</a:t>
            </a:r>
          </a:p>
        </p:txBody>
      </p:sp>
      <p:sp>
        <p:nvSpPr>
          <p:cNvPr id="81" name="Unsorted…"/>
          <p:cNvSpPr/>
          <p:nvPr/>
        </p:nvSpPr>
        <p:spPr>
          <a:xfrm>
            <a:off x="21914713" y="10906125"/>
            <a:ext cx="2206424" cy="1371600"/>
          </a:xfrm>
          <a:prstGeom prst="rect">
            <a:avLst/>
          </a:prstGeom>
          <a:solidFill>
            <a:srgbClr val="FFFB00"/>
          </a:solidFill>
          <a:ln w="38100">
            <a:solidFill>
              <a:srgbClr val="000000"/>
            </a:solidFill>
            <a:miter lim="400000"/>
          </a:ln>
          <a:effectLst>
            <a:outerShdw blurRad="584200" dist="381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p>
            <a:pPr>
              <a:defRPr sz="4000"/>
            </a:pPr>
            <a:r>
              <a:t>Unsorted</a:t>
            </a:r>
          </a:p>
          <a:p>
            <a:pPr>
              <a:defRPr sz="4000"/>
            </a:pPr>
            <a:r>
              <a:t>Books</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70"/>
                                        </p:tgtEl>
                                        <p:attrNameLst>
                                          <p:attrName>style.visibility</p:attrName>
                                        </p:attrNameLst>
                                      </p:cBhvr>
                                      <p:to>
                                        <p:strVal val="visible"/>
                                      </p:to>
                                    </p:set>
                                    <p:animEffect transition="in" filter="fade">
                                      <p:cBhvr>
                                        <p:cTn id="7" dur="750"/>
                                        <p:tgtEl>
                                          <p:spTgt spid="70"/>
                                        </p:tgtEl>
                                      </p:cBhvr>
                                    </p:animEffect>
                                  </p:childTnLst>
                                </p:cTn>
                              </p:par>
                            </p:childTnLst>
                          </p:cTn>
                        </p:par>
                        <p:par>
                          <p:cTn id="8" fill="hold">
                            <p:stCondLst>
                              <p:cond delay="750"/>
                            </p:stCondLst>
                            <p:childTnLst>
                              <p:par>
                                <p:cTn id="9" presetID="10" presetClass="entr" fill="hold" grpId="0" nodeType="afterEffect">
                                  <p:stCondLst>
                                    <p:cond delay="300"/>
                                  </p:stCondLst>
                                  <p:iterate>
                                    <p:tmAbs val="0"/>
                                  </p:iterate>
                                  <p:childTnLst>
                                    <p:set>
                                      <p:cBhvr>
                                        <p:cTn id="10" fill="hold"/>
                                        <p:tgtEl>
                                          <p:spTgt spid="71">
                                            <p:bg/>
                                          </p:spTgt>
                                        </p:tgtEl>
                                        <p:attrNameLst>
                                          <p:attrName>style.visibility</p:attrName>
                                        </p:attrNameLst>
                                      </p:cBhvr>
                                      <p:to>
                                        <p:strVal val="visible"/>
                                      </p:to>
                                    </p:set>
                                    <p:animEffect transition="in" filter="fade">
                                      <p:cBhvr>
                                        <p:cTn id="11" dur="500"/>
                                        <p:tgtEl>
                                          <p:spTgt spid="71">
                                            <p:bg/>
                                          </p:spTgt>
                                        </p:tgtEl>
                                      </p:cBhvr>
                                    </p:animEffect>
                                  </p:childTnLst>
                                </p:cTn>
                              </p:par>
                              <p:par>
                                <p:cTn id="12" presetID="10" presetClass="entr" presetSubtype="0" fill="hold" grpId="0" nodeType="withEffect">
                                  <p:stCondLst>
                                    <p:cond delay="300"/>
                                  </p:stCondLst>
                                  <p:iterate>
                                    <p:tmAbs val="0"/>
                                  </p:iterate>
                                  <p:childTnLst>
                                    <p:set>
                                      <p:cBhvr>
                                        <p:cTn id="13" fill="hold"/>
                                        <p:tgtEl>
                                          <p:spTgt spid="71">
                                            <p:txEl>
                                              <p:pRg st="0" end="0"/>
                                            </p:txEl>
                                          </p:spTgt>
                                        </p:tgtEl>
                                        <p:attrNameLst>
                                          <p:attrName>style.visibility</p:attrName>
                                        </p:attrNameLst>
                                      </p:cBhvr>
                                      <p:to>
                                        <p:strVal val="visible"/>
                                      </p:to>
                                    </p:set>
                                    <p:animEffect transition="in" filter="fade">
                                      <p:cBhvr>
                                        <p:cTn id="14" dur="500"/>
                                        <p:tgtEl>
                                          <p:spTgt spid="71">
                                            <p:txEl>
                                              <p:pRg st="0" end="0"/>
                                            </p:txEl>
                                          </p:spTgt>
                                        </p:tgtEl>
                                      </p:cBhvr>
                                    </p:animEffect>
                                  </p:childTnLst>
                                </p:cTn>
                              </p:par>
                            </p:childTnLst>
                          </p:cTn>
                        </p:par>
                        <p:par>
                          <p:cTn id="15" fill="hold">
                            <p:stCondLst>
                              <p:cond delay="1550"/>
                            </p:stCondLst>
                            <p:childTnLst>
                              <p:par>
                                <p:cTn id="16" presetID="10" presetClass="entr" fill="hold" grpId="0" nodeType="afterEffect">
                                  <p:stCondLst>
                                    <p:cond delay="0"/>
                                  </p:stCondLst>
                                  <p:iterate>
                                    <p:tmAbs val="0"/>
                                  </p:iterate>
                                  <p:childTnLst>
                                    <p:set>
                                      <p:cBhvr>
                                        <p:cTn id="17" fill="hold"/>
                                        <p:tgtEl>
                                          <p:spTgt spid="74"/>
                                        </p:tgtEl>
                                        <p:attrNameLst>
                                          <p:attrName>style.visibility</p:attrName>
                                        </p:attrNameLst>
                                      </p:cBhvr>
                                      <p:to>
                                        <p:strVal val="visible"/>
                                      </p:to>
                                    </p:set>
                                    <p:animEffect transition="in" filter="fade">
                                      <p:cBhvr>
                                        <p:cTn id="18" dur="500"/>
                                        <p:tgtEl>
                                          <p:spTgt spid="74"/>
                                        </p:tgtEl>
                                      </p:cBhvr>
                                    </p:animEffect>
                                  </p:childTnLst>
                                </p:cTn>
                              </p:par>
                            </p:childTnLst>
                          </p:cTn>
                        </p:par>
                        <p:par>
                          <p:cTn id="19" fill="hold">
                            <p:stCondLst>
                              <p:cond delay="2050"/>
                            </p:stCondLst>
                            <p:childTnLst>
                              <p:par>
                                <p:cTn id="20" presetID="10" presetClass="entr" fill="hold" grpId="0" nodeType="afterEffect">
                                  <p:stCondLst>
                                    <p:cond delay="0"/>
                                  </p:stCondLst>
                                  <p:iterate>
                                    <p:tmAbs val="0"/>
                                  </p:iterate>
                                  <p:childTnLst>
                                    <p:set>
                                      <p:cBhvr>
                                        <p:cTn id="21" fill="hold"/>
                                        <p:tgtEl>
                                          <p:spTgt spid="73"/>
                                        </p:tgtEl>
                                        <p:attrNameLst>
                                          <p:attrName>style.visibility</p:attrName>
                                        </p:attrNameLst>
                                      </p:cBhvr>
                                      <p:to>
                                        <p:strVal val="visible"/>
                                      </p:to>
                                    </p:set>
                                    <p:animEffect transition="in" filter="fade">
                                      <p:cBhvr>
                                        <p:cTn id="22" dur="500"/>
                                        <p:tgtEl>
                                          <p:spTgt spid="73"/>
                                        </p:tgtEl>
                                      </p:cBhvr>
                                    </p:animEffect>
                                  </p:childTnLst>
                                </p:cTn>
                              </p:par>
                            </p:childTnLst>
                          </p:cTn>
                        </p:par>
                        <p:par>
                          <p:cTn id="23" fill="hold">
                            <p:stCondLst>
                              <p:cond delay="2550"/>
                            </p:stCondLst>
                            <p:childTnLst>
                              <p:par>
                                <p:cTn id="24" presetID="10" presetClass="entr" fill="hold" grpId="0" nodeType="afterEffect">
                                  <p:stCondLst>
                                    <p:cond delay="0"/>
                                  </p:stCondLst>
                                  <p:iterate>
                                    <p:tmAbs val="0"/>
                                  </p:iterate>
                                  <p:childTnLst>
                                    <p:set>
                                      <p:cBhvr>
                                        <p:cTn id="25" fill="hold"/>
                                        <p:tgtEl>
                                          <p:spTgt spid="75"/>
                                        </p:tgtEl>
                                        <p:attrNameLst>
                                          <p:attrName>style.visibility</p:attrName>
                                        </p:attrNameLst>
                                      </p:cBhvr>
                                      <p:to>
                                        <p:strVal val="visible"/>
                                      </p:to>
                                    </p:set>
                                    <p:animEffect transition="in" filter="fade">
                                      <p:cBhvr>
                                        <p:cTn id="26" dur="500"/>
                                        <p:tgtEl>
                                          <p:spTgt spid="75"/>
                                        </p:tgtEl>
                                      </p:cBhvr>
                                    </p:animEffect>
                                  </p:childTnLst>
                                </p:cTn>
                              </p:par>
                            </p:childTnLst>
                          </p:cTn>
                        </p:par>
                        <p:par>
                          <p:cTn id="27" fill="hold">
                            <p:stCondLst>
                              <p:cond delay="3050"/>
                            </p:stCondLst>
                            <p:childTnLst>
                              <p:par>
                                <p:cTn id="28" presetID="10" presetClass="entr" fill="hold" grpId="0" nodeType="afterEffect">
                                  <p:stCondLst>
                                    <p:cond delay="0"/>
                                  </p:stCondLst>
                                  <p:iterate>
                                    <p:tmAbs val="0"/>
                                  </p:iterate>
                                  <p:childTnLst>
                                    <p:set>
                                      <p:cBhvr>
                                        <p:cTn id="29" fill="hold"/>
                                        <p:tgtEl>
                                          <p:spTgt spid="77"/>
                                        </p:tgtEl>
                                        <p:attrNameLst>
                                          <p:attrName>style.visibility</p:attrName>
                                        </p:attrNameLst>
                                      </p:cBhvr>
                                      <p:to>
                                        <p:strVal val="visible"/>
                                      </p:to>
                                    </p:set>
                                    <p:animEffect transition="in" filter="fade">
                                      <p:cBhvr>
                                        <p:cTn id="30" dur="500"/>
                                        <p:tgtEl>
                                          <p:spTgt spid="77"/>
                                        </p:tgtEl>
                                      </p:cBhvr>
                                    </p:animEffect>
                                  </p:childTnLst>
                                </p:cTn>
                              </p:par>
                            </p:childTnLst>
                          </p:cTn>
                        </p:par>
                        <p:par>
                          <p:cTn id="31" fill="hold">
                            <p:stCondLst>
                              <p:cond delay="3550"/>
                            </p:stCondLst>
                            <p:childTnLst>
                              <p:par>
                                <p:cTn id="32" presetID="10" presetClass="entr" fill="hold" grpId="0" nodeType="afterEffect">
                                  <p:stCondLst>
                                    <p:cond delay="0"/>
                                  </p:stCondLst>
                                  <p:iterate>
                                    <p:tmAbs val="0"/>
                                  </p:iterate>
                                  <p:childTnLst>
                                    <p:set>
                                      <p:cBhvr>
                                        <p:cTn id="33" fill="hold"/>
                                        <p:tgtEl>
                                          <p:spTgt spid="72"/>
                                        </p:tgtEl>
                                        <p:attrNameLst>
                                          <p:attrName>style.visibility</p:attrName>
                                        </p:attrNameLst>
                                      </p:cBhvr>
                                      <p:to>
                                        <p:strVal val="visible"/>
                                      </p:to>
                                    </p:set>
                                    <p:animEffect transition="in" filter="fade">
                                      <p:cBhvr>
                                        <p:cTn id="34" dur="500"/>
                                        <p:tgtEl>
                                          <p:spTgt spid="72"/>
                                        </p:tgtEl>
                                      </p:cBhvr>
                                    </p:animEffect>
                                  </p:childTnLst>
                                </p:cTn>
                              </p:par>
                            </p:childTnLst>
                          </p:cTn>
                        </p:par>
                        <p:par>
                          <p:cTn id="35" fill="hold">
                            <p:stCondLst>
                              <p:cond delay="4050"/>
                            </p:stCondLst>
                            <p:childTnLst>
                              <p:par>
                                <p:cTn id="36" presetID="10" presetClass="entr" fill="hold" grpId="0" nodeType="afterEffect">
                                  <p:stCondLst>
                                    <p:cond delay="0"/>
                                  </p:stCondLst>
                                  <p:iterate>
                                    <p:tmAbs val="0"/>
                                  </p:iterate>
                                  <p:childTnLst>
                                    <p:set>
                                      <p:cBhvr>
                                        <p:cTn id="37" fill="hold"/>
                                        <p:tgtEl>
                                          <p:spTgt spid="76"/>
                                        </p:tgtEl>
                                        <p:attrNameLst>
                                          <p:attrName>style.visibility</p:attrName>
                                        </p:attrNameLst>
                                      </p:cBhvr>
                                      <p:to>
                                        <p:strVal val="visible"/>
                                      </p:to>
                                    </p:set>
                                    <p:animEffect transition="in" filter="fade">
                                      <p:cBhvr>
                                        <p:cTn id="38" dur="500"/>
                                        <p:tgtEl>
                                          <p:spTgt spid="7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fill="hold" grpId="0" nodeType="clickEffect">
                                  <p:stCondLst>
                                    <p:cond delay="0"/>
                                  </p:stCondLst>
                                  <p:iterate>
                                    <p:tmAbs val="0"/>
                                  </p:iterate>
                                  <p:childTnLst>
                                    <p:set>
                                      <p:cBhvr>
                                        <p:cTn id="42" fill="hold"/>
                                        <p:tgtEl>
                                          <p:spTgt spid="71">
                                            <p:txEl>
                                              <p:pRg st="1" end="1"/>
                                            </p:txEl>
                                          </p:spTgt>
                                        </p:tgtEl>
                                        <p:attrNameLst>
                                          <p:attrName>style.visibility</p:attrName>
                                        </p:attrNameLst>
                                      </p:cBhvr>
                                      <p:to>
                                        <p:strVal val="visible"/>
                                      </p:to>
                                    </p:set>
                                    <p:animEffect transition="in" filter="fade">
                                      <p:cBhvr>
                                        <p:cTn id="43" dur="500"/>
                                        <p:tgtEl>
                                          <p:spTgt spid="71">
                                            <p:txEl>
                                              <p:pRg st="1" end="1"/>
                                            </p:txEl>
                                          </p:spTgt>
                                        </p:tgtEl>
                                      </p:cBhvr>
                                    </p:animEffect>
                                  </p:childTnLst>
                                </p:cTn>
                              </p:par>
                            </p:childTnLst>
                          </p:cTn>
                        </p:par>
                        <p:par>
                          <p:cTn id="44" fill="hold">
                            <p:stCondLst>
                              <p:cond delay="500"/>
                            </p:stCondLst>
                            <p:childTnLst>
                              <p:par>
                                <p:cTn id="45" presetID="10" presetClass="entr" fill="hold" grpId="0" nodeType="afterEffect">
                                  <p:stCondLst>
                                    <p:cond delay="0"/>
                                  </p:stCondLst>
                                  <p:iterate>
                                    <p:tmAbs val="0"/>
                                  </p:iterate>
                                  <p:childTnLst>
                                    <p:set>
                                      <p:cBhvr>
                                        <p:cTn id="46" fill="hold"/>
                                        <p:tgtEl>
                                          <p:spTgt spid="79"/>
                                        </p:tgtEl>
                                        <p:attrNameLst>
                                          <p:attrName>style.visibility</p:attrName>
                                        </p:attrNameLst>
                                      </p:cBhvr>
                                      <p:to>
                                        <p:strVal val="visible"/>
                                      </p:to>
                                    </p:set>
                                    <p:animEffect transition="in" filter="fade">
                                      <p:cBhvr>
                                        <p:cTn id="47" dur="500"/>
                                        <p:tgtEl>
                                          <p:spTgt spid="79"/>
                                        </p:tgtEl>
                                      </p:cBhvr>
                                    </p:animEffect>
                                  </p:childTnLst>
                                </p:cTn>
                              </p:par>
                            </p:childTnLst>
                          </p:cTn>
                        </p:par>
                        <p:par>
                          <p:cTn id="48" fill="hold">
                            <p:stCondLst>
                              <p:cond delay="1000"/>
                            </p:stCondLst>
                            <p:childTnLst>
                              <p:par>
                                <p:cTn id="49" presetID="10" presetClass="entr" fill="hold" grpId="0" nodeType="afterEffect">
                                  <p:stCondLst>
                                    <p:cond delay="0"/>
                                  </p:stCondLst>
                                  <p:iterate>
                                    <p:tmAbs val="0"/>
                                  </p:iterate>
                                  <p:childTnLst>
                                    <p:set>
                                      <p:cBhvr>
                                        <p:cTn id="50" fill="hold"/>
                                        <p:tgtEl>
                                          <p:spTgt spid="80"/>
                                        </p:tgtEl>
                                        <p:attrNameLst>
                                          <p:attrName>style.visibility</p:attrName>
                                        </p:attrNameLst>
                                      </p:cBhvr>
                                      <p:to>
                                        <p:strVal val="visible"/>
                                      </p:to>
                                    </p:set>
                                    <p:animEffect transition="in" filter="fade">
                                      <p:cBhvr>
                                        <p:cTn id="51" dur="500"/>
                                        <p:tgtEl>
                                          <p:spTgt spid="80"/>
                                        </p:tgtEl>
                                      </p:cBhvr>
                                    </p:animEffect>
                                  </p:childTnLst>
                                </p:cTn>
                              </p:par>
                            </p:childTnLst>
                          </p:cTn>
                        </p:par>
                        <p:par>
                          <p:cTn id="52" fill="hold">
                            <p:stCondLst>
                              <p:cond delay="1500"/>
                            </p:stCondLst>
                            <p:childTnLst>
                              <p:par>
                                <p:cTn id="53" presetID="10" presetClass="entr" fill="hold" grpId="0" nodeType="afterEffect">
                                  <p:stCondLst>
                                    <p:cond delay="0"/>
                                  </p:stCondLst>
                                  <p:iterate>
                                    <p:tmAbs val="0"/>
                                  </p:iterate>
                                  <p:childTnLst>
                                    <p:set>
                                      <p:cBhvr>
                                        <p:cTn id="54" fill="hold"/>
                                        <p:tgtEl>
                                          <p:spTgt spid="81"/>
                                        </p:tgtEl>
                                        <p:attrNameLst>
                                          <p:attrName>style.visibility</p:attrName>
                                        </p:attrNameLst>
                                      </p:cBhvr>
                                      <p:to>
                                        <p:strVal val="visible"/>
                                      </p:to>
                                    </p:set>
                                    <p:animEffect transition="in" filter="fade">
                                      <p:cBhvr>
                                        <p:cTn id="55" dur="500"/>
                                        <p:tgtEl>
                                          <p:spTgt spid="8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0" nodeType="clickEffect">
                                  <p:stCondLst>
                                    <p:cond delay="0"/>
                                  </p:stCondLst>
                                  <p:iterate>
                                    <p:tmAbs val="0"/>
                                  </p:iterate>
                                  <p:childTnLst>
                                    <p:set>
                                      <p:cBhvr>
                                        <p:cTn id="59" fill="hold"/>
                                        <p:tgtEl>
                                          <p:spTgt spid="71">
                                            <p:txEl>
                                              <p:pRg st="2" end="2"/>
                                            </p:txEl>
                                          </p:spTgt>
                                        </p:tgtEl>
                                        <p:attrNameLst>
                                          <p:attrName>style.visibility</p:attrName>
                                        </p:attrNameLst>
                                      </p:cBhvr>
                                      <p:to>
                                        <p:strVal val="visible"/>
                                      </p:to>
                                    </p:set>
                                    <p:animEffect transition="in" filter="fade">
                                      <p:cBhvr>
                                        <p:cTn id="60" dur="500"/>
                                        <p:tgtEl>
                                          <p:spTgt spid="71">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0" nodeType="clickEffect">
                                  <p:stCondLst>
                                    <p:cond delay="0"/>
                                  </p:stCondLst>
                                  <p:iterate>
                                    <p:tmAbs val="0"/>
                                  </p:iterate>
                                  <p:childTnLst>
                                    <p:set>
                                      <p:cBhvr>
                                        <p:cTn id="64" fill="hold"/>
                                        <p:tgtEl>
                                          <p:spTgt spid="78"/>
                                        </p:tgtEl>
                                        <p:attrNameLst>
                                          <p:attrName>style.visibility</p:attrName>
                                        </p:attrNameLst>
                                      </p:cBhvr>
                                      <p:to>
                                        <p:strVal val="visible"/>
                                      </p:to>
                                    </p:set>
                                    <p:animEffect transition="in" filter="fade">
                                      <p:cBhvr>
                                        <p:cTn id="65" dur="500"/>
                                        <p:tgtEl>
                                          <p:spTgt spid="78"/>
                                        </p:tgtEl>
                                      </p:cBhvr>
                                    </p:animEffect>
                                  </p:childTnLst>
                                </p:cTn>
                              </p:par>
                            </p:childTnLst>
                          </p:cTn>
                        </p:par>
                        <p:par>
                          <p:cTn id="66" fill="hold">
                            <p:stCondLst>
                              <p:cond delay="0"/>
                            </p:stCondLst>
                            <p:childTnLst>
                              <p:par>
                                <p:cTn id="67" presetID="-1" presetClass="path" presetSubtype="0" accel="50000" decel="50000" fill="hold" nodeType="afterEffect">
                                  <p:stCondLst>
                                    <p:cond delay="0"/>
                                  </p:stCondLst>
                                  <p:childTnLst>
                                    <p:animMotion origin="layout" path="M 0.000000 0.000000 L 0.000391 0.290509" pathEditMode="relative">
                                      <p:cBhvr>
                                        <p:cTn id="68" dur="500" fill="hold"/>
                                        <p:tgtEl>
                                          <p:spTgt spid="74"/>
                                        </p:tgtEl>
                                        <p:attrNameLst>
                                          <p:attrName>ppt_x</p:attrName>
                                          <p:attrName>ppt_y</p:attrName>
                                        </p:attrNameLst>
                                      </p:cBhvr>
                                    </p:animMotion>
                                  </p:childTnLst>
                                </p:cTn>
                              </p:par>
                            </p:childTnLst>
                          </p:cTn>
                        </p:par>
                      </p:childTnLst>
                    </p:cTn>
                  </p:par>
                  <p:par>
                    <p:cTn id="69" fill="hold">
                      <p:stCondLst>
                        <p:cond delay="indefinite"/>
                      </p:stCondLst>
                      <p:childTnLst>
                        <p:par>
                          <p:cTn id="70" fill="hold">
                            <p:stCondLst>
                              <p:cond delay="0"/>
                            </p:stCondLst>
                            <p:childTnLst>
                              <p:par>
                                <p:cTn id="71" presetID="10" presetClass="entr" fill="hold" grpId="0" nodeType="clickEffect">
                                  <p:stCondLst>
                                    <p:cond delay="0"/>
                                  </p:stCondLst>
                                  <p:iterate>
                                    <p:tmAbs val="0"/>
                                  </p:iterate>
                                  <p:childTnLst>
                                    <p:set>
                                      <p:cBhvr>
                                        <p:cTn id="72" fill="hold"/>
                                        <p:tgtEl>
                                          <p:spTgt spid="71">
                                            <p:txEl>
                                              <p:pRg st="3" end="3"/>
                                            </p:txEl>
                                          </p:spTgt>
                                        </p:tgtEl>
                                        <p:attrNameLst>
                                          <p:attrName>style.visibility</p:attrName>
                                        </p:attrNameLst>
                                      </p:cBhvr>
                                      <p:to>
                                        <p:strVal val="visible"/>
                                      </p:to>
                                    </p:set>
                                    <p:animEffect transition="in" filter="fade">
                                      <p:cBhvr>
                                        <p:cTn id="73" dur="500"/>
                                        <p:tgtEl>
                                          <p:spTgt spid="71">
                                            <p:txEl>
                                              <p:pRg st="3" end="3"/>
                                            </p:txEl>
                                          </p:spTgt>
                                        </p:tgtEl>
                                      </p:cBhvr>
                                    </p:animEffect>
                                  </p:childTnLst>
                                </p:cTn>
                              </p:par>
                            </p:childTnLst>
                          </p:cTn>
                        </p:par>
                        <p:par>
                          <p:cTn id="74" fill="hold">
                            <p:stCondLst>
                              <p:cond delay="0"/>
                            </p:stCondLst>
                            <p:childTnLst>
                              <p:par>
                                <p:cTn id="75" presetID="-1" presetClass="path" presetSubtype="0" accel="50000" decel="50000" fill="hold" nodeType="afterEffect">
                                  <p:stCondLst>
                                    <p:cond delay="0"/>
                                  </p:stCondLst>
                                  <p:childTnLst>
                                    <p:animMotion origin="layout" path="M 0.000000 0.000000 L 0.047843 0.000000" pathEditMode="relative">
                                      <p:cBhvr>
                                        <p:cTn id="76" dur="500" fill="hold"/>
                                        <p:tgtEl>
                                          <p:spTgt spid="73"/>
                                        </p:tgtEl>
                                        <p:attrNameLst>
                                          <p:attrName>ppt_x</p:attrName>
                                          <p:attrName>ppt_y</p:attrName>
                                        </p:attrNameLst>
                                      </p:cBhvr>
                                    </p:animMotion>
                                  </p:childTnLst>
                                </p:cTn>
                              </p:par>
                            </p:childTnLst>
                          </p:cTn>
                        </p:par>
                      </p:childTnLst>
                    </p:cTn>
                  </p:par>
                  <p:par>
                    <p:cTn id="77" fill="hold">
                      <p:stCondLst>
                        <p:cond delay="indefinite"/>
                      </p:stCondLst>
                      <p:childTnLst>
                        <p:par>
                          <p:cTn id="78" fill="hold">
                            <p:stCondLst>
                              <p:cond delay="0"/>
                            </p:stCondLst>
                            <p:childTnLst>
                              <p:par>
                                <p:cTn id="79" presetID="10" presetClass="entr" fill="hold" grpId="0" nodeType="clickEffect">
                                  <p:stCondLst>
                                    <p:cond delay="0"/>
                                  </p:stCondLst>
                                  <p:iterate>
                                    <p:tmAbs val="0"/>
                                  </p:iterate>
                                  <p:childTnLst>
                                    <p:set>
                                      <p:cBhvr>
                                        <p:cTn id="80" fill="hold"/>
                                        <p:tgtEl>
                                          <p:spTgt spid="71">
                                            <p:txEl>
                                              <p:pRg st="4" end="4"/>
                                            </p:txEl>
                                          </p:spTgt>
                                        </p:tgtEl>
                                        <p:attrNameLst>
                                          <p:attrName>style.visibility</p:attrName>
                                        </p:attrNameLst>
                                      </p:cBhvr>
                                      <p:to>
                                        <p:strVal val="visible"/>
                                      </p:to>
                                    </p:set>
                                    <p:animEffect transition="in" filter="fade">
                                      <p:cBhvr>
                                        <p:cTn id="81" dur="500"/>
                                        <p:tgtEl>
                                          <p:spTgt spid="71">
                                            <p:txEl>
                                              <p:pRg st="4" end="4"/>
                                            </p:txEl>
                                          </p:spTgt>
                                        </p:tgtEl>
                                      </p:cBhvr>
                                    </p:animEffect>
                                  </p:childTnLst>
                                </p:cTn>
                              </p:par>
                            </p:childTnLst>
                          </p:cTn>
                        </p:par>
                        <p:par>
                          <p:cTn id="82" fill="hold">
                            <p:stCondLst>
                              <p:cond delay="0"/>
                            </p:stCondLst>
                            <p:childTnLst>
                              <p:par>
                                <p:cTn id="83" presetID="-1" presetClass="path" presetSubtype="0" accel="50000" decel="50000" fill="hold" nodeType="afterEffect">
                                  <p:stCondLst>
                                    <p:cond delay="0"/>
                                  </p:stCondLst>
                                  <p:childTnLst>
                                    <p:animMotion origin="layout" path="M 0.000391 0.290509 C 0.000391 0.290509 -0.029818 0.283102 -0.041276 0.244213 C -0.053663 0.202172 -0.047266 0.000694 -0.047266 0.000694" pathEditMode="relative">
                                      <p:cBhvr>
                                        <p:cTn id="84" dur="500" fill="hold"/>
                                        <p:tgtEl>
                                          <p:spTgt spid="74"/>
                                        </p:tgtEl>
                                        <p:attrNameLst>
                                          <p:attrName>ppt_x</p:attrName>
                                          <p:attrName>ppt_y</p:attrName>
                                        </p:attrNameLst>
                                      </p:cBhvr>
                                    </p:animMotion>
                                  </p:childTnLst>
                                </p:cTn>
                              </p:par>
                            </p:childTnLst>
                          </p:cTn>
                        </p:par>
                        <p:par>
                          <p:cTn id="85" fill="hold">
                            <p:stCondLst>
                              <p:cond delay="0"/>
                            </p:stCondLst>
                            <p:childTnLst>
                              <p:par>
                                <p:cTn id="86" presetID="-1" presetClass="path" presetSubtype="0" accel="50000" decel="50000" fill="hold" nodeType="afterEffect">
                                  <p:stCondLst>
                                    <p:cond delay="0"/>
                                  </p:stCondLst>
                                  <p:childTnLst>
                                    <p:animMotion origin="layout" path="M 0.000000 0.000000 L 0.044531 0.000691" pathEditMode="relative">
                                      <p:cBhvr>
                                        <p:cTn id="87" dur="500" fill="hold"/>
                                        <p:tgtEl>
                                          <p:spTgt spid="79"/>
                                        </p:tgtEl>
                                        <p:attrNameLst>
                                          <p:attrName>ppt_x</p:attrName>
                                          <p:attrName>ppt_y</p:attrName>
                                        </p:attrNameLst>
                                      </p:cBhvr>
                                    </p:animMotion>
                                  </p:childTnLst>
                                </p:cTn>
                              </p:par>
                            </p:childTnLst>
                          </p:cTn>
                        </p:par>
                        <p:par>
                          <p:cTn id="88" fill="hold">
                            <p:stCondLst>
                              <p:cond delay="0"/>
                            </p:stCondLst>
                            <p:childTnLst>
                              <p:par>
                                <p:cTn id="89" presetID="-1" presetClass="path" presetSubtype="0" accel="50000" decel="50000" fill="hold" nodeType="withEffect">
                                  <p:stCondLst>
                                    <p:cond delay="0"/>
                                  </p:stCondLst>
                                  <p:childTnLst>
                                    <p:animMotion origin="layout" path="M 0.000000 0.000000 L 0.047649 -0.055350" pathEditMode="relative">
                                      <p:cBhvr>
                                        <p:cTn id="90" dur="500" fill="hold"/>
                                        <p:tgtEl>
                                          <p:spTgt spid="78"/>
                                        </p:tgtEl>
                                        <p:attrNameLst>
                                          <p:attrName>ppt_x</p:attrName>
                                          <p:attrName>ppt_y</p:attrName>
                                        </p:attrNameLst>
                                      </p:cBhvr>
                                    </p:animMotion>
                                  </p:childTnLst>
                                </p:cTn>
                              </p:par>
                            </p:childTnLst>
                          </p:cTn>
                        </p:par>
                      </p:childTnLst>
                    </p:cTn>
                  </p:par>
                  <p:par>
                    <p:cTn id="91" fill="hold">
                      <p:stCondLst>
                        <p:cond delay="indefinite"/>
                      </p:stCondLst>
                      <p:childTnLst>
                        <p:par>
                          <p:cTn id="92" fill="hold">
                            <p:stCondLst>
                              <p:cond delay="0"/>
                            </p:stCondLst>
                            <p:childTnLst>
                              <p:par>
                                <p:cTn id="93" presetID="-1" presetClass="path" presetSubtype="0" accel="50000" decel="50000" fill="hold" nodeType="clickEffect">
                                  <p:stCondLst>
                                    <p:cond delay="0"/>
                                  </p:stCondLst>
                                  <p:childTnLst>
                                    <p:animMotion origin="layout" path="M 0.000000 0.000000 L 0.000391 0.360880" pathEditMode="relative">
                                      <p:cBhvr>
                                        <p:cTn id="94" dur="500" fill="hold"/>
                                        <p:tgtEl>
                                          <p:spTgt spid="75"/>
                                        </p:tgtEl>
                                        <p:attrNameLst>
                                          <p:attrName>ppt_x</p:attrName>
                                          <p:attrName>ppt_y</p:attrName>
                                        </p:attrNameLst>
                                      </p:cBhvr>
                                    </p:animMotion>
                                  </p:childTnLst>
                                </p:cTn>
                              </p:par>
                            </p:childTnLst>
                          </p:cTn>
                        </p:par>
                      </p:childTnLst>
                    </p:cTn>
                  </p:par>
                  <p:par>
                    <p:cTn id="95" fill="hold">
                      <p:stCondLst>
                        <p:cond delay="indefinite"/>
                      </p:stCondLst>
                      <p:childTnLst>
                        <p:par>
                          <p:cTn id="96" fill="hold">
                            <p:stCondLst>
                              <p:cond delay="0"/>
                            </p:stCondLst>
                            <p:childTnLst>
                              <p:par>
                                <p:cTn id="97" presetID="-1" presetClass="path" presetSubtype="0" accel="50000" decel="50000" fill="hold" nodeType="clickEffect">
                                  <p:stCondLst>
                                    <p:cond delay="0"/>
                                  </p:stCondLst>
                                  <p:childTnLst>
                                    <p:animMotion origin="layout" path="M 0.000391 0.360880 L 0.000391 0.000694" pathEditMode="relative">
                                      <p:cBhvr>
                                        <p:cTn id="98" dur="500" fill="hold"/>
                                        <p:tgtEl>
                                          <p:spTgt spid="75"/>
                                        </p:tgtEl>
                                        <p:attrNameLst>
                                          <p:attrName>ppt_x</p:attrName>
                                          <p:attrName>ppt_y</p:attrName>
                                        </p:attrNameLst>
                                      </p:cBhvr>
                                    </p:animMotion>
                                  </p:childTnLst>
                                </p:cTn>
                              </p:par>
                            </p:childTnLst>
                          </p:cTn>
                        </p:par>
                        <p:par>
                          <p:cTn id="99" fill="hold">
                            <p:stCondLst>
                              <p:cond delay="0"/>
                            </p:stCondLst>
                            <p:childTnLst>
                              <p:par>
                                <p:cTn id="100" presetID="-1" presetClass="path" presetSubtype="0" accel="50000" decel="50000" fill="hold" nodeType="withEffect">
                                  <p:stCondLst>
                                    <p:cond delay="0"/>
                                  </p:stCondLst>
                                  <p:childTnLst>
                                    <p:animMotion origin="layout" path="M 0.047649 -0.055350 L 0.095305 0.101594" pathEditMode="relative">
                                      <p:cBhvr>
                                        <p:cTn id="101" dur="500" fill="hold"/>
                                        <p:tgtEl>
                                          <p:spTgt spid="78"/>
                                        </p:tgtEl>
                                        <p:attrNameLst>
                                          <p:attrName>ppt_x</p:attrName>
                                          <p:attrName>ppt_y</p:attrName>
                                        </p:attrNameLst>
                                      </p:cBhvr>
                                    </p:animMotion>
                                  </p:childTnLst>
                                </p:cTn>
                              </p:par>
                            </p:childTnLst>
                          </p:cTn>
                        </p:par>
                        <p:par>
                          <p:cTn id="102" fill="hold">
                            <p:stCondLst>
                              <p:cond delay="0"/>
                            </p:stCondLst>
                            <p:childTnLst>
                              <p:par>
                                <p:cTn id="103" presetID="-1" presetClass="path" presetSubtype="0" accel="50000" decel="50000" fill="hold" nodeType="withEffect">
                                  <p:stCondLst>
                                    <p:cond delay="0"/>
                                  </p:stCondLst>
                                  <p:childTnLst>
                                    <p:animMotion origin="layout" path="M 0.044531 0.000691 L 0.091406 0.000691" pathEditMode="relative">
                                      <p:cBhvr>
                                        <p:cTn id="104" dur="500" fill="hold"/>
                                        <p:tgtEl>
                                          <p:spTgt spid="79"/>
                                        </p:tgtEl>
                                        <p:attrNameLst>
                                          <p:attrName>ppt_x</p:attrName>
                                          <p:attrName>ppt_y</p:attrName>
                                        </p:attrNameLst>
                                      </p:cBhvr>
                                    </p:animMotion>
                                  </p:childTnLst>
                                </p:cTn>
                              </p:par>
                            </p:childTnLst>
                          </p:cTn>
                        </p:par>
                      </p:childTnLst>
                    </p:cTn>
                  </p:par>
                  <p:par>
                    <p:cTn id="105" fill="hold">
                      <p:stCondLst>
                        <p:cond delay="indefinite"/>
                      </p:stCondLst>
                      <p:childTnLst>
                        <p:par>
                          <p:cTn id="106" fill="hold">
                            <p:stCondLst>
                              <p:cond delay="0"/>
                            </p:stCondLst>
                            <p:childTnLst>
                              <p:par>
                                <p:cTn id="107" presetID="-1" presetClass="path" presetSubtype="0" accel="50000" decel="50000" fill="hold" nodeType="clickEffect">
                                  <p:stCondLst>
                                    <p:cond delay="0"/>
                                  </p:stCondLst>
                                  <p:childTnLst>
                                    <p:animMotion origin="layout" path="M 0.000000 0.000000 L 0.000391 0.226157" pathEditMode="relative">
                                      <p:cBhvr>
                                        <p:cTn id="108" dur="500" fill="hold"/>
                                        <p:tgtEl>
                                          <p:spTgt spid="77"/>
                                        </p:tgtEl>
                                        <p:attrNameLst>
                                          <p:attrName>ppt_x</p:attrName>
                                          <p:attrName>ppt_y</p:attrName>
                                        </p:attrNameLst>
                                      </p:cBhvr>
                                    </p:animMotion>
                                  </p:childTnLst>
                                </p:cTn>
                              </p:par>
                            </p:childTnLst>
                          </p:cTn>
                        </p:par>
                        <p:par>
                          <p:cTn id="109" fill="hold">
                            <p:stCondLst>
                              <p:cond delay="0"/>
                            </p:stCondLst>
                            <p:childTnLst>
                              <p:par>
                                <p:cTn id="110" presetID="-1" presetClass="path" presetSubtype="0" accel="50000" decel="50000" fill="hold" nodeType="afterEffect">
                                  <p:stCondLst>
                                    <p:cond delay="0"/>
                                  </p:stCondLst>
                                  <p:childTnLst>
                                    <p:animMotion origin="layout" path="M 0.095305 0.101594 L 0.095305 -0.055350" pathEditMode="relative">
                                      <p:cBhvr>
                                        <p:cTn id="111" dur="500" fill="hold"/>
                                        <p:tgtEl>
                                          <p:spTgt spid="78"/>
                                        </p:tgtEl>
                                        <p:attrNameLst>
                                          <p:attrName>ppt_x</p:attrName>
                                          <p:attrName>ppt_y</p:attrName>
                                        </p:attrNameLst>
                                      </p:cBhvr>
                                    </p:animMotion>
                                  </p:childTnLst>
                                </p:cTn>
                              </p:par>
                            </p:childTnLst>
                          </p:cTn>
                        </p:par>
                        <p:par>
                          <p:cTn id="112" fill="hold">
                            <p:stCondLst>
                              <p:cond delay="0"/>
                            </p:stCondLst>
                            <p:childTnLst>
                              <p:par>
                                <p:cTn id="113" presetID="-1" presetClass="path" presetSubtype="0" accel="50000" decel="50000" fill="hold" nodeType="withEffect">
                                  <p:stCondLst>
                                    <p:cond delay="1000"/>
                                  </p:stCondLst>
                                  <p:childTnLst>
                                    <p:animMotion origin="layout" path="M 0.000391 0.000694 L 0.048047 -0.003472" pathEditMode="relative">
                                      <p:cBhvr>
                                        <p:cTn id="114" dur="500" fill="hold"/>
                                        <p:tgtEl>
                                          <p:spTgt spid="75"/>
                                        </p:tgtEl>
                                        <p:attrNameLst>
                                          <p:attrName>ppt_x</p:attrName>
                                          <p:attrName>ppt_y</p:attrName>
                                        </p:attrNameLst>
                                      </p:cBhvr>
                                    </p:animMotion>
                                  </p:childTnLst>
                                </p:cTn>
                              </p:par>
                            </p:childTnLst>
                          </p:cTn>
                        </p:par>
                        <p:par>
                          <p:cTn id="115" fill="hold">
                            <p:stCondLst>
                              <p:cond delay="0"/>
                            </p:stCondLst>
                            <p:childTnLst>
                              <p:par>
                                <p:cTn id="116" presetID="-1" presetClass="path" presetSubtype="0" accel="50000" decel="50000" fill="hold" nodeType="afterEffect">
                                  <p:stCondLst>
                                    <p:cond delay="1000"/>
                                  </p:stCondLst>
                                  <p:childTnLst>
                                    <p:animMotion origin="layout" path="M 0.047843 0.000000 L 0.095703 0.000694" pathEditMode="relative">
                                      <p:cBhvr>
                                        <p:cTn id="117" dur="500" fill="hold"/>
                                        <p:tgtEl>
                                          <p:spTgt spid="73"/>
                                        </p:tgtEl>
                                        <p:attrNameLst>
                                          <p:attrName>ppt_x</p:attrName>
                                          <p:attrName>ppt_y</p:attrName>
                                        </p:attrNameLst>
                                      </p:cBhvr>
                                    </p:animMotion>
                                  </p:childTnLst>
                                </p:cTn>
                              </p:par>
                            </p:childTnLst>
                          </p:cTn>
                        </p:par>
                        <p:par>
                          <p:cTn id="118" fill="hold">
                            <p:stCondLst>
                              <p:cond delay="0"/>
                            </p:stCondLst>
                            <p:childTnLst>
                              <p:par>
                                <p:cTn id="119" presetID="-1" presetClass="path" presetSubtype="0" accel="50000" decel="50000" fill="hold" nodeType="afterEffect">
                                  <p:stCondLst>
                                    <p:cond delay="1000"/>
                                  </p:stCondLst>
                                  <p:childTnLst>
                                    <p:animMotion origin="layout" path="M -0.047266 0.000694 L 0.000391 0.000694" pathEditMode="relative">
                                      <p:cBhvr>
                                        <p:cTn id="120" dur="500" fill="hold"/>
                                        <p:tgtEl>
                                          <p:spTgt spid="74"/>
                                        </p:tgtEl>
                                        <p:attrNameLst>
                                          <p:attrName>ppt_x</p:attrName>
                                          <p:attrName>ppt_y</p:attrName>
                                        </p:attrNameLst>
                                      </p:cBhvr>
                                    </p:animMotion>
                                  </p:childTnLst>
                                </p:cTn>
                              </p:par>
                            </p:childTnLst>
                          </p:cTn>
                        </p:par>
                        <p:par>
                          <p:cTn id="121" fill="hold">
                            <p:stCondLst>
                              <p:cond delay="0"/>
                            </p:stCondLst>
                            <p:childTnLst>
                              <p:par>
                                <p:cTn id="122" presetID="-1" presetClass="path" presetSubtype="0" accel="50000" decel="50000" fill="hold" nodeType="afterEffect">
                                  <p:stCondLst>
                                    <p:cond delay="1000"/>
                                  </p:stCondLst>
                                  <p:childTnLst>
                                    <p:animMotion origin="layout" path="M 0.000391 0.226157 C 0.000391 0.226157 -0.090755 0.268750 -0.126172 0.225694 C -0.143597 0.204511 -0.142578 0.000694 -0.142578 0.000694" pathEditMode="relative">
                                      <p:cBhvr>
                                        <p:cTn id="123" dur="500" fill="hold"/>
                                        <p:tgtEl>
                                          <p:spTgt spid="77"/>
                                        </p:tgtEl>
                                        <p:attrNameLst>
                                          <p:attrName>ppt_x</p:attrName>
                                          <p:attrName>ppt_y</p:attrName>
                                        </p:attrNameLst>
                                      </p:cBhvr>
                                    </p:animMotion>
                                  </p:childTnLst>
                                </p:cTn>
                              </p:par>
                            </p:childTnLst>
                          </p:cTn>
                        </p:par>
                        <p:par>
                          <p:cTn id="124" fill="hold">
                            <p:stCondLst>
                              <p:cond delay="0"/>
                            </p:stCondLst>
                            <p:childTnLst>
                              <p:par>
                                <p:cTn id="125" presetID="-1" presetClass="path" presetSubtype="0" accel="50000" decel="50000" fill="hold" nodeType="afterEffect">
                                  <p:stCondLst>
                                    <p:cond delay="0"/>
                                  </p:stCondLst>
                                  <p:childTnLst>
                                    <p:animMotion origin="layout" path="M 0.095305 -0.055350 L 0.142961 -0.055350" pathEditMode="relative">
                                      <p:cBhvr>
                                        <p:cTn id="126" dur="500" fill="hold"/>
                                        <p:tgtEl>
                                          <p:spTgt spid="78"/>
                                        </p:tgtEl>
                                        <p:attrNameLst>
                                          <p:attrName>ppt_x</p:attrName>
                                          <p:attrName>ppt_y</p:attrName>
                                        </p:attrNameLst>
                                      </p:cBhvr>
                                    </p:animMotion>
                                  </p:childTnLst>
                                </p:cTn>
                              </p:par>
                            </p:childTnLst>
                          </p:cTn>
                        </p:par>
                        <p:par>
                          <p:cTn id="127" fill="hold">
                            <p:stCondLst>
                              <p:cond delay="0"/>
                            </p:stCondLst>
                            <p:childTnLst>
                              <p:par>
                                <p:cTn id="128" presetID="-1" presetClass="path" presetSubtype="0" accel="50000" decel="50000" fill="hold" nodeType="withEffect">
                                  <p:stCondLst>
                                    <p:cond delay="0"/>
                                  </p:stCondLst>
                                  <p:childTnLst>
                                    <p:animMotion origin="layout" path="M 0.091406 0.000691 L 0.140365 0.002543" pathEditMode="relative">
                                      <p:cBhvr>
                                        <p:cTn id="129" dur="500" fill="hold"/>
                                        <p:tgtEl>
                                          <p:spTgt spid="79"/>
                                        </p:tgtEl>
                                        <p:attrNameLst>
                                          <p:attrName>ppt_x</p:attrName>
                                          <p:attrName>ppt_y</p:attrName>
                                        </p:attrNameLst>
                                      </p:cBhvr>
                                    </p:animMotion>
                                  </p:childTnLst>
                                </p:cTn>
                              </p:par>
                            </p:childTnLst>
                          </p:cTn>
                        </p:par>
                      </p:childTnLst>
                    </p:cTn>
                  </p:par>
                  <p:par>
                    <p:cTn id="130" fill="hold">
                      <p:stCondLst>
                        <p:cond delay="indefinite"/>
                      </p:stCondLst>
                      <p:childTnLst>
                        <p:par>
                          <p:cTn id="131" fill="hold">
                            <p:stCondLst>
                              <p:cond delay="0"/>
                            </p:stCondLst>
                            <p:childTnLst>
                              <p:par>
                                <p:cTn id="132" presetID="-1" presetClass="path" presetSubtype="0" accel="50000" decel="50000" fill="hold" nodeType="clickEffect">
                                  <p:stCondLst>
                                    <p:cond delay="0"/>
                                  </p:stCondLst>
                                  <p:childTnLst>
                                    <p:animMotion origin="layout" path="M 0.000000 0.000000 L 0.000391 0.353935" pathEditMode="relative">
                                      <p:cBhvr>
                                        <p:cTn id="133" dur="500" fill="hold"/>
                                        <p:tgtEl>
                                          <p:spTgt spid="72"/>
                                        </p:tgtEl>
                                        <p:attrNameLst>
                                          <p:attrName>ppt_x</p:attrName>
                                          <p:attrName>ppt_y</p:attrName>
                                        </p:attrNameLst>
                                      </p:cBhvr>
                                    </p:animMotion>
                                  </p:childTnLst>
                                </p:cTn>
                              </p:par>
                            </p:childTnLst>
                          </p:cTn>
                        </p:par>
                        <p:par>
                          <p:cTn id="134" fill="hold">
                            <p:stCondLst>
                              <p:cond delay="0"/>
                            </p:stCondLst>
                            <p:childTnLst>
                              <p:par>
                                <p:cTn id="135" presetID="-1" presetClass="path" presetSubtype="0" accel="50000" decel="50000" fill="hold" nodeType="afterEffect">
                                  <p:stCondLst>
                                    <p:cond delay="500"/>
                                  </p:stCondLst>
                                  <p:childTnLst>
                                    <p:animMotion origin="layout" path="M 0.048047 -0.003472 L 0.095703 -0.003472" pathEditMode="relative">
                                      <p:cBhvr>
                                        <p:cTn id="136" dur="500" fill="hold"/>
                                        <p:tgtEl>
                                          <p:spTgt spid="75"/>
                                        </p:tgtEl>
                                        <p:attrNameLst>
                                          <p:attrName>ppt_x</p:attrName>
                                          <p:attrName>ppt_y</p:attrName>
                                        </p:attrNameLst>
                                      </p:cBhvr>
                                    </p:animMotion>
                                  </p:childTnLst>
                                </p:cTn>
                              </p:par>
                            </p:childTnLst>
                          </p:cTn>
                        </p:par>
                        <p:par>
                          <p:cTn id="137" fill="hold">
                            <p:stCondLst>
                              <p:cond delay="0"/>
                            </p:stCondLst>
                            <p:childTnLst>
                              <p:par>
                                <p:cTn id="138" presetID="-1" presetClass="path" presetSubtype="0" accel="50000" decel="50000" fill="hold" nodeType="afterEffect">
                                  <p:stCondLst>
                                    <p:cond delay="500"/>
                                  </p:stCondLst>
                                  <p:childTnLst>
                                    <p:animMotion origin="layout" path="M 0.000391 0.353935 C 0.000391 0.353935 -0.031120 0.333565 -0.047266 0.296528 C -0.067078 0.251081 -0.047266 0.000694 -0.047266 0.000694" pathEditMode="relative">
                                      <p:cBhvr>
                                        <p:cTn id="139" dur="500" fill="hold"/>
                                        <p:tgtEl>
                                          <p:spTgt spid="72"/>
                                        </p:tgtEl>
                                        <p:attrNameLst>
                                          <p:attrName>ppt_x</p:attrName>
                                          <p:attrName>ppt_y</p:attrName>
                                        </p:attrNameLst>
                                      </p:cBhvr>
                                    </p:animMotion>
                                  </p:childTnLst>
                                </p:cTn>
                              </p:par>
                            </p:childTnLst>
                          </p:cTn>
                        </p:par>
                        <p:par>
                          <p:cTn id="140" fill="hold">
                            <p:stCondLst>
                              <p:cond delay="0"/>
                            </p:stCondLst>
                            <p:childTnLst>
                              <p:par>
                                <p:cTn id="141" presetID="-1" presetClass="path" presetSubtype="0" accel="50000" decel="50000" fill="hold" nodeType="afterEffect">
                                  <p:stCondLst>
                                    <p:cond delay="500"/>
                                  </p:stCondLst>
                                  <p:childTnLst>
                                    <p:animMotion origin="layout" path="M 0.142961 -0.055350 L 0.190618 0.046038" pathEditMode="relative">
                                      <p:cBhvr>
                                        <p:cTn id="142" dur="500" fill="hold"/>
                                        <p:tgtEl>
                                          <p:spTgt spid="78"/>
                                        </p:tgtEl>
                                        <p:attrNameLst>
                                          <p:attrName>ppt_x</p:attrName>
                                          <p:attrName>ppt_y</p:attrName>
                                        </p:attrNameLst>
                                      </p:cBhvr>
                                    </p:animMotion>
                                  </p:childTnLst>
                                </p:cTn>
                              </p:par>
                            </p:childTnLst>
                          </p:cTn>
                        </p:par>
                        <p:par>
                          <p:cTn id="143" fill="hold">
                            <p:stCondLst>
                              <p:cond delay="0"/>
                            </p:stCondLst>
                            <p:childTnLst>
                              <p:par>
                                <p:cTn id="144" presetID="-1" presetClass="path" presetSubtype="0" accel="50000" decel="50000" fill="hold" nodeType="withEffect">
                                  <p:stCondLst>
                                    <p:cond delay="0"/>
                                  </p:stCondLst>
                                  <p:childTnLst>
                                    <p:animMotion origin="layout" path="M 0.140365 0.002543 L 0.188281 -0.001160" pathEditMode="relative">
                                      <p:cBhvr>
                                        <p:cTn id="145" dur="500" fill="hold"/>
                                        <p:tgtEl>
                                          <p:spTgt spid="79"/>
                                        </p:tgtEl>
                                        <p:attrNameLst>
                                          <p:attrName>ppt_x</p:attrName>
                                          <p:attrName>ppt_y</p:attrName>
                                        </p:attrNameLst>
                                      </p:cBhvr>
                                    </p:animMotion>
                                  </p:childTnLst>
                                </p:cTn>
                              </p:par>
                            </p:childTnLst>
                          </p:cTn>
                        </p:par>
                        <p:par>
                          <p:cTn id="146" fill="hold">
                            <p:stCondLst>
                              <p:cond delay="0"/>
                            </p:stCondLst>
                            <p:childTnLst>
                              <p:par>
                                <p:cTn id="147" presetID="-1" presetClass="path" presetSubtype="0" accel="50000" decel="50000" fill="hold" nodeType="afterEffect">
                                  <p:stCondLst>
                                    <p:cond delay="0"/>
                                  </p:stCondLst>
                                  <p:childTnLst>
                                    <p:animMotion origin="layout" path="M 0.190618 0.046038 L 0.190618 -0.064610" pathEditMode="relative">
                                      <p:cBhvr>
                                        <p:cTn id="148" dur="500" fill="hold"/>
                                        <p:tgtEl>
                                          <p:spTgt spid="78"/>
                                        </p:tgtEl>
                                        <p:attrNameLst>
                                          <p:attrName>ppt_x</p:attrName>
                                          <p:attrName>ppt_y</p:attrName>
                                        </p:attrNameLst>
                                      </p:cBhvr>
                                    </p:animMotion>
                                  </p:childTnLst>
                                </p:cTn>
                              </p:par>
                            </p:childTnLst>
                          </p:cTn>
                        </p:par>
                        <p:par>
                          <p:cTn id="149" fill="hold">
                            <p:stCondLst>
                              <p:cond delay="0"/>
                            </p:stCondLst>
                            <p:childTnLst>
                              <p:par>
                                <p:cTn id="150" presetID="-1" presetClass="path" presetSubtype="0" accel="50000" decel="50000" fill="hold" nodeType="afterEffect">
                                  <p:stCondLst>
                                    <p:cond delay="500"/>
                                  </p:stCondLst>
                                  <p:childTnLst>
                                    <p:animMotion origin="layout" path="M 0.000000 0.000000 L 0.000391 0.288194" pathEditMode="relative">
                                      <p:cBhvr>
                                        <p:cTn id="151" dur="500" fill="hold"/>
                                        <p:tgtEl>
                                          <p:spTgt spid="76"/>
                                        </p:tgtEl>
                                        <p:attrNameLst>
                                          <p:attrName>ppt_x</p:attrName>
                                          <p:attrName>ppt_y</p:attrName>
                                        </p:attrNameLst>
                                      </p:cBhvr>
                                    </p:animMotion>
                                  </p:childTnLst>
                                </p:cTn>
                              </p:par>
                            </p:childTnLst>
                          </p:cTn>
                        </p:par>
                        <p:par>
                          <p:cTn id="152" fill="hold">
                            <p:stCondLst>
                              <p:cond delay="0"/>
                            </p:stCondLst>
                            <p:childTnLst>
                              <p:par>
                                <p:cTn id="153" presetID="-1" presetClass="path" presetSubtype="0" accel="50000" decel="50000" fill="hold" nodeType="afterEffect">
                                  <p:stCondLst>
                                    <p:cond delay="500"/>
                                  </p:stCondLst>
                                  <p:childTnLst>
                                    <p:animMotion origin="layout" path="M 0.095703 -0.003472 L 0.143359 -0.003472" pathEditMode="relative">
                                      <p:cBhvr>
                                        <p:cTn id="154" dur="500" fill="hold"/>
                                        <p:tgtEl>
                                          <p:spTgt spid="75"/>
                                        </p:tgtEl>
                                        <p:attrNameLst>
                                          <p:attrName>ppt_x</p:attrName>
                                          <p:attrName>ppt_y</p:attrName>
                                        </p:attrNameLst>
                                      </p:cBhvr>
                                    </p:animMotion>
                                  </p:childTnLst>
                                </p:cTn>
                              </p:par>
                            </p:childTnLst>
                          </p:cTn>
                        </p:par>
                        <p:par>
                          <p:cTn id="155" fill="hold">
                            <p:stCondLst>
                              <p:cond delay="0"/>
                            </p:stCondLst>
                            <p:childTnLst>
                              <p:par>
                                <p:cTn id="156" presetID="-1" presetClass="path" presetSubtype="0" accel="50000" decel="50000" fill="hold" nodeType="afterEffect">
                                  <p:stCondLst>
                                    <p:cond delay="500"/>
                                  </p:stCondLst>
                                  <p:childTnLst>
                                    <p:animMotion origin="layout" path="M -0.047266 0.000694 L 0.000391 0.000694" pathEditMode="relative">
                                      <p:cBhvr>
                                        <p:cTn id="157" dur="500" fill="hold"/>
                                        <p:tgtEl>
                                          <p:spTgt spid="72"/>
                                        </p:tgtEl>
                                        <p:attrNameLst>
                                          <p:attrName>ppt_x</p:attrName>
                                          <p:attrName>ppt_y</p:attrName>
                                        </p:attrNameLst>
                                      </p:cBhvr>
                                    </p:animMotion>
                                  </p:childTnLst>
                                </p:cTn>
                              </p:par>
                            </p:childTnLst>
                          </p:cTn>
                        </p:par>
                        <p:par>
                          <p:cTn id="158" fill="hold">
                            <p:stCondLst>
                              <p:cond delay="0"/>
                            </p:stCondLst>
                            <p:childTnLst>
                              <p:par>
                                <p:cTn id="159" presetID="-1" presetClass="path" presetSubtype="0" accel="50000" decel="50000" fill="hold" nodeType="afterEffect">
                                  <p:stCondLst>
                                    <p:cond delay="500"/>
                                  </p:stCondLst>
                                  <p:childTnLst>
                                    <p:animMotion origin="layout" path="M 0.095703 0.000694 L 0.143359 0.000694" pathEditMode="relative">
                                      <p:cBhvr>
                                        <p:cTn id="160" dur="500" fill="hold"/>
                                        <p:tgtEl>
                                          <p:spTgt spid="73"/>
                                        </p:tgtEl>
                                        <p:attrNameLst>
                                          <p:attrName>ppt_x</p:attrName>
                                          <p:attrName>ppt_y</p:attrName>
                                        </p:attrNameLst>
                                      </p:cBhvr>
                                    </p:animMotion>
                                  </p:childTnLst>
                                </p:cTn>
                              </p:par>
                            </p:childTnLst>
                          </p:cTn>
                        </p:par>
                        <p:par>
                          <p:cTn id="161" fill="hold">
                            <p:stCondLst>
                              <p:cond delay="0"/>
                            </p:stCondLst>
                            <p:childTnLst>
                              <p:par>
                                <p:cTn id="162" presetID="-1" presetClass="path" presetSubtype="0" accel="50000" decel="50000" fill="hold" nodeType="afterEffect">
                                  <p:stCondLst>
                                    <p:cond delay="500"/>
                                  </p:stCondLst>
                                  <p:childTnLst>
                                    <p:animMotion origin="layout" path="M 0.000391 0.000694 L 0.048047 0.000694" pathEditMode="relative">
                                      <p:cBhvr>
                                        <p:cTn id="163" dur="500" fill="hold"/>
                                        <p:tgtEl>
                                          <p:spTgt spid="74"/>
                                        </p:tgtEl>
                                        <p:attrNameLst>
                                          <p:attrName>ppt_x</p:attrName>
                                          <p:attrName>ppt_y</p:attrName>
                                        </p:attrNameLst>
                                      </p:cBhvr>
                                    </p:animMotion>
                                  </p:childTnLst>
                                </p:cTn>
                              </p:par>
                            </p:childTnLst>
                          </p:cTn>
                        </p:par>
                        <p:par>
                          <p:cTn id="164" fill="hold">
                            <p:stCondLst>
                              <p:cond delay="0"/>
                            </p:stCondLst>
                            <p:childTnLst>
                              <p:par>
                                <p:cTn id="165" presetID="-1" presetClass="path" presetSubtype="0" accel="50000" decel="50000" fill="hold" nodeType="afterEffect">
                                  <p:stCondLst>
                                    <p:cond delay="500"/>
                                  </p:stCondLst>
                                  <p:childTnLst>
                                    <p:animMotion origin="layout" path="M 0.000391 0.288194 C 0.000391 0.288194 -0.111849 0.315972 -0.158984 0.288194 C -0.188038 0.271073 -0.190234 0.000694 -0.190234 0.000694" pathEditMode="relative">
                                      <p:cBhvr>
                                        <p:cTn id="166" dur="500" fill="hold"/>
                                        <p:tgtEl>
                                          <p:spTgt spid="76"/>
                                        </p:tgtEl>
                                        <p:attrNameLst>
                                          <p:attrName>ppt_x</p:attrName>
                                          <p:attrName>ppt_y</p:attrName>
                                        </p:attrNameLst>
                                      </p:cBhvr>
                                    </p:animMotion>
                                  </p:childTnLst>
                                </p:cTn>
                              </p:par>
                            </p:childTnLst>
                          </p:cTn>
                        </p:par>
                        <p:par>
                          <p:cTn id="167" fill="hold">
                            <p:stCondLst>
                              <p:cond delay="1000"/>
                            </p:stCondLst>
                            <p:childTnLst>
                              <p:par>
                                <p:cTn id="168" presetID="10" presetClass="exit" fill="hold" grpId="1" nodeType="afterEffect">
                                  <p:stCondLst>
                                    <p:cond delay="0"/>
                                  </p:stCondLst>
                                  <p:iterate>
                                    <p:tmAbs val="0"/>
                                  </p:iterate>
                                  <p:childTnLst>
                                    <p:animEffect transition="out" filter="fade">
                                      <p:cBhvr>
                                        <p:cTn id="169" dur="500" fill="hold"/>
                                        <p:tgtEl>
                                          <p:spTgt spid="79"/>
                                        </p:tgtEl>
                                      </p:cBhvr>
                                    </p:animEffect>
                                    <p:set>
                                      <p:cBhvr>
                                        <p:cTn id="170" fill="hold">
                                          <p:stCondLst>
                                            <p:cond delay="499"/>
                                          </p:stCondLst>
                                        </p:cTn>
                                        <p:tgtEl>
                                          <p:spTgt spid="79"/>
                                        </p:tgtEl>
                                        <p:attrNameLst>
                                          <p:attrName>style.visibility</p:attrName>
                                        </p:attrNameLst>
                                      </p:cBhvr>
                                      <p:to>
                                        <p:strVal val="hidden"/>
                                      </p:to>
                                    </p:set>
                                  </p:childTnLst>
                                </p:cTn>
                              </p:par>
                            </p:childTnLst>
                          </p:cTn>
                        </p:par>
                        <p:par>
                          <p:cTn id="171" fill="hold">
                            <p:stCondLst>
                              <p:cond delay="1500"/>
                            </p:stCondLst>
                            <p:childTnLst>
                              <p:par>
                                <p:cTn id="172" presetID="10" presetClass="exit" fill="hold" grpId="1" nodeType="afterEffect">
                                  <p:stCondLst>
                                    <p:cond delay="0"/>
                                  </p:stCondLst>
                                  <p:iterate>
                                    <p:tmAbs val="0"/>
                                  </p:iterate>
                                  <p:childTnLst>
                                    <p:animEffect transition="out" filter="fade">
                                      <p:cBhvr>
                                        <p:cTn id="173" dur="500" fill="hold"/>
                                        <p:tgtEl>
                                          <p:spTgt spid="81"/>
                                        </p:tgtEl>
                                      </p:cBhvr>
                                    </p:animEffect>
                                    <p:set>
                                      <p:cBhvr>
                                        <p:cTn id="174" fill="hold">
                                          <p:stCondLst>
                                            <p:cond delay="499"/>
                                          </p:stCondLst>
                                        </p:cTn>
                                        <p:tgtEl>
                                          <p:spTgt spid="81"/>
                                        </p:tgtEl>
                                        <p:attrNameLst>
                                          <p:attrName>style.visibility</p:attrName>
                                        </p:attrNameLst>
                                      </p:cBhvr>
                                      <p:to>
                                        <p:strVal val="hidden"/>
                                      </p:to>
                                    </p:set>
                                  </p:childTnLst>
                                </p:cTn>
                              </p:par>
                            </p:childTnLst>
                          </p:cTn>
                        </p:par>
                        <p:par>
                          <p:cTn id="175" fill="hold">
                            <p:stCondLst>
                              <p:cond delay="2000"/>
                            </p:stCondLst>
                            <p:childTnLst>
                              <p:par>
                                <p:cTn id="176" presetID="10" presetClass="exit" fill="hold" grpId="1" nodeType="afterEffect">
                                  <p:stCondLst>
                                    <p:cond delay="0"/>
                                  </p:stCondLst>
                                  <p:iterate>
                                    <p:tmAbs val="0"/>
                                  </p:iterate>
                                  <p:childTnLst>
                                    <p:animEffect transition="out" filter="fade">
                                      <p:cBhvr>
                                        <p:cTn id="177" dur="500" fill="hold"/>
                                        <p:tgtEl>
                                          <p:spTgt spid="78"/>
                                        </p:tgtEl>
                                      </p:cBhvr>
                                    </p:animEffect>
                                    <p:set>
                                      <p:cBhvr>
                                        <p:cTn id="178" fill="hold">
                                          <p:stCondLst>
                                            <p:cond delay="499"/>
                                          </p:stCondLst>
                                        </p:cTn>
                                        <p:tgtEl>
                                          <p:spTgt spid="78"/>
                                        </p:tgtEl>
                                        <p:attrNameLst>
                                          <p:attrName>style.visibility</p:attrName>
                                        </p:attrNameLst>
                                      </p:cBhvr>
                                      <p:to>
                                        <p:strVal val="hidden"/>
                                      </p:to>
                                    </p:set>
                                  </p:childTnLst>
                                </p:cTn>
                              </p:par>
                            </p:childTnLst>
                          </p:cTn>
                        </p:par>
                        <p:par>
                          <p:cTn id="179" fill="hold">
                            <p:stCondLst>
                              <p:cond delay="2500"/>
                            </p:stCondLst>
                            <p:childTnLst>
                              <p:par>
                                <p:cTn id="180" presetID="10" presetClass="exit" fill="hold" grpId="1" nodeType="afterEffect">
                                  <p:stCondLst>
                                    <p:cond delay="0"/>
                                  </p:stCondLst>
                                  <p:iterate>
                                    <p:tmAbs val="0"/>
                                  </p:iterate>
                                  <p:childTnLst>
                                    <p:animEffect transition="out" filter="fade">
                                      <p:cBhvr>
                                        <p:cTn id="181" dur="500" fill="hold"/>
                                        <p:tgtEl>
                                          <p:spTgt spid="80"/>
                                        </p:tgtEl>
                                      </p:cBhvr>
                                    </p:animEffect>
                                    <p:set>
                                      <p:cBhvr>
                                        <p:cTn id="182" fill="hold">
                                          <p:stCondLst>
                                            <p:cond delay="499"/>
                                          </p:stCondLst>
                                        </p:cTn>
                                        <p:tgtEl>
                                          <p:spTgt spid="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advAuto="0"/>
      <p:bldP spid="71" grpId="0" build="p" bldLvl="5" animBg="1" advAuto="0"/>
      <p:bldP spid="72" grpId="0" animBg="1" advAuto="0"/>
      <p:bldP spid="73" grpId="0" animBg="1" advAuto="0"/>
      <p:bldP spid="74" grpId="0" animBg="1" advAuto="0"/>
      <p:bldP spid="75" grpId="0" animBg="1" advAuto="0"/>
      <p:bldP spid="76" grpId="0" animBg="1" advAuto="0"/>
      <p:bldP spid="77" grpId="0" animBg="1" advAuto="0"/>
      <p:bldP spid="78" grpId="0" animBg="1" advAuto="0"/>
      <p:bldP spid="78" grpId="1" animBg="1" advAuto="0"/>
      <p:bldP spid="79" grpId="0" animBg="1" advAuto="0"/>
      <p:bldP spid="79" grpId="1" animBg="1" advAuto="0"/>
      <p:bldP spid="80" grpId="0" animBg="1" advAuto="0"/>
      <p:bldP spid="80" grpId="1" animBg="1" advAuto="0"/>
      <p:bldP spid="81" grpId="0" animBg="1" advAuto="0"/>
      <p:bldP spid="81" grpId="1"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Insertion Sort"/>
          <p:cNvSpPr txBox="1">
            <a:spLocks noGrp="1"/>
          </p:cNvSpPr>
          <p:nvPr>
            <p:ph type="title"/>
          </p:nvPr>
        </p:nvSpPr>
        <p:spPr>
          <a:prstGeom prst="rect">
            <a:avLst/>
          </a:prstGeom>
        </p:spPr>
        <p:txBody>
          <a:bodyPr/>
          <a:lstStyle/>
          <a:p>
            <a:r>
              <a:t>Insertion Sort</a:t>
            </a:r>
          </a:p>
        </p:txBody>
      </p:sp>
      <p:sp>
        <p:nvSpPr>
          <p:cNvPr id="86" name="Insertion Sort Algorithm…"/>
          <p:cNvSpPr txBox="1">
            <a:spLocks noGrp="1"/>
          </p:cNvSpPr>
          <p:nvPr>
            <p:ph type="body" sz="half" idx="1"/>
          </p:nvPr>
        </p:nvSpPr>
        <p:spPr>
          <a:xfrm>
            <a:off x="190500" y="2343150"/>
            <a:ext cx="12401550" cy="7067550"/>
          </a:xfrm>
          <a:prstGeom prst="rect">
            <a:avLst/>
          </a:prstGeom>
        </p:spPr>
        <p:txBody>
          <a:bodyPr/>
          <a:lstStyle/>
          <a:p>
            <a:pPr>
              <a:buBlip>
                <a:blip r:embed="rId3"/>
              </a:buBlip>
            </a:pPr>
            <a:r>
              <a:t>Insertion Sort Algorithm</a:t>
            </a:r>
          </a:p>
          <a:p>
            <a:pPr lvl="1">
              <a:buBlip>
                <a:blip r:embed="rId3"/>
              </a:buBlip>
            </a:pPr>
            <a:r>
              <a:t>Leftmost item is "sorted"</a:t>
            </a:r>
          </a:p>
          <a:p>
            <a:pPr lvl="1">
              <a:buBlip>
                <a:blip r:embed="rId3"/>
              </a:buBlip>
            </a:pPr>
            <a:r>
              <a:t>Select the next unsorted item and remove it from the shelf</a:t>
            </a:r>
          </a:p>
          <a:p>
            <a:pPr lvl="1">
              <a:buBlip>
                <a:blip r:embed="rId3"/>
              </a:buBlip>
            </a:pPr>
            <a:r>
              <a:t>Move other book to the right until correct location for removed book is found</a:t>
            </a:r>
          </a:p>
          <a:p>
            <a:pPr lvl="1">
              <a:buBlip>
                <a:blip r:embed="rId3"/>
              </a:buBlip>
            </a:pPr>
            <a:r>
              <a:t>Insert book into it's new position.</a:t>
            </a:r>
          </a:p>
        </p:txBody>
      </p:sp>
      <p:sp>
        <p:nvSpPr>
          <p:cNvPr id="87" name="Rectangle"/>
          <p:cNvSpPr/>
          <p:nvPr/>
        </p:nvSpPr>
        <p:spPr>
          <a:xfrm>
            <a:off x="19926300" y="4324350"/>
            <a:ext cx="781050" cy="4400550"/>
          </a:xfrm>
          <a:prstGeom prst="rect">
            <a:avLst/>
          </a:prstGeom>
          <a:solidFill>
            <a:srgbClr val="FF7E79"/>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88" name="Rectangle"/>
          <p:cNvSpPr/>
          <p:nvPr/>
        </p:nvSpPr>
        <p:spPr>
          <a:xfrm>
            <a:off x="15278100" y="4895850"/>
            <a:ext cx="781050" cy="3829050"/>
          </a:xfrm>
          <a:prstGeom prst="rect">
            <a:avLst/>
          </a:prstGeom>
          <a:solidFill>
            <a:srgbClr val="424242"/>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89" name="Rectangle"/>
          <p:cNvSpPr/>
          <p:nvPr/>
        </p:nvSpPr>
        <p:spPr>
          <a:xfrm>
            <a:off x="16440150" y="5200650"/>
            <a:ext cx="781050" cy="3524250"/>
          </a:xfrm>
          <a:prstGeom prst="rect">
            <a:avLst/>
          </a:prstGeom>
          <a:solidFill>
            <a:srgbClr val="008F00"/>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90" name="Rectangle"/>
          <p:cNvSpPr/>
          <p:nvPr/>
        </p:nvSpPr>
        <p:spPr>
          <a:xfrm>
            <a:off x="17602200" y="3981450"/>
            <a:ext cx="781050" cy="4743450"/>
          </a:xfrm>
          <a:prstGeom prst="rect">
            <a:avLst/>
          </a:prstGeom>
          <a:solidFill>
            <a:srgbClr val="7C8CFF"/>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91" name="Rectangle"/>
          <p:cNvSpPr/>
          <p:nvPr/>
        </p:nvSpPr>
        <p:spPr>
          <a:xfrm>
            <a:off x="21088350" y="5619750"/>
            <a:ext cx="781050" cy="3105150"/>
          </a:xfrm>
          <a:prstGeom prst="rect">
            <a:avLst/>
          </a:prstGeom>
          <a:solidFill>
            <a:srgbClr val="E5E6E1"/>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92" name="Rectangle"/>
          <p:cNvSpPr/>
          <p:nvPr/>
        </p:nvSpPr>
        <p:spPr>
          <a:xfrm>
            <a:off x="18764250" y="6305550"/>
            <a:ext cx="781050" cy="2419350"/>
          </a:xfrm>
          <a:prstGeom prst="rect">
            <a:avLst/>
          </a:prstGeom>
          <a:solidFill>
            <a:schemeClr val="accent4">
              <a:hueOff val="-1081314"/>
              <a:satOff val="4338"/>
              <a:lumOff val="-8931"/>
            </a:schemeClr>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93" name="Line"/>
          <p:cNvSpPr/>
          <p:nvPr/>
        </p:nvSpPr>
        <p:spPr>
          <a:xfrm flipV="1">
            <a:off x="16840378" y="3039837"/>
            <a:ext cx="1" cy="1534700"/>
          </a:xfrm>
          <a:prstGeom prst="line">
            <a:avLst/>
          </a:prstGeom>
          <a:ln w="114300">
            <a:solidFill>
              <a:srgbClr val="94110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4" name="Line"/>
          <p:cNvSpPr/>
          <p:nvPr/>
        </p:nvSpPr>
        <p:spPr>
          <a:xfrm flipH="1">
            <a:off x="16287748" y="3581400"/>
            <a:ext cx="1" cy="8820232"/>
          </a:xfrm>
          <a:prstGeom prst="line">
            <a:avLst/>
          </a:prstGeom>
          <a:ln w="88900">
            <a:solidFill>
              <a:srgbClr val="FFFB00"/>
            </a:solidFill>
            <a:miter lim="400000"/>
          </a:ln>
          <a:effectLst>
            <a:outerShdw blurRad="203200" dist="38100" dir="270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5" name="Sorted…"/>
          <p:cNvSpPr/>
          <p:nvPr/>
        </p:nvSpPr>
        <p:spPr>
          <a:xfrm>
            <a:off x="12217226" y="10950575"/>
            <a:ext cx="1675099" cy="1435101"/>
          </a:xfrm>
          <a:prstGeom prst="rect">
            <a:avLst/>
          </a:prstGeom>
          <a:solidFill>
            <a:srgbClr val="FFFB00"/>
          </a:solidFill>
          <a:ln w="38100">
            <a:solidFill>
              <a:srgbClr val="000000"/>
            </a:solidFill>
            <a:miter lim="400000"/>
          </a:ln>
          <a:effectLst>
            <a:outerShdw blurRad="584200" dist="381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p>
            <a:pPr>
              <a:defRPr sz="4200"/>
            </a:pPr>
            <a:r>
              <a:t>Sorted</a:t>
            </a:r>
          </a:p>
          <a:p>
            <a:pPr>
              <a:defRPr sz="4200"/>
            </a:pPr>
            <a:r>
              <a:t>Books</a:t>
            </a:r>
          </a:p>
        </p:txBody>
      </p:sp>
      <p:sp>
        <p:nvSpPr>
          <p:cNvPr id="96" name="Unsorted…"/>
          <p:cNvSpPr/>
          <p:nvPr/>
        </p:nvSpPr>
        <p:spPr>
          <a:xfrm>
            <a:off x="21914713" y="10906125"/>
            <a:ext cx="2206424" cy="1371600"/>
          </a:xfrm>
          <a:prstGeom prst="rect">
            <a:avLst/>
          </a:prstGeom>
          <a:solidFill>
            <a:srgbClr val="FFFB00"/>
          </a:solidFill>
          <a:ln w="38100">
            <a:solidFill>
              <a:srgbClr val="000000"/>
            </a:solidFill>
            <a:miter lim="400000"/>
          </a:ln>
          <a:effectLst>
            <a:outerShdw blurRad="584200" dist="381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p>
            <a:pPr>
              <a:defRPr sz="4000"/>
            </a:pPr>
            <a:r>
              <a:t>Unsorted</a:t>
            </a:r>
          </a:p>
          <a:p>
            <a:pPr>
              <a:defRPr sz="4000"/>
            </a:pPr>
            <a:r>
              <a:t>Books</a:t>
            </a:r>
          </a:p>
        </p:txBody>
      </p:sp>
      <p:sp>
        <p:nvSpPr>
          <p:cNvPr id="97" name="Line"/>
          <p:cNvSpPr/>
          <p:nvPr/>
        </p:nvSpPr>
        <p:spPr>
          <a:xfrm flipH="1" flipV="1">
            <a:off x="12487771" y="8898433"/>
            <a:ext cx="275729" cy="1998169"/>
          </a:xfrm>
          <a:prstGeom prst="line">
            <a:avLst/>
          </a:prstGeom>
          <a:ln w="304800">
            <a:solidFill>
              <a:srgbClr val="FFFB00"/>
            </a:solidFill>
            <a:miter lim="400000"/>
            <a:headEnd type="triangle"/>
          </a:ln>
          <a:effectLst>
            <a:outerShdw blurRad="469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8" name="Line"/>
          <p:cNvSpPr/>
          <p:nvPr/>
        </p:nvSpPr>
        <p:spPr>
          <a:xfrm flipH="1">
            <a:off x="13437195" y="6991350"/>
            <a:ext cx="1726606" cy="778372"/>
          </a:xfrm>
          <a:prstGeom prst="line">
            <a:avLst/>
          </a:prstGeom>
          <a:ln w="304800">
            <a:solidFill>
              <a:srgbClr val="FFFB00"/>
            </a:solidFill>
            <a:miter lim="400000"/>
            <a:headEnd type="triangle"/>
          </a:ln>
          <a:effectLst>
            <a:outerShdw blurRad="469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9" name="Line"/>
          <p:cNvSpPr/>
          <p:nvPr/>
        </p:nvSpPr>
        <p:spPr>
          <a:xfrm flipH="1">
            <a:off x="19983450" y="11734800"/>
            <a:ext cx="1726606" cy="778371"/>
          </a:xfrm>
          <a:prstGeom prst="line">
            <a:avLst/>
          </a:prstGeom>
          <a:ln w="304800">
            <a:solidFill>
              <a:srgbClr val="FFFB00"/>
            </a:solidFill>
            <a:miter lim="400000"/>
            <a:headEnd type="triangle"/>
          </a:ln>
          <a:effectLst>
            <a:outerShdw blurRad="469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0" name="Line"/>
          <p:cNvSpPr/>
          <p:nvPr/>
        </p:nvSpPr>
        <p:spPr>
          <a:xfrm>
            <a:off x="16595973" y="8612657"/>
            <a:ext cx="5105401" cy="990601"/>
          </a:xfrm>
          <a:custGeom>
            <a:avLst/>
            <a:gdLst/>
            <a:ahLst/>
            <a:cxnLst>
              <a:cxn ang="0">
                <a:pos x="wd2" y="hd2"/>
              </a:cxn>
              <a:cxn ang="5400000">
                <a:pos x="wd2" y="hd2"/>
              </a:cxn>
              <a:cxn ang="10800000">
                <a:pos x="wd2" y="hd2"/>
              </a:cxn>
              <a:cxn ang="16200000">
                <a:pos x="wd2" y="hd2"/>
              </a:cxn>
            </a:cxnLst>
            <a:rect l="0" t="0" r="r" b="b"/>
            <a:pathLst>
              <a:path w="21600" h="21600" extrusionOk="0">
                <a:moveTo>
                  <a:pt x="0" y="319"/>
                </a:moveTo>
                <a:lnTo>
                  <a:pt x="2076" y="21600"/>
                </a:lnTo>
                <a:lnTo>
                  <a:pt x="20189" y="21600"/>
                </a:lnTo>
                <a:lnTo>
                  <a:pt x="21600" y="0"/>
                </a:lnTo>
              </a:path>
            </a:pathLst>
          </a:custGeom>
          <a:ln w="304800">
            <a:solidFill>
              <a:srgbClr val="FFFB00"/>
            </a:solidFill>
            <a:miter lim="400000"/>
          </a:ln>
          <a:effectLst>
            <a:outerShdw blurRad="469900" dir="3060000" rotWithShape="0">
              <a:srgbClr val="000000"/>
            </a:outerShdw>
          </a:effectLst>
        </p:spPr>
        <p:txBody>
          <a:bodyPr lIns="76200" tIns="76200" rIns="76200" bIns="76200" anchor="ctr"/>
          <a:lstStyle/>
          <a:p>
            <a:endParaRPr/>
          </a:p>
        </p:txBody>
      </p:sp>
      <p:sp>
        <p:nvSpPr>
          <p:cNvPr id="101" name="Line"/>
          <p:cNvSpPr/>
          <p:nvPr/>
        </p:nvSpPr>
        <p:spPr>
          <a:xfrm>
            <a:off x="19267935" y="10020300"/>
            <a:ext cx="565199" cy="1717576"/>
          </a:xfrm>
          <a:prstGeom prst="line">
            <a:avLst/>
          </a:prstGeom>
          <a:ln w="304800">
            <a:solidFill>
              <a:srgbClr val="FFFB00"/>
            </a:solidFill>
            <a:miter lim="400000"/>
            <a:headEnd type="triangle"/>
          </a:ln>
          <a:effectLst>
            <a:outerShdw blurRad="469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85"/>
                                        </p:tgtEl>
                                        <p:attrNameLst>
                                          <p:attrName>style.visibility</p:attrName>
                                        </p:attrNameLst>
                                      </p:cBhvr>
                                      <p:to>
                                        <p:strVal val="visible"/>
                                      </p:to>
                                    </p:set>
                                    <p:anim calcmode="lin" valueType="num">
                                      <p:cBhvr>
                                        <p:cTn id="7" dur="750" fill="hold"/>
                                        <p:tgtEl>
                                          <p:spTgt spid="85"/>
                                        </p:tgtEl>
                                        <p:attrNameLst>
                                          <p:attrName>ppt_w</p:attrName>
                                        </p:attrNameLst>
                                      </p:cBhvr>
                                      <p:tavLst>
                                        <p:tav tm="0">
                                          <p:val>
                                            <p:strVal val="4*#ppt_w"/>
                                          </p:val>
                                        </p:tav>
                                        <p:tav tm="100000">
                                          <p:val>
                                            <p:strVal val="#ppt_w"/>
                                          </p:val>
                                        </p:tav>
                                      </p:tavLst>
                                    </p:anim>
                                    <p:anim calcmode="lin" valueType="num">
                                      <p:cBhvr>
                                        <p:cTn id="8" dur="750" fill="hold"/>
                                        <p:tgtEl>
                                          <p:spTgt spid="85"/>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ID="10" presetClass="entr" fill="hold" grpId="0" nodeType="afterEffect">
                                  <p:stCondLst>
                                    <p:cond delay="0"/>
                                  </p:stCondLst>
                                  <p:iterate>
                                    <p:tmAbs val="0"/>
                                  </p:iterate>
                                  <p:childTnLst>
                                    <p:set>
                                      <p:cBhvr>
                                        <p:cTn id="11" fill="hold"/>
                                        <p:tgtEl>
                                          <p:spTgt spid="89"/>
                                        </p:tgtEl>
                                        <p:attrNameLst>
                                          <p:attrName>style.visibility</p:attrName>
                                        </p:attrNameLst>
                                      </p:cBhvr>
                                      <p:to>
                                        <p:strVal val="visible"/>
                                      </p:to>
                                    </p:set>
                                    <p:animEffect transition="in" filter="fade">
                                      <p:cBhvr>
                                        <p:cTn id="12" dur="500"/>
                                        <p:tgtEl>
                                          <p:spTgt spid="89"/>
                                        </p:tgtEl>
                                      </p:cBhvr>
                                    </p:animEffect>
                                  </p:childTnLst>
                                </p:cTn>
                              </p:par>
                            </p:childTnLst>
                          </p:cTn>
                        </p:par>
                        <p:par>
                          <p:cTn id="13" fill="hold">
                            <p:stCondLst>
                              <p:cond delay="1250"/>
                            </p:stCondLst>
                            <p:childTnLst>
                              <p:par>
                                <p:cTn id="14" presetID="10" presetClass="entr" fill="hold" grpId="0" nodeType="afterEffect">
                                  <p:stCondLst>
                                    <p:cond delay="0"/>
                                  </p:stCondLst>
                                  <p:iterate>
                                    <p:tmAbs val="0"/>
                                  </p:iterate>
                                  <p:childTnLst>
                                    <p:set>
                                      <p:cBhvr>
                                        <p:cTn id="15" fill="hold"/>
                                        <p:tgtEl>
                                          <p:spTgt spid="88"/>
                                        </p:tgtEl>
                                        <p:attrNameLst>
                                          <p:attrName>style.visibility</p:attrName>
                                        </p:attrNameLst>
                                      </p:cBhvr>
                                      <p:to>
                                        <p:strVal val="visible"/>
                                      </p:to>
                                    </p:set>
                                    <p:animEffect transition="in" filter="fade">
                                      <p:cBhvr>
                                        <p:cTn id="16" dur="500"/>
                                        <p:tgtEl>
                                          <p:spTgt spid="88"/>
                                        </p:tgtEl>
                                      </p:cBhvr>
                                    </p:animEffect>
                                  </p:childTnLst>
                                </p:cTn>
                              </p:par>
                            </p:childTnLst>
                          </p:cTn>
                        </p:par>
                        <p:par>
                          <p:cTn id="17" fill="hold">
                            <p:stCondLst>
                              <p:cond delay="1750"/>
                            </p:stCondLst>
                            <p:childTnLst>
                              <p:par>
                                <p:cTn id="18" presetID="10" presetClass="entr" fill="hold" grpId="0" nodeType="afterEffect">
                                  <p:stCondLst>
                                    <p:cond delay="0"/>
                                  </p:stCondLst>
                                  <p:iterate>
                                    <p:tmAbs val="0"/>
                                  </p:iterate>
                                  <p:childTnLst>
                                    <p:set>
                                      <p:cBhvr>
                                        <p:cTn id="19" fill="hold"/>
                                        <p:tgtEl>
                                          <p:spTgt spid="90"/>
                                        </p:tgtEl>
                                        <p:attrNameLst>
                                          <p:attrName>style.visibility</p:attrName>
                                        </p:attrNameLst>
                                      </p:cBhvr>
                                      <p:to>
                                        <p:strVal val="visible"/>
                                      </p:to>
                                    </p:set>
                                    <p:animEffect transition="in" filter="fade">
                                      <p:cBhvr>
                                        <p:cTn id="20" dur="500"/>
                                        <p:tgtEl>
                                          <p:spTgt spid="90"/>
                                        </p:tgtEl>
                                      </p:cBhvr>
                                    </p:animEffect>
                                  </p:childTnLst>
                                </p:cTn>
                              </p:par>
                            </p:childTnLst>
                          </p:cTn>
                        </p:par>
                        <p:par>
                          <p:cTn id="21" fill="hold">
                            <p:stCondLst>
                              <p:cond delay="2250"/>
                            </p:stCondLst>
                            <p:childTnLst>
                              <p:par>
                                <p:cTn id="22" presetID="10" presetClass="entr" fill="hold" grpId="0" nodeType="afterEffect">
                                  <p:stCondLst>
                                    <p:cond delay="0"/>
                                  </p:stCondLst>
                                  <p:iterate>
                                    <p:tmAbs val="0"/>
                                  </p:iterate>
                                  <p:childTnLst>
                                    <p:set>
                                      <p:cBhvr>
                                        <p:cTn id="23" fill="hold"/>
                                        <p:tgtEl>
                                          <p:spTgt spid="92"/>
                                        </p:tgtEl>
                                        <p:attrNameLst>
                                          <p:attrName>style.visibility</p:attrName>
                                        </p:attrNameLst>
                                      </p:cBhvr>
                                      <p:to>
                                        <p:strVal val="visible"/>
                                      </p:to>
                                    </p:set>
                                    <p:animEffect transition="in" filter="fade">
                                      <p:cBhvr>
                                        <p:cTn id="24" dur="500"/>
                                        <p:tgtEl>
                                          <p:spTgt spid="92"/>
                                        </p:tgtEl>
                                      </p:cBhvr>
                                    </p:animEffect>
                                  </p:childTnLst>
                                </p:cTn>
                              </p:par>
                            </p:childTnLst>
                          </p:cTn>
                        </p:par>
                        <p:par>
                          <p:cTn id="25" fill="hold">
                            <p:stCondLst>
                              <p:cond delay="2750"/>
                            </p:stCondLst>
                            <p:childTnLst>
                              <p:par>
                                <p:cTn id="26" presetID="10" presetClass="entr" fill="hold" grpId="0" nodeType="afterEffect">
                                  <p:stCondLst>
                                    <p:cond delay="0"/>
                                  </p:stCondLst>
                                  <p:iterate>
                                    <p:tmAbs val="0"/>
                                  </p:iterate>
                                  <p:childTnLst>
                                    <p:set>
                                      <p:cBhvr>
                                        <p:cTn id="27" fill="hold"/>
                                        <p:tgtEl>
                                          <p:spTgt spid="87"/>
                                        </p:tgtEl>
                                        <p:attrNameLst>
                                          <p:attrName>style.visibility</p:attrName>
                                        </p:attrNameLst>
                                      </p:cBhvr>
                                      <p:to>
                                        <p:strVal val="visible"/>
                                      </p:to>
                                    </p:set>
                                    <p:animEffect transition="in" filter="fade">
                                      <p:cBhvr>
                                        <p:cTn id="28" dur="500"/>
                                        <p:tgtEl>
                                          <p:spTgt spid="87"/>
                                        </p:tgtEl>
                                      </p:cBhvr>
                                    </p:animEffect>
                                  </p:childTnLst>
                                </p:cTn>
                              </p:par>
                            </p:childTnLst>
                          </p:cTn>
                        </p:par>
                        <p:par>
                          <p:cTn id="29" fill="hold">
                            <p:stCondLst>
                              <p:cond delay="3250"/>
                            </p:stCondLst>
                            <p:childTnLst>
                              <p:par>
                                <p:cTn id="30" presetID="10" presetClass="entr" fill="hold" grpId="0" nodeType="afterEffect">
                                  <p:stCondLst>
                                    <p:cond delay="0"/>
                                  </p:stCondLst>
                                  <p:iterate>
                                    <p:tmAbs val="0"/>
                                  </p:iterate>
                                  <p:childTnLst>
                                    <p:set>
                                      <p:cBhvr>
                                        <p:cTn id="31" fill="hold"/>
                                        <p:tgtEl>
                                          <p:spTgt spid="91"/>
                                        </p:tgtEl>
                                        <p:attrNameLst>
                                          <p:attrName>style.visibility</p:attrName>
                                        </p:attrNameLst>
                                      </p:cBhvr>
                                      <p:to>
                                        <p:strVal val="visible"/>
                                      </p:to>
                                    </p:set>
                                    <p:animEffect transition="in" filter="fade">
                                      <p:cBhvr>
                                        <p:cTn id="32" dur="500"/>
                                        <p:tgtEl>
                                          <p:spTgt spid="91"/>
                                        </p:tgtEl>
                                      </p:cBhvr>
                                    </p:animEffect>
                                  </p:childTnLst>
                                </p:cTn>
                              </p:par>
                            </p:childTnLst>
                          </p:cTn>
                        </p:par>
                        <p:par>
                          <p:cTn id="33" fill="hold">
                            <p:stCondLst>
                              <p:cond delay="3750"/>
                            </p:stCondLst>
                            <p:childTnLst>
                              <p:par>
                                <p:cTn id="34" presetID="10" presetClass="entr" fill="hold" grpId="0" nodeType="afterEffect">
                                  <p:stCondLst>
                                    <p:cond delay="0"/>
                                  </p:stCondLst>
                                  <p:iterate>
                                    <p:tmAbs val="0"/>
                                  </p:iterate>
                                  <p:childTnLst>
                                    <p:set>
                                      <p:cBhvr>
                                        <p:cTn id="35" fill="hold"/>
                                        <p:tgtEl>
                                          <p:spTgt spid="94"/>
                                        </p:tgtEl>
                                        <p:attrNameLst>
                                          <p:attrName>style.visibility</p:attrName>
                                        </p:attrNameLst>
                                      </p:cBhvr>
                                      <p:to>
                                        <p:strVal val="visible"/>
                                      </p:to>
                                    </p:set>
                                    <p:animEffect transition="in" filter="fade">
                                      <p:cBhvr>
                                        <p:cTn id="36" dur="500"/>
                                        <p:tgtEl>
                                          <p:spTgt spid="94"/>
                                        </p:tgtEl>
                                      </p:cBhvr>
                                    </p:animEffect>
                                  </p:childTnLst>
                                </p:cTn>
                              </p:par>
                            </p:childTnLst>
                          </p:cTn>
                        </p:par>
                        <p:par>
                          <p:cTn id="37" fill="hold">
                            <p:stCondLst>
                              <p:cond delay="4250"/>
                            </p:stCondLst>
                            <p:childTnLst>
                              <p:par>
                                <p:cTn id="38" presetID="10" presetClass="entr" fill="hold" grpId="0" nodeType="afterEffect">
                                  <p:stCondLst>
                                    <p:cond delay="0"/>
                                  </p:stCondLst>
                                  <p:iterate>
                                    <p:tmAbs val="0"/>
                                  </p:iterate>
                                  <p:childTnLst>
                                    <p:set>
                                      <p:cBhvr>
                                        <p:cTn id="39" fill="hold"/>
                                        <p:tgtEl>
                                          <p:spTgt spid="95"/>
                                        </p:tgtEl>
                                        <p:attrNameLst>
                                          <p:attrName>style.visibility</p:attrName>
                                        </p:attrNameLst>
                                      </p:cBhvr>
                                      <p:to>
                                        <p:strVal val="visible"/>
                                      </p:to>
                                    </p:set>
                                    <p:animEffect transition="in" filter="fade">
                                      <p:cBhvr>
                                        <p:cTn id="40" dur="500"/>
                                        <p:tgtEl>
                                          <p:spTgt spid="95"/>
                                        </p:tgtEl>
                                      </p:cBhvr>
                                    </p:animEffect>
                                  </p:childTnLst>
                                </p:cTn>
                              </p:par>
                            </p:childTnLst>
                          </p:cTn>
                        </p:par>
                        <p:par>
                          <p:cTn id="41" fill="hold">
                            <p:stCondLst>
                              <p:cond delay="4750"/>
                            </p:stCondLst>
                            <p:childTnLst>
                              <p:par>
                                <p:cTn id="42" presetID="10" presetClass="entr" fill="hold" grpId="0" nodeType="afterEffect">
                                  <p:stCondLst>
                                    <p:cond delay="0"/>
                                  </p:stCondLst>
                                  <p:iterate>
                                    <p:tmAbs val="0"/>
                                  </p:iterate>
                                  <p:childTnLst>
                                    <p:set>
                                      <p:cBhvr>
                                        <p:cTn id="43" fill="hold"/>
                                        <p:tgtEl>
                                          <p:spTgt spid="96"/>
                                        </p:tgtEl>
                                        <p:attrNameLst>
                                          <p:attrName>style.visibility</p:attrName>
                                        </p:attrNameLst>
                                      </p:cBhvr>
                                      <p:to>
                                        <p:strVal val="visible"/>
                                      </p:to>
                                    </p:set>
                                    <p:animEffect transition="in" filter="fade">
                                      <p:cBhvr>
                                        <p:cTn id="44" dur="500"/>
                                        <p:tgtEl>
                                          <p:spTgt spid="9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fill="hold" grpId="0" nodeType="clickEffect">
                                  <p:stCondLst>
                                    <p:cond delay="0"/>
                                  </p:stCondLst>
                                  <p:iterate>
                                    <p:tmAbs val="0"/>
                                  </p:iterate>
                                  <p:childTnLst>
                                    <p:set>
                                      <p:cBhvr>
                                        <p:cTn id="48" fill="hold"/>
                                        <p:tgtEl>
                                          <p:spTgt spid="97"/>
                                        </p:tgtEl>
                                        <p:attrNameLst>
                                          <p:attrName>style.visibility</p:attrName>
                                        </p:attrNameLst>
                                      </p:cBhvr>
                                      <p:to>
                                        <p:strVal val="visible"/>
                                      </p:to>
                                    </p:set>
                                    <p:animEffect transition="in" filter="fade">
                                      <p:cBhvr>
                                        <p:cTn id="49" dur="500"/>
                                        <p:tgtEl>
                                          <p:spTgt spid="97"/>
                                        </p:tgtEl>
                                      </p:cBhvr>
                                    </p:animEffect>
                                  </p:childTnLst>
                                </p:cTn>
                              </p:par>
                            </p:childTnLst>
                          </p:cTn>
                        </p:par>
                        <p:par>
                          <p:cTn id="50" fill="hold">
                            <p:stCondLst>
                              <p:cond delay="500"/>
                            </p:stCondLst>
                            <p:childTnLst>
                              <p:par>
                                <p:cTn id="51" presetID="10" presetClass="entr" fill="hold" grpId="0" nodeType="afterEffect">
                                  <p:stCondLst>
                                    <p:cond delay="0"/>
                                  </p:stCondLst>
                                  <p:iterate>
                                    <p:tmAbs val="0"/>
                                  </p:iterate>
                                  <p:childTnLst>
                                    <p:set>
                                      <p:cBhvr>
                                        <p:cTn id="52" fill="hold"/>
                                        <p:tgtEl>
                                          <p:spTgt spid="98"/>
                                        </p:tgtEl>
                                        <p:attrNameLst>
                                          <p:attrName>style.visibility</p:attrName>
                                        </p:attrNameLst>
                                      </p:cBhvr>
                                      <p:to>
                                        <p:strVal val="visible"/>
                                      </p:to>
                                    </p:set>
                                    <p:animEffect transition="in" filter="fade">
                                      <p:cBhvr>
                                        <p:cTn id="53" dur="500"/>
                                        <p:tgtEl>
                                          <p:spTgt spid="9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fill="hold" grpId="0" nodeType="clickEffect">
                                  <p:stCondLst>
                                    <p:cond delay="0"/>
                                  </p:stCondLst>
                                  <p:iterate>
                                    <p:tmAbs val="0"/>
                                  </p:iterate>
                                  <p:childTnLst>
                                    <p:set>
                                      <p:cBhvr>
                                        <p:cTn id="57" fill="hold"/>
                                        <p:tgtEl>
                                          <p:spTgt spid="101"/>
                                        </p:tgtEl>
                                        <p:attrNameLst>
                                          <p:attrName>style.visibility</p:attrName>
                                        </p:attrNameLst>
                                      </p:cBhvr>
                                      <p:to>
                                        <p:strVal val="visible"/>
                                      </p:to>
                                    </p:set>
                                    <p:animEffect transition="in" filter="fade">
                                      <p:cBhvr>
                                        <p:cTn id="58" dur="500"/>
                                        <p:tgtEl>
                                          <p:spTgt spid="101"/>
                                        </p:tgtEl>
                                      </p:cBhvr>
                                    </p:animEffect>
                                  </p:childTnLst>
                                </p:cTn>
                              </p:par>
                            </p:childTnLst>
                          </p:cTn>
                        </p:par>
                        <p:par>
                          <p:cTn id="59" fill="hold">
                            <p:stCondLst>
                              <p:cond delay="500"/>
                            </p:stCondLst>
                            <p:childTnLst>
                              <p:par>
                                <p:cTn id="60" presetID="10" presetClass="entr" fill="hold" grpId="0" nodeType="afterEffect">
                                  <p:stCondLst>
                                    <p:cond delay="0"/>
                                  </p:stCondLst>
                                  <p:iterate>
                                    <p:tmAbs val="0"/>
                                  </p:iterate>
                                  <p:childTnLst>
                                    <p:set>
                                      <p:cBhvr>
                                        <p:cTn id="61" fill="hold"/>
                                        <p:tgtEl>
                                          <p:spTgt spid="99"/>
                                        </p:tgtEl>
                                        <p:attrNameLst>
                                          <p:attrName>style.visibility</p:attrName>
                                        </p:attrNameLst>
                                      </p:cBhvr>
                                      <p:to>
                                        <p:strVal val="visible"/>
                                      </p:to>
                                    </p:set>
                                    <p:animEffect transition="in" filter="fade">
                                      <p:cBhvr>
                                        <p:cTn id="62" dur="500"/>
                                        <p:tgtEl>
                                          <p:spTgt spid="99"/>
                                        </p:tgtEl>
                                      </p:cBhvr>
                                    </p:animEffect>
                                  </p:childTnLst>
                                </p:cTn>
                              </p:par>
                            </p:childTnLst>
                          </p:cTn>
                        </p:par>
                        <p:par>
                          <p:cTn id="63" fill="hold">
                            <p:stCondLst>
                              <p:cond delay="1000"/>
                            </p:stCondLst>
                            <p:childTnLst>
                              <p:par>
                                <p:cTn id="64" presetID="23" presetClass="exit" presetSubtype="32" fill="hold" grpId="1" nodeType="afterEffect">
                                  <p:stCondLst>
                                    <p:cond delay="0"/>
                                  </p:stCondLst>
                                  <p:iterate>
                                    <p:tmAbs val="0"/>
                                  </p:iterate>
                                  <p:childTnLst>
                                    <p:anim calcmode="lin" valueType="num">
                                      <p:cBhvr>
                                        <p:cTn id="65" dur="500" fill="hold"/>
                                        <p:tgtEl>
                                          <p:spTgt spid="97"/>
                                        </p:tgtEl>
                                        <p:attrNameLst>
                                          <p:attrName>ppt_w</p:attrName>
                                        </p:attrNameLst>
                                      </p:cBhvr>
                                      <p:tavLst>
                                        <p:tav tm="0">
                                          <p:val>
                                            <p:strVal val="ppt_w"/>
                                          </p:val>
                                        </p:tav>
                                        <p:tav tm="100000">
                                          <p:val>
                                            <p:fltVal val="0"/>
                                          </p:val>
                                        </p:tav>
                                      </p:tavLst>
                                    </p:anim>
                                    <p:anim calcmode="lin" valueType="num">
                                      <p:cBhvr>
                                        <p:cTn id="66" dur="500" fill="hold"/>
                                        <p:tgtEl>
                                          <p:spTgt spid="97"/>
                                        </p:tgtEl>
                                        <p:attrNameLst>
                                          <p:attrName>ppt_h</p:attrName>
                                        </p:attrNameLst>
                                      </p:cBhvr>
                                      <p:tavLst>
                                        <p:tav tm="0">
                                          <p:val>
                                            <p:strVal val="ppt_h"/>
                                          </p:val>
                                        </p:tav>
                                        <p:tav tm="100000">
                                          <p:val>
                                            <p:fltVal val="0"/>
                                          </p:val>
                                        </p:tav>
                                      </p:tavLst>
                                    </p:anim>
                                    <p:set>
                                      <p:cBhvr>
                                        <p:cTn id="67" fill="hold">
                                          <p:stCondLst>
                                            <p:cond delay="499"/>
                                          </p:stCondLst>
                                        </p:cTn>
                                        <p:tgtEl>
                                          <p:spTgt spid="97"/>
                                        </p:tgtEl>
                                        <p:attrNameLst>
                                          <p:attrName>style.visibility</p:attrName>
                                        </p:attrNameLst>
                                      </p:cBhvr>
                                      <p:to>
                                        <p:strVal val="hidden"/>
                                      </p:to>
                                    </p:set>
                                  </p:childTnLst>
                                </p:cTn>
                              </p:par>
                            </p:childTnLst>
                          </p:cTn>
                        </p:par>
                        <p:par>
                          <p:cTn id="68" fill="hold">
                            <p:stCondLst>
                              <p:cond delay="1500"/>
                            </p:stCondLst>
                            <p:childTnLst>
                              <p:par>
                                <p:cTn id="69" presetID="23" presetClass="exit" presetSubtype="32" fill="hold" grpId="1" nodeType="afterEffect">
                                  <p:stCondLst>
                                    <p:cond delay="0"/>
                                  </p:stCondLst>
                                  <p:iterate>
                                    <p:tmAbs val="0"/>
                                  </p:iterate>
                                  <p:childTnLst>
                                    <p:anim calcmode="lin" valueType="num">
                                      <p:cBhvr>
                                        <p:cTn id="70" dur="500" fill="hold"/>
                                        <p:tgtEl>
                                          <p:spTgt spid="98"/>
                                        </p:tgtEl>
                                        <p:attrNameLst>
                                          <p:attrName>ppt_w</p:attrName>
                                        </p:attrNameLst>
                                      </p:cBhvr>
                                      <p:tavLst>
                                        <p:tav tm="0">
                                          <p:val>
                                            <p:strVal val="ppt_w"/>
                                          </p:val>
                                        </p:tav>
                                        <p:tav tm="100000">
                                          <p:val>
                                            <p:fltVal val="0"/>
                                          </p:val>
                                        </p:tav>
                                      </p:tavLst>
                                    </p:anim>
                                    <p:anim calcmode="lin" valueType="num">
                                      <p:cBhvr>
                                        <p:cTn id="71" dur="500" fill="hold"/>
                                        <p:tgtEl>
                                          <p:spTgt spid="98"/>
                                        </p:tgtEl>
                                        <p:attrNameLst>
                                          <p:attrName>ppt_h</p:attrName>
                                        </p:attrNameLst>
                                      </p:cBhvr>
                                      <p:tavLst>
                                        <p:tav tm="0">
                                          <p:val>
                                            <p:strVal val="ppt_h"/>
                                          </p:val>
                                        </p:tav>
                                        <p:tav tm="100000">
                                          <p:val>
                                            <p:fltVal val="0"/>
                                          </p:val>
                                        </p:tav>
                                      </p:tavLst>
                                    </p:anim>
                                    <p:set>
                                      <p:cBhvr>
                                        <p:cTn id="72" fill="hold">
                                          <p:stCondLst>
                                            <p:cond delay="499"/>
                                          </p:stCondLst>
                                        </p:cTn>
                                        <p:tgtEl>
                                          <p:spTgt spid="98"/>
                                        </p:tgtEl>
                                        <p:attrNameLst>
                                          <p:attrName>style.visibility</p:attrName>
                                        </p:attrNameLst>
                                      </p:cBhvr>
                                      <p:to>
                                        <p:strVal val="hidden"/>
                                      </p:to>
                                    </p:set>
                                  </p:childTnLst>
                                </p:cTn>
                              </p:par>
                            </p:childTnLst>
                          </p:cTn>
                        </p:par>
                        <p:par>
                          <p:cTn id="73" fill="hold">
                            <p:stCondLst>
                              <p:cond delay="2000"/>
                            </p:stCondLst>
                            <p:childTnLst>
                              <p:par>
                                <p:cTn id="74" presetID="10" presetClass="entr" fill="hold" grpId="0" nodeType="afterEffect">
                                  <p:stCondLst>
                                    <p:cond delay="0"/>
                                  </p:stCondLst>
                                  <p:iterate>
                                    <p:tmAbs val="0"/>
                                  </p:iterate>
                                  <p:childTnLst>
                                    <p:set>
                                      <p:cBhvr>
                                        <p:cTn id="75" fill="hold"/>
                                        <p:tgtEl>
                                          <p:spTgt spid="100"/>
                                        </p:tgtEl>
                                        <p:attrNameLst>
                                          <p:attrName>style.visibility</p:attrName>
                                        </p:attrNameLst>
                                      </p:cBhvr>
                                      <p:to>
                                        <p:strVal val="visible"/>
                                      </p:to>
                                    </p:set>
                                    <p:animEffect transition="in" filter="fade">
                                      <p:cBhvr>
                                        <p:cTn id="76" dur="500"/>
                                        <p:tgtEl>
                                          <p:spTgt spid="10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fill="hold" grpId="0" nodeType="clickEffect">
                                  <p:stCondLst>
                                    <p:cond delay="0"/>
                                  </p:stCondLst>
                                  <p:iterate>
                                    <p:tmAbs val="0"/>
                                  </p:iterate>
                                  <p:childTnLst>
                                    <p:set>
                                      <p:cBhvr>
                                        <p:cTn id="80" fill="hold"/>
                                        <p:tgtEl>
                                          <p:spTgt spid="93"/>
                                        </p:tgtEl>
                                        <p:attrNameLst>
                                          <p:attrName>style.visibility</p:attrName>
                                        </p:attrNameLst>
                                      </p:cBhvr>
                                      <p:to>
                                        <p:strVal val="visible"/>
                                      </p:to>
                                    </p:set>
                                    <p:animEffect transition="in" filter="fade">
                                      <p:cBhvr>
                                        <p:cTn id="81" dur="500"/>
                                        <p:tgtEl>
                                          <p:spTgt spid="93"/>
                                        </p:tgtEl>
                                      </p:cBhvr>
                                    </p:animEffect>
                                  </p:childTnLst>
                                </p:cTn>
                              </p:par>
                            </p:childTnLst>
                          </p:cTn>
                        </p:par>
                        <p:par>
                          <p:cTn id="82" fill="hold">
                            <p:stCondLst>
                              <p:cond delay="500"/>
                            </p:stCondLst>
                            <p:childTnLst>
                              <p:par>
                                <p:cTn id="83" presetID="23" presetClass="exit" presetSubtype="32" fill="hold" grpId="1" nodeType="afterEffect">
                                  <p:stCondLst>
                                    <p:cond delay="0"/>
                                  </p:stCondLst>
                                  <p:iterate>
                                    <p:tmAbs val="0"/>
                                  </p:iterate>
                                  <p:childTnLst>
                                    <p:anim calcmode="lin" valueType="num">
                                      <p:cBhvr>
                                        <p:cTn id="84" dur="500" fill="hold"/>
                                        <p:tgtEl>
                                          <p:spTgt spid="101"/>
                                        </p:tgtEl>
                                        <p:attrNameLst>
                                          <p:attrName>ppt_w</p:attrName>
                                        </p:attrNameLst>
                                      </p:cBhvr>
                                      <p:tavLst>
                                        <p:tav tm="0">
                                          <p:val>
                                            <p:strVal val="ppt_w"/>
                                          </p:val>
                                        </p:tav>
                                        <p:tav tm="100000">
                                          <p:val>
                                            <p:fltVal val="0"/>
                                          </p:val>
                                        </p:tav>
                                      </p:tavLst>
                                    </p:anim>
                                    <p:anim calcmode="lin" valueType="num">
                                      <p:cBhvr>
                                        <p:cTn id="85" dur="500" fill="hold"/>
                                        <p:tgtEl>
                                          <p:spTgt spid="101"/>
                                        </p:tgtEl>
                                        <p:attrNameLst>
                                          <p:attrName>ppt_h</p:attrName>
                                        </p:attrNameLst>
                                      </p:cBhvr>
                                      <p:tavLst>
                                        <p:tav tm="0">
                                          <p:val>
                                            <p:strVal val="ppt_h"/>
                                          </p:val>
                                        </p:tav>
                                        <p:tav tm="100000">
                                          <p:val>
                                            <p:fltVal val="0"/>
                                          </p:val>
                                        </p:tav>
                                      </p:tavLst>
                                    </p:anim>
                                    <p:set>
                                      <p:cBhvr>
                                        <p:cTn id="86" fill="hold">
                                          <p:stCondLst>
                                            <p:cond delay="499"/>
                                          </p:stCondLst>
                                        </p:cTn>
                                        <p:tgtEl>
                                          <p:spTgt spid="101"/>
                                        </p:tgtEl>
                                        <p:attrNameLst>
                                          <p:attrName>style.visibility</p:attrName>
                                        </p:attrNameLst>
                                      </p:cBhvr>
                                      <p:to>
                                        <p:strVal val="hidden"/>
                                      </p:to>
                                    </p:set>
                                  </p:childTnLst>
                                </p:cTn>
                              </p:par>
                            </p:childTnLst>
                          </p:cTn>
                        </p:par>
                        <p:par>
                          <p:cTn id="87" fill="hold">
                            <p:stCondLst>
                              <p:cond delay="1000"/>
                            </p:stCondLst>
                            <p:childTnLst>
                              <p:par>
                                <p:cTn id="88" presetID="23" presetClass="exit" presetSubtype="32" fill="hold" grpId="1" nodeType="afterEffect">
                                  <p:stCondLst>
                                    <p:cond delay="0"/>
                                  </p:stCondLst>
                                  <p:iterate>
                                    <p:tmAbs val="0"/>
                                  </p:iterate>
                                  <p:childTnLst>
                                    <p:anim calcmode="lin" valueType="num">
                                      <p:cBhvr>
                                        <p:cTn id="89" dur="500" fill="hold"/>
                                        <p:tgtEl>
                                          <p:spTgt spid="99"/>
                                        </p:tgtEl>
                                        <p:attrNameLst>
                                          <p:attrName>ppt_w</p:attrName>
                                        </p:attrNameLst>
                                      </p:cBhvr>
                                      <p:tavLst>
                                        <p:tav tm="0">
                                          <p:val>
                                            <p:strVal val="ppt_w"/>
                                          </p:val>
                                        </p:tav>
                                        <p:tav tm="100000">
                                          <p:val>
                                            <p:fltVal val="0"/>
                                          </p:val>
                                        </p:tav>
                                      </p:tavLst>
                                    </p:anim>
                                    <p:anim calcmode="lin" valueType="num">
                                      <p:cBhvr>
                                        <p:cTn id="90" dur="500" fill="hold"/>
                                        <p:tgtEl>
                                          <p:spTgt spid="99"/>
                                        </p:tgtEl>
                                        <p:attrNameLst>
                                          <p:attrName>ppt_h</p:attrName>
                                        </p:attrNameLst>
                                      </p:cBhvr>
                                      <p:tavLst>
                                        <p:tav tm="0">
                                          <p:val>
                                            <p:strVal val="ppt_h"/>
                                          </p:val>
                                        </p:tav>
                                        <p:tav tm="100000">
                                          <p:val>
                                            <p:fltVal val="0"/>
                                          </p:val>
                                        </p:tav>
                                      </p:tavLst>
                                    </p:anim>
                                    <p:set>
                                      <p:cBhvr>
                                        <p:cTn id="91" fill="hold">
                                          <p:stCondLst>
                                            <p:cond delay="499"/>
                                          </p:stCondLst>
                                        </p:cTn>
                                        <p:tgtEl>
                                          <p:spTgt spid="99"/>
                                        </p:tgtEl>
                                        <p:attrNameLst>
                                          <p:attrName>style.visibility</p:attrName>
                                        </p:attrNameLst>
                                      </p:cBhvr>
                                      <p:to>
                                        <p:strVal val="hidden"/>
                                      </p:to>
                                    </p:set>
                                  </p:childTnLst>
                                </p:cTn>
                              </p:par>
                            </p:childTnLst>
                          </p:cTn>
                        </p:par>
                        <p:par>
                          <p:cTn id="92" fill="hold">
                            <p:stCondLst>
                              <p:cond delay="1500"/>
                            </p:stCondLst>
                            <p:childTnLst>
                              <p:par>
                                <p:cTn id="93" presetID="23" presetClass="exit" presetSubtype="32" fill="hold" grpId="1" nodeType="afterEffect">
                                  <p:stCondLst>
                                    <p:cond delay="0"/>
                                  </p:stCondLst>
                                  <p:iterate>
                                    <p:tmAbs val="0"/>
                                  </p:iterate>
                                  <p:childTnLst>
                                    <p:anim calcmode="lin" valueType="num">
                                      <p:cBhvr>
                                        <p:cTn id="94" dur="500" fill="hold"/>
                                        <p:tgtEl>
                                          <p:spTgt spid="100"/>
                                        </p:tgtEl>
                                        <p:attrNameLst>
                                          <p:attrName>ppt_w</p:attrName>
                                        </p:attrNameLst>
                                      </p:cBhvr>
                                      <p:tavLst>
                                        <p:tav tm="0">
                                          <p:val>
                                            <p:strVal val="ppt_w"/>
                                          </p:val>
                                        </p:tav>
                                        <p:tav tm="100000">
                                          <p:val>
                                            <p:fltVal val="0"/>
                                          </p:val>
                                        </p:tav>
                                      </p:tavLst>
                                    </p:anim>
                                    <p:anim calcmode="lin" valueType="num">
                                      <p:cBhvr>
                                        <p:cTn id="95" dur="500" fill="hold"/>
                                        <p:tgtEl>
                                          <p:spTgt spid="100"/>
                                        </p:tgtEl>
                                        <p:attrNameLst>
                                          <p:attrName>ppt_h</p:attrName>
                                        </p:attrNameLst>
                                      </p:cBhvr>
                                      <p:tavLst>
                                        <p:tav tm="0">
                                          <p:val>
                                            <p:strVal val="ppt_h"/>
                                          </p:val>
                                        </p:tav>
                                        <p:tav tm="100000">
                                          <p:val>
                                            <p:fltVal val="0"/>
                                          </p:val>
                                        </p:tav>
                                      </p:tavLst>
                                    </p:anim>
                                    <p:set>
                                      <p:cBhvr>
                                        <p:cTn id="96" fill="hold">
                                          <p:stCondLst>
                                            <p:cond delay="499"/>
                                          </p:stCondLst>
                                        </p:cTn>
                                        <p:tgtEl>
                                          <p:spTgt spid="100"/>
                                        </p:tgtEl>
                                        <p:attrNameLst>
                                          <p:attrName>style.visibility</p:attrName>
                                        </p:attrNameLst>
                                      </p:cBhvr>
                                      <p:to>
                                        <p:strVal val="hidden"/>
                                      </p:to>
                                    </p:set>
                                  </p:childTnLst>
                                </p:cTn>
                              </p:par>
                            </p:childTnLst>
                          </p:cTn>
                        </p:par>
                        <p:par>
                          <p:cTn id="97" fill="hold">
                            <p:stCondLst>
                              <p:cond delay="0"/>
                            </p:stCondLst>
                            <p:childTnLst>
                              <p:par>
                                <p:cTn id="98" presetID="-1" presetClass="path" presetSubtype="0" accel="50000" decel="50000" fill="hold" nodeType="afterEffect">
                                  <p:stCondLst>
                                    <p:cond delay="0"/>
                                  </p:stCondLst>
                                  <p:childTnLst>
                                    <p:animMotion origin="layout" path="M 0.000000 0.000000 L 0.000391 0.290509" pathEditMode="relative">
                                      <p:cBhvr>
                                        <p:cTn id="99" dur="500" fill="hold"/>
                                        <p:tgtEl>
                                          <p:spTgt spid="89"/>
                                        </p:tgtEl>
                                        <p:attrNameLst>
                                          <p:attrName>ppt_x</p:attrName>
                                          <p:attrName>ppt_y</p:attrName>
                                        </p:attrNameLst>
                                      </p:cBhvr>
                                    </p:animMotion>
                                  </p:childTnLst>
                                </p:cTn>
                              </p:par>
                            </p:childTnLst>
                          </p:cTn>
                        </p:par>
                        <p:par>
                          <p:cTn id="100" fill="hold">
                            <p:stCondLst>
                              <p:cond delay="0"/>
                            </p:stCondLst>
                            <p:childTnLst>
                              <p:par>
                                <p:cTn id="101" presetID="-1" presetClass="path" presetSubtype="0" accel="50000" decel="50000" fill="hold" nodeType="afterEffect">
                                  <p:stCondLst>
                                    <p:cond delay="0"/>
                                  </p:stCondLst>
                                  <p:childTnLst>
                                    <p:animMotion origin="layout" path="M 0.000000 0.000000 L 0.047843 0.000000" pathEditMode="relative">
                                      <p:cBhvr>
                                        <p:cTn id="102" dur="500" fill="hold"/>
                                        <p:tgtEl>
                                          <p:spTgt spid="88"/>
                                        </p:tgtEl>
                                        <p:attrNameLst>
                                          <p:attrName>ppt_x</p:attrName>
                                          <p:attrName>ppt_y</p:attrName>
                                        </p:attrNameLst>
                                      </p:cBhvr>
                                    </p:animMotion>
                                  </p:childTnLst>
                                </p:cTn>
                              </p:par>
                            </p:childTnLst>
                          </p:cTn>
                        </p:par>
                        <p:par>
                          <p:cTn id="103" fill="hold">
                            <p:stCondLst>
                              <p:cond delay="0"/>
                            </p:stCondLst>
                            <p:childTnLst>
                              <p:par>
                                <p:cTn id="104" presetID="-1" presetClass="path" presetSubtype="0" accel="50000" decel="50000" fill="hold" nodeType="afterEffect">
                                  <p:stCondLst>
                                    <p:cond delay="0"/>
                                  </p:stCondLst>
                                  <p:childTnLst>
                                    <p:animMotion origin="layout" path="M 0.000391 0.290509 C 0.000391 0.290509 -0.029818 0.283102 -0.041276 0.244213 C -0.053663 0.202172 -0.047266 0.000694 -0.047266 0.000694" pathEditMode="relative">
                                      <p:cBhvr>
                                        <p:cTn id="105" dur="500" fill="hold"/>
                                        <p:tgtEl>
                                          <p:spTgt spid="89"/>
                                        </p:tgtEl>
                                        <p:attrNameLst>
                                          <p:attrName>ppt_x</p:attrName>
                                          <p:attrName>ppt_y</p:attrName>
                                        </p:attrNameLst>
                                      </p:cBhvr>
                                    </p:animMotion>
                                  </p:childTnLst>
                                </p:cTn>
                              </p:par>
                            </p:childTnLst>
                          </p:cTn>
                        </p:par>
                        <p:par>
                          <p:cTn id="106" fill="hold">
                            <p:stCondLst>
                              <p:cond delay="0"/>
                            </p:stCondLst>
                            <p:childTnLst>
                              <p:par>
                                <p:cTn id="107" presetID="-1" presetClass="path" presetSubtype="0" accel="50000" decel="50000" fill="hold" nodeType="afterEffect">
                                  <p:stCondLst>
                                    <p:cond delay="0"/>
                                  </p:stCondLst>
                                  <p:childTnLst>
                                    <p:animMotion origin="layout" path="M 0.000000 0.000000 L 0.044531 0.000691" pathEditMode="relative">
                                      <p:cBhvr>
                                        <p:cTn id="108" dur="500" fill="hold"/>
                                        <p:tgtEl>
                                          <p:spTgt spid="94"/>
                                        </p:tgtEl>
                                        <p:attrNameLst>
                                          <p:attrName>ppt_x</p:attrName>
                                          <p:attrName>ppt_y</p:attrName>
                                        </p:attrNameLst>
                                      </p:cBhvr>
                                    </p:animMotion>
                                  </p:childTnLst>
                                </p:cTn>
                              </p:par>
                            </p:childTnLst>
                          </p:cTn>
                        </p:par>
                        <p:par>
                          <p:cTn id="109" fill="hold">
                            <p:stCondLst>
                              <p:cond delay="0"/>
                            </p:stCondLst>
                            <p:childTnLst>
                              <p:par>
                                <p:cTn id="110" presetID="-1" presetClass="path" presetSubtype="0" accel="50000" decel="50000" fill="hold" nodeType="withEffect">
                                  <p:stCondLst>
                                    <p:cond delay="0"/>
                                  </p:stCondLst>
                                  <p:childTnLst>
                                    <p:animMotion origin="layout" path="M 0.000000 0.000000 L 0.047649 -0.055350" pathEditMode="relative">
                                      <p:cBhvr>
                                        <p:cTn id="111" dur="500" fill="hold"/>
                                        <p:tgtEl>
                                          <p:spTgt spid="93"/>
                                        </p:tgtEl>
                                        <p:attrNameLst>
                                          <p:attrName>ppt_x</p:attrName>
                                          <p:attrName>ppt_y</p:attrName>
                                        </p:attrNameLst>
                                      </p:cBhvr>
                                    </p:animMotion>
                                  </p:childTnLst>
                                </p:cTn>
                              </p:par>
                            </p:childTnLst>
                          </p:cTn>
                        </p:par>
                        <p:par>
                          <p:cTn id="112" fill="hold">
                            <p:stCondLst>
                              <p:cond delay="0"/>
                            </p:stCondLst>
                            <p:childTnLst>
                              <p:par>
                                <p:cTn id="113" presetID="-1" presetClass="path" presetSubtype="0" accel="50000" decel="50000" fill="hold" nodeType="afterEffect">
                                  <p:stCondLst>
                                    <p:cond delay="0"/>
                                  </p:stCondLst>
                                  <p:childTnLst>
                                    <p:animMotion origin="layout" path="M 0.000000 0.000000 L 0.000391 0.360880" pathEditMode="relative">
                                      <p:cBhvr>
                                        <p:cTn id="114" dur="500" fill="hold"/>
                                        <p:tgtEl>
                                          <p:spTgt spid="90"/>
                                        </p:tgtEl>
                                        <p:attrNameLst>
                                          <p:attrName>ppt_x</p:attrName>
                                          <p:attrName>ppt_y</p:attrName>
                                        </p:attrNameLst>
                                      </p:cBhvr>
                                    </p:animMotion>
                                  </p:childTnLst>
                                </p:cTn>
                              </p:par>
                            </p:childTnLst>
                          </p:cTn>
                        </p:par>
                        <p:par>
                          <p:cTn id="115" fill="hold">
                            <p:stCondLst>
                              <p:cond delay="0"/>
                            </p:stCondLst>
                            <p:childTnLst>
                              <p:par>
                                <p:cTn id="116" presetID="-1" presetClass="path" presetSubtype="0" accel="50000" decel="50000" fill="hold" nodeType="afterEffect">
                                  <p:stCondLst>
                                    <p:cond delay="0"/>
                                  </p:stCondLst>
                                  <p:childTnLst>
                                    <p:animMotion origin="layout" path="M 0.000391 0.360880 L 0.000391 0.000694" pathEditMode="relative">
                                      <p:cBhvr>
                                        <p:cTn id="117" dur="500" fill="hold"/>
                                        <p:tgtEl>
                                          <p:spTgt spid="90"/>
                                        </p:tgtEl>
                                        <p:attrNameLst>
                                          <p:attrName>ppt_x</p:attrName>
                                          <p:attrName>ppt_y</p:attrName>
                                        </p:attrNameLst>
                                      </p:cBhvr>
                                    </p:animMotion>
                                  </p:childTnLst>
                                </p:cTn>
                              </p:par>
                            </p:childTnLst>
                          </p:cTn>
                        </p:par>
                        <p:par>
                          <p:cTn id="118" fill="hold">
                            <p:stCondLst>
                              <p:cond delay="0"/>
                            </p:stCondLst>
                            <p:childTnLst>
                              <p:par>
                                <p:cTn id="119" presetID="-1" presetClass="path" presetSubtype="0" accel="50000" decel="50000" fill="hold" nodeType="withEffect">
                                  <p:stCondLst>
                                    <p:cond delay="0"/>
                                  </p:stCondLst>
                                  <p:childTnLst>
                                    <p:animMotion origin="layout" path="M 0.047649 -0.055350 L 0.095305 0.101594" pathEditMode="relative">
                                      <p:cBhvr>
                                        <p:cTn id="120" dur="500" fill="hold"/>
                                        <p:tgtEl>
                                          <p:spTgt spid="93"/>
                                        </p:tgtEl>
                                        <p:attrNameLst>
                                          <p:attrName>ppt_x</p:attrName>
                                          <p:attrName>ppt_y</p:attrName>
                                        </p:attrNameLst>
                                      </p:cBhvr>
                                    </p:animMotion>
                                  </p:childTnLst>
                                </p:cTn>
                              </p:par>
                            </p:childTnLst>
                          </p:cTn>
                        </p:par>
                        <p:par>
                          <p:cTn id="121" fill="hold">
                            <p:stCondLst>
                              <p:cond delay="0"/>
                            </p:stCondLst>
                            <p:childTnLst>
                              <p:par>
                                <p:cTn id="122" presetID="-1" presetClass="path" presetSubtype="0" accel="50000" decel="50000" fill="hold" nodeType="withEffect">
                                  <p:stCondLst>
                                    <p:cond delay="0"/>
                                  </p:stCondLst>
                                  <p:childTnLst>
                                    <p:animMotion origin="layout" path="M 0.044531 0.000691 L 0.091406 0.000691" pathEditMode="relative">
                                      <p:cBhvr>
                                        <p:cTn id="123" dur="500" fill="hold"/>
                                        <p:tgtEl>
                                          <p:spTgt spid="94"/>
                                        </p:tgtEl>
                                        <p:attrNameLst>
                                          <p:attrName>ppt_x</p:attrName>
                                          <p:attrName>ppt_y</p:attrName>
                                        </p:attrNameLst>
                                      </p:cBhvr>
                                    </p:animMotion>
                                  </p:childTnLst>
                                </p:cTn>
                              </p:par>
                            </p:childTnLst>
                          </p:cTn>
                        </p:par>
                        <p:par>
                          <p:cTn id="124" fill="hold">
                            <p:stCondLst>
                              <p:cond delay="0"/>
                            </p:stCondLst>
                            <p:childTnLst>
                              <p:par>
                                <p:cTn id="125" presetID="-1" presetClass="path" presetSubtype="0" accel="50000" decel="50000" fill="hold" nodeType="afterEffect">
                                  <p:stCondLst>
                                    <p:cond delay="0"/>
                                  </p:stCondLst>
                                  <p:childTnLst>
                                    <p:animMotion origin="layout" path="M 0.000000 0.000000 L 0.000391 0.226157" pathEditMode="relative">
                                      <p:cBhvr>
                                        <p:cTn id="126" dur="500" fill="hold"/>
                                        <p:tgtEl>
                                          <p:spTgt spid="92"/>
                                        </p:tgtEl>
                                        <p:attrNameLst>
                                          <p:attrName>ppt_x</p:attrName>
                                          <p:attrName>ppt_y</p:attrName>
                                        </p:attrNameLst>
                                      </p:cBhvr>
                                    </p:animMotion>
                                  </p:childTnLst>
                                </p:cTn>
                              </p:par>
                            </p:childTnLst>
                          </p:cTn>
                        </p:par>
                        <p:par>
                          <p:cTn id="127" fill="hold">
                            <p:stCondLst>
                              <p:cond delay="0"/>
                            </p:stCondLst>
                            <p:childTnLst>
                              <p:par>
                                <p:cTn id="128" presetID="-1" presetClass="path" presetSubtype="0" accel="50000" decel="50000" fill="hold" nodeType="afterEffect">
                                  <p:stCondLst>
                                    <p:cond delay="0"/>
                                  </p:stCondLst>
                                  <p:childTnLst>
                                    <p:animMotion origin="layout" path="M 0.095305 0.101594 L 0.095305 -0.055350" pathEditMode="relative">
                                      <p:cBhvr>
                                        <p:cTn id="129" dur="500" fill="hold"/>
                                        <p:tgtEl>
                                          <p:spTgt spid="93"/>
                                        </p:tgtEl>
                                        <p:attrNameLst>
                                          <p:attrName>ppt_x</p:attrName>
                                          <p:attrName>ppt_y</p:attrName>
                                        </p:attrNameLst>
                                      </p:cBhvr>
                                    </p:animMotion>
                                  </p:childTnLst>
                                </p:cTn>
                              </p:par>
                            </p:childTnLst>
                          </p:cTn>
                        </p:par>
                        <p:par>
                          <p:cTn id="130" fill="hold">
                            <p:stCondLst>
                              <p:cond delay="0"/>
                            </p:stCondLst>
                            <p:childTnLst>
                              <p:par>
                                <p:cTn id="131" presetID="-1" presetClass="path" presetSubtype="0" accel="50000" decel="50000" fill="hold" nodeType="withEffect">
                                  <p:stCondLst>
                                    <p:cond delay="1000"/>
                                  </p:stCondLst>
                                  <p:childTnLst>
                                    <p:animMotion origin="layout" path="M 0.000391 0.000694 L 0.048047 -0.003472" pathEditMode="relative">
                                      <p:cBhvr>
                                        <p:cTn id="132" dur="500" fill="hold"/>
                                        <p:tgtEl>
                                          <p:spTgt spid="90"/>
                                        </p:tgtEl>
                                        <p:attrNameLst>
                                          <p:attrName>ppt_x</p:attrName>
                                          <p:attrName>ppt_y</p:attrName>
                                        </p:attrNameLst>
                                      </p:cBhvr>
                                    </p:animMotion>
                                  </p:childTnLst>
                                </p:cTn>
                              </p:par>
                            </p:childTnLst>
                          </p:cTn>
                        </p:par>
                        <p:par>
                          <p:cTn id="133" fill="hold">
                            <p:stCondLst>
                              <p:cond delay="0"/>
                            </p:stCondLst>
                            <p:childTnLst>
                              <p:par>
                                <p:cTn id="134" presetID="-1" presetClass="path" presetSubtype="0" accel="50000" decel="50000" fill="hold" nodeType="afterEffect">
                                  <p:stCondLst>
                                    <p:cond delay="0"/>
                                  </p:stCondLst>
                                  <p:childTnLst>
                                    <p:animMotion origin="layout" path="M 0.047843 0.000000 L 0.095703 0.000694" pathEditMode="relative">
                                      <p:cBhvr>
                                        <p:cTn id="135" dur="500" fill="hold"/>
                                        <p:tgtEl>
                                          <p:spTgt spid="88"/>
                                        </p:tgtEl>
                                        <p:attrNameLst>
                                          <p:attrName>ppt_x</p:attrName>
                                          <p:attrName>ppt_y</p:attrName>
                                        </p:attrNameLst>
                                      </p:cBhvr>
                                    </p:animMotion>
                                  </p:childTnLst>
                                </p:cTn>
                              </p:par>
                            </p:childTnLst>
                          </p:cTn>
                        </p:par>
                        <p:par>
                          <p:cTn id="136" fill="hold">
                            <p:stCondLst>
                              <p:cond delay="0"/>
                            </p:stCondLst>
                            <p:childTnLst>
                              <p:par>
                                <p:cTn id="137" presetID="-1" presetClass="path" presetSubtype="0" accel="50000" decel="50000" fill="hold" nodeType="afterEffect">
                                  <p:stCondLst>
                                    <p:cond delay="0"/>
                                  </p:stCondLst>
                                  <p:childTnLst>
                                    <p:animMotion origin="layout" path="M -0.047266 0.000694 L 0.000391 0.000694" pathEditMode="relative">
                                      <p:cBhvr>
                                        <p:cTn id="138" dur="500" fill="hold"/>
                                        <p:tgtEl>
                                          <p:spTgt spid="89"/>
                                        </p:tgtEl>
                                        <p:attrNameLst>
                                          <p:attrName>ppt_x</p:attrName>
                                          <p:attrName>ppt_y</p:attrName>
                                        </p:attrNameLst>
                                      </p:cBhvr>
                                    </p:animMotion>
                                  </p:childTnLst>
                                </p:cTn>
                              </p:par>
                            </p:childTnLst>
                          </p:cTn>
                        </p:par>
                        <p:par>
                          <p:cTn id="139" fill="hold">
                            <p:stCondLst>
                              <p:cond delay="0"/>
                            </p:stCondLst>
                            <p:childTnLst>
                              <p:par>
                                <p:cTn id="140" presetID="-1" presetClass="path" presetSubtype="0" accel="50000" decel="50000" fill="hold" nodeType="afterEffect">
                                  <p:stCondLst>
                                    <p:cond delay="0"/>
                                  </p:stCondLst>
                                  <p:childTnLst>
                                    <p:animMotion origin="layout" path="M 0.000391 0.226157 C 0.000391 0.226157 -0.090755 0.268750 -0.126172 0.225694 C -0.143597 0.204511 -0.142578 0.000694 -0.142578 0.000694" pathEditMode="relative">
                                      <p:cBhvr>
                                        <p:cTn id="141" dur="500" fill="hold"/>
                                        <p:tgtEl>
                                          <p:spTgt spid="92"/>
                                        </p:tgtEl>
                                        <p:attrNameLst>
                                          <p:attrName>ppt_x</p:attrName>
                                          <p:attrName>ppt_y</p:attrName>
                                        </p:attrNameLst>
                                      </p:cBhvr>
                                    </p:animMotion>
                                  </p:childTnLst>
                                </p:cTn>
                              </p:par>
                            </p:childTnLst>
                          </p:cTn>
                        </p:par>
                        <p:par>
                          <p:cTn id="142" fill="hold">
                            <p:stCondLst>
                              <p:cond delay="0"/>
                            </p:stCondLst>
                            <p:childTnLst>
                              <p:par>
                                <p:cTn id="143" presetID="-1" presetClass="path" presetSubtype="0" accel="50000" decel="50000" fill="hold" nodeType="afterEffect">
                                  <p:stCondLst>
                                    <p:cond delay="0"/>
                                  </p:stCondLst>
                                  <p:childTnLst>
                                    <p:animMotion origin="layout" path="M 0.095305 -0.055350 L 0.142961 -0.055350" pathEditMode="relative">
                                      <p:cBhvr>
                                        <p:cTn id="144" dur="500" fill="hold"/>
                                        <p:tgtEl>
                                          <p:spTgt spid="93"/>
                                        </p:tgtEl>
                                        <p:attrNameLst>
                                          <p:attrName>ppt_x</p:attrName>
                                          <p:attrName>ppt_y</p:attrName>
                                        </p:attrNameLst>
                                      </p:cBhvr>
                                    </p:animMotion>
                                  </p:childTnLst>
                                </p:cTn>
                              </p:par>
                            </p:childTnLst>
                          </p:cTn>
                        </p:par>
                        <p:par>
                          <p:cTn id="145" fill="hold">
                            <p:stCondLst>
                              <p:cond delay="0"/>
                            </p:stCondLst>
                            <p:childTnLst>
                              <p:par>
                                <p:cTn id="146" presetID="-1" presetClass="path" presetSubtype="0" accel="50000" decel="50000" fill="hold" nodeType="withEffect">
                                  <p:stCondLst>
                                    <p:cond delay="0"/>
                                  </p:stCondLst>
                                  <p:childTnLst>
                                    <p:animMotion origin="layout" path="M 0.091406 0.000691 L 0.140365 0.002543" pathEditMode="relative">
                                      <p:cBhvr>
                                        <p:cTn id="147" dur="500" fill="hold"/>
                                        <p:tgtEl>
                                          <p:spTgt spid="94"/>
                                        </p:tgtEl>
                                        <p:attrNameLst>
                                          <p:attrName>ppt_x</p:attrName>
                                          <p:attrName>ppt_y</p:attrName>
                                        </p:attrNameLst>
                                      </p:cBhvr>
                                    </p:animMotion>
                                  </p:childTnLst>
                                </p:cTn>
                              </p:par>
                            </p:childTnLst>
                          </p:cTn>
                        </p:par>
                        <p:par>
                          <p:cTn id="148" fill="hold">
                            <p:stCondLst>
                              <p:cond delay="0"/>
                            </p:stCondLst>
                            <p:childTnLst>
                              <p:par>
                                <p:cTn id="149" presetID="-1" presetClass="path" presetSubtype="0" accel="50000" decel="50000" fill="hold" nodeType="afterEffect">
                                  <p:stCondLst>
                                    <p:cond delay="0"/>
                                  </p:stCondLst>
                                  <p:childTnLst>
                                    <p:animMotion origin="layout" path="M 0.000000 0.000000 L 0.000391 0.353935" pathEditMode="relative">
                                      <p:cBhvr>
                                        <p:cTn id="150" dur="500" fill="hold"/>
                                        <p:tgtEl>
                                          <p:spTgt spid="87"/>
                                        </p:tgtEl>
                                        <p:attrNameLst>
                                          <p:attrName>ppt_x</p:attrName>
                                          <p:attrName>ppt_y</p:attrName>
                                        </p:attrNameLst>
                                      </p:cBhvr>
                                    </p:animMotion>
                                  </p:childTnLst>
                                </p:cTn>
                              </p:par>
                            </p:childTnLst>
                          </p:cTn>
                        </p:par>
                        <p:par>
                          <p:cTn id="151" fill="hold">
                            <p:stCondLst>
                              <p:cond delay="0"/>
                            </p:stCondLst>
                            <p:childTnLst>
                              <p:par>
                                <p:cTn id="152" presetID="-1" presetClass="path" presetSubtype="0" accel="50000" decel="50000" fill="hold" nodeType="afterEffect">
                                  <p:stCondLst>
                                    <p:cond delay="0"/>
                                  </p:stCondLst>
                                  <p:childTnLst>
                                    <p:animMotion origin="layout" path="M 0.048047 -0.003472 L 0.095703 -0.003472" pathEditMode="relative">
                                      <p:cBhvr>
                                        <p:cTn id="153" dur="500" fill="hold"/>
                                        <p:tgtEl>
                                          <p:spTgt spid="90"/>
                                        </p:tgtEl>
                                        <p:attrNameLst>
                                          <p:attrName>ppt_x</p:attrName>
                                          <p:attrName>ppt_y</p:attrName>
                                        </p:attrNameLst>
                                      </p:cBhvr>
                                    </p:animMotion>
                                  </p:childTnLst>
                                </p:cTn>
                              </p:par>
                            </p:childTnLst>
                          </p:cTn>
                        </p:par>
                        <p:par>
                          <p:cTn id="154" fill="hold">
                            <p:stCondLst>
                              <p:cond delay="0"/>
                            </p:stCondLst>
                            <p:childTnLst>
                              <p:par>
                                <p:cTn id="155" presetID="-1" presetClass="path" presetSubtype="0" accel="50000" decel="50000" fill="hold" nodeType="afterEffect">
                                  <p:stCondLst>
                                    <p:cond delay="0"/>
                                  </p:stCondLst>
                                  <p:childTnLst>
                                    <p:animMotion origin="layout" path="M 0.000391 0.353935 C 0.000391 0.353935 -0.031120 0.333565 -0.047266 0.296528 C -0.067078 0.251081 -0.047266 0.000694 -0.047266 0.000694" pathEditMode="relative">
                                      <p:cBhvr>
                                        <p:cTn id="156" dur="500" fill="hold"/>
                                        <p:tgtEl>
                                          <p:spTgt spid="87"/>
                                        </p:tgtEl>
                                        <p:attrNameLst>
                                          <p:attrName>ppt_x</p:attrName>
                                          <p:attrName>ppt_y</p:attrName>
                                        </p:attrNameLst>
                                      </p:cBhvr>
                                    </p:animMotion>
                                  </p:childTnLst>
                                </p:cTn>
                              </p:par>
                            </p:childTnLst>
                          </p:cTn>
                        </p:par>
                        <p:par>
                          <p:cTn id="157" fill="hold">
                            <p:stCondLst>
                              <p:cond delay="0"/>
                            </p:stCondLst>
                            <p:childTnLst>
                              <p:par>
                                <p:cTn id="158" presetID="-1" presetClass="path" presetSubtype="0" accel="50000" decel="50000" fill="hold" nodeType="afterEffect">
                                  <p:stCondLst>
                                    <p:cond delay="500"/>
                                  </p:stCondLst>
                                  <p:childTnLst>
                                    <p:animMotion origin="layout" path="M 0.142961 -0.055350 L 0.190618 0.046038" pathEditMode="relative">
                                      <p:cBhvr>
                                        <p:cTn id="159" dur="500" fill="hold"/>
                                        <p:tgtEl>
                                          <p:spTgt spid="93"/>
                                        </p:tgtEl>
                                        <p:attrNameLst>
                                          <p:attrName>ppt_x</p:attrName>
                                          <p:attrName>ppt_y</p:attrName>
                                        </p:attrNameLst>
                                      </p:cBhvr>
                                    </p:animMotion>
                                  </p:childTnLst>
                                </p:cTn>
                              </p:par>
                            </p:childTnLst>
                          </p:cTn>
                        </p:par>
                        <p:par>
                          <p:cTn id="160" fill="hold">
                            <p:stCondLst>
                              <p:cond delay="0"/>
                            </p:stCondLst>
                            <p:childTnLst>
                              <p:par>
                                <p:cTn id="161" presetID="-1" presetClass="path" presetSubtype="0" accel="50000" decel="50000" fill="hold" nodeType="withEffect">
                                  <p:stCondLst>
                                    <p:cond delay="0"/>
                                  </p:stCondLst>
                                  <p:childTnLst>
                                    <p:animMotion origin="layout" path="M 0.140365 0.002543 L 0.188281 -0.001160" pathEditMode="relative">
                                      <p:cBhvr>
                                        <p:cTn id="162" dur="500" fill="hold"/>
                                        <p:tgtEl>
                                          <p:spTgt spid="94"/>
                                        </p:tgtEl>
                                        <p:attrNameLst>
                                          <p:attrName>ppt_x</p:attrName>
                                          <p:attrName>ppt_y</p:attrName>
                                        </p:attrNameLst>
                                      </p:cBhvr>
                                    </p:animMotion>
                                  </p:childTnLst>
                                </p:cTn>
                              </p:par>
                            </p:childTnLst>
                          </p:cTn>
                        </p:par>
                        <p:par>
                          <p:cTn id="163" fill="hold">
                            <p:stCondLst>
                              <p:cond delay="0"/>
                            </p:stCondLst>
                            <p:childTnLst>
                              <p:par>
                                <p:cTn id="164" presetID="-1" presetClass="path" presetSubtype="0" accel="50000" decel="50000" fill="hold" nodeType="afterEffect">
                                  <p:stCondLst>
                                    <p:cond delay="0"/>
                                  </p:stCondLst>
                                  <p:childTnLst>
                                    <p:animMotion origin="layout" path="M 0.190618 0.046038 L 0.190618 -0.064610" pathEditMode="relative">
                                      <p:cBhvr>
                                        <p:cTn id="165" dur="500" fill="hold"/>
                                        <p:tgtEl>
                                          <p:spTgt spid="93"/>
                                        </p:tgtEl>
                                        <p:attrNameLst>
                                          <p:attrName>ppt_x</p:attrName>
                                          <p:attrName>ppt_y</p:attrName>
                                        </p:attrNameLst>
                                      </p:cBhvr>
                                    </p:animMotion>
                                  </p:childTnLst>
                                </p:cTn>
                              </p:par>
                            </p:childTnLst>
                          </p:cTn>
                        </p:par>
                        <p:par>
                          <p:cTn id="166" fill="hold">
                            <p:stCondLst>
                              <p:cond delay="0"/>
                            </p:stCondLst>
                            <p:childTnLst>
                              <p:par>
                                <p:cTn id="167" presetID="-1" presetClass="path" presetSubtype="0" accel="50000" decel="50000" fill="hold" nodeType="afterEffect">
                                  <p:stCondLst>
                                    <p:cond delay="0"/>
                                  </p:stCondLst>
                                  <p:childTnLst>
                                    <p:animMotion origin="layout" path="M 0.000000 0.000000 L 0.000391 0.288194" pathEditMode="relative">
                                      <p:cBhvr>
                                        <p:cTn id="168" dur="500" fill="hold"/>
                                        <p:tgtEl>
                                          <p:spTgt spid="91"/>
                                        </p:tgtEl>
                                        <p:attrNameLst>
                                          <p:attrName>ppt_x</p:attrName>
                                          <p:attrName>ppt_y</p:attrName>
                                        </p:attrNameLst>
                                      </p:cBhvr>
                                    </p:animMotion>
                                  </p:childTnLst>
                                </p:cTn>
                              </p:par>
                            </p:childTnLst>
                          </p:cTn>
                        </p:par>
                        <p:par>
                          <p:cTn id="169" fill="hold">
                            <p:stCondLst>
                              <p:cond delay="0"/>
                            </p:stCondLst>
                            <p:childTnLst>
                              <p:par>
                                <p:cTn id="170" presetID="-1" presetClass="path" presetSubtype="0" accel="50000" decel="50000" fill="hold" nodeType="afterEffect">
                                  <p:stCondLst>
                                    <p:cond delay="0"/>
                                  </p:stCondLst>
                                  <p:childTnLst>
                                    <p:animMotion origin="layout" path="M 0.095703 -0.003472 L 0.143359 -0.003472" pathEditMode="relative">
                                      <p:cBhvr>
                                        <p:cTn id="171" dur="500" fill="hold"/>
                                        <p:tgtEl>
                                          <p:spTgt spid="90"/>
                                        </p:tgtEl>
                                        <p:attrNameLst>
                                          <p:attrName>ppt_x</p:attrName>
                                          <p:attrName>ppt_y</p:attrName>
                                        </p:attrNameLst>
                                      </p:cBhvr>
                                    </p:animMotion>
                                  </p:childTnLst>
                                </p:cTn>
                              </p:par>
                            </p:childTnLst>
                          </p:cTn>
                        </p:par>
                        <p:par>
                          <p:cTn id="172" fill="hold">
                            <p:stCondLst>
                              <p:cond delay="0"/>
                            </p:stCondLst>
                            <p:childTnLst>
                              <p:par>
                                <p:cTn id="173" presetID="-1" presetClass="path" presetSubtype="0" accel="50000" decel="50000" fill="hold" nodeType="afterEffect">
                                  <p:stCondLst>
                                    <p:cond delay="0"/>
                                  </p:stCondLst>
                                  <p:childTnLst>
                                    <p:animMotion origin="layout" path="M -0.047266 0.000694 L 0.000391 0.000694" pathEditMode="relative">
                                      <p:cBhvr>
                                        <p:cTn id="174" dur="500" fill="hold"/>
                                        <p:tgtEl>
                                          <p:spTgt spid="87"/>
                                        </p:tgtEl>
                                        <p:attrNameLst>
                                          <p:attrName>ppt_x</p:attrName>
                                          <p:attrName>ppt_y</p:attrName>
                                        </p:attrNameLst>
                                      </p:cBhvr>
                                    </p:animMotion>
                                  </p:childTnLst>
                                </p:cTn>
                              </p:par>
                            </p:childTnLst>
                          </p:cTn>
                        </p:par>
                        <p:par>
                          <p:cTn id="175" fill="hold">
                            <p:stCondLst>
                              <p:cond delay="0"/>
                            </p:stCondLst>
                            <p:childTnLst>
                              <p:par>
                                <p:cTn id="176" presetID="-1" presetClass="path" presetSubtype="0" accel="50000" decel="50000" fill="hold" nodeType="afterEffect">
                                  <p:stCondLst>
                                    <p:cond delay="0"/>
                                  </p:stCondLst>
                                  <p:childTnLst>
                                    <p:animMotion origin="layout" path="M 0.095703 0.000694 L 0.143359 0.000694" pathEditMode="relative">
                                      <p:cBhvr>
                                        <p:cTn id="177" dur="500" fill="hold"/>
                                        <p:tgtEl>
                                          <p:spTgt spid="88"/>
                                        </p:tgtEl>
                                        <p:attrNameLst>
                                          <p:attrName>ppt_x</p:attrName>
                                          <p:attrName>ppt_y</p:attrName>
                                        </p:attrNameLst>
                                      </p:cBhvr>
                                    </p:animMotion>
                                  </p:childTnLst>
                                </p:cTn>
                              </p:par>
                            </p:childTnLst>
                          </p:cTn>
                        </p:par>
                        <p:par>
                          <p:cTn id="178" fill="hold">
                            <p:stCondLst>
                              <p:cond delay="0"/>
                            </p:stCondLst>
                            <p:childTnLst>
                              <p:par>
                                <p:cTn id="179" presetID="-1" presetClass="path" presetSubtype="0" accel="50000" decel="50000" fill="hold" nodeType="afterEffect">
                                  <p:stCondLst>
                                    <p:cond delay="0"/>
                                  </p:stCondLst>
                                  <p:childTnLst>
                                    <p:animMotion origin="layout" path="M 0.000391 0.000694 L 0.048047 0.000694" pathEditMode="relative">
                                      <p:cBhvr>
                                        <p:cTn id="180" dur="500" fill="hold"/>
                                        <p:tgtEl>
                                          <p:spTgt spid="89"/>
                                        </p:tgtEl>
                                        <p:attrNameLst>
                                          <p:attrName>ppt_x</p:attrName>
                                          <p:attrName>ppt_y</p:attrName>
                                        </p:attrNameLst>
                                      </p:cBhvr>
                                    </p:animMotion>
                                  </p:childTnLst>
                                </p:cTn>
                              </p:par>
                            </p:childTnLst>
                          </p:cTn>
                        </p:par>
                        <p:par>
                          <p:cTn id="181" fill="hold">
                            <p:stCondLst>
                              <p:cond delay="0"/>
                            </p:stCondLst>
                            <p:childTnLst>
                              <p:par>
                                <p:cTn id="182" presetID="-1" presetClass="path" presetSubtype="0" accel="50000" decel="50000" fill="hold" nodeType="afterEffect">
                                  <p:stCondLst>
                                    <p:cond delay="0"/>
                                  </p:stCondLst>
                                  <p:childTnLst>
                                    <p:animMotion origin="layout" path="M 0.000391 0.288194 C 0.000391 0.288194 -0.111849 0.315972 -0.158984 0.288194 C -0.188038 0.271073 -0.190234 0.000694 -0.190234 0.000694" pathEditMode="relative">
                                      <p:cBhvr>
                                        <p:cTn id="183" dur="500" fill="hold"/>
                                        <p:tgtEl>
                                          <p:spTgt spid="91"/>
                                        </p:tgtEl>
                                        <p:attrNameLst>
                                          <p:attrName>ppt_x</p:attrName>
                                          <p:attrName>ppt_y</p:attrName>
                                        </p:attrNameLst>
                                      </p:cBhvr>
                                    </p:animMotion>
                                  </p:childTnLst>
                                </p:cTn>
                              </p:par>
                            </p:childTnLst>
                          </p:cTn>
                        </p:par>
                        <p:par>
                          <p:cTn id="184" fill="hold">
                            <p:stCondLst>
                              <p:cond delay="500"/>
                            </p:stCondLst>
                            <p:childTnLst>
                              <p:par>
                                <p:cTn id="185" presetID="10" presetClass="exit" fill="hold" grpId="1" nodeType="afterEffect">
                                  <p:stCondLst>
                                    <p:cond delay="0"/>
                                  </p:stCondLst>
                                  <p:iterate>
                                    <p:tmAbs val="0"/>
                                  </p:iterate>
                                  <p:childTnLst>
                                    <p:animEffect transition="out" filter="fade">
                                      <p:cBhvr>
                                        <p:cTn id="186" dur="500" fill="hold"/>
                                        <p:tgtEl>
                                          <p:spTgt spid="94"/>
                                        </p:tgtEl>
                                      </p:cBhvr>
                                    </p:animEffect>
                                    <p:set>
                                      <p:cBhvr>
                                        <p:cTn id="187" fill="hold">
                                          <p:stCondLst>
                                            <p:cond delay="499"/>
                                          </p:stCondLst>
                                        </p:cTn>
                                        <p:tgtEl>
                                          <p:spTgt spid="94"/>
                                        </p:tgtEl>
                                        <p:attrNameLst>
                                          <p:attrName>style.visibility</p:attrName>
                                        </p:attrNameLst>
                                      </p:cBhvr>
                                      <p:to>
                                        <p:strVal val="hidden"/>
                                      </p:to>
                                    </p:set>
                                  </p:childTnLst>
                                </p:cTn>
                              </p:par>
                            </p:childTnLst>
                          </p:cTn>
                        </p:par>
                        <p:par>
                          <p:cTn id="188" fill="hold">
                            <p:stCondLst>
                              <p:cond delay="1000"/>
                            </p:stCondLst>
                            <p:childTnLst>
                              <p:par>
                                <p:cTn id="189" presetID="10" presetClass="exit" fill="hold" grpId="1" nodeType="afterEffect">
                                  <p:stCondLst>
                                    <p:cond delay="0"/>
                                  </p:stCondLst>
                                  <p:iterate>
                                    <p:tmAbs val="0"/>
                                  </p:iterate>
                                  <p:childTnLst>
                                    <p:animEffect transition="out" filter="fade">
                                      <p:cBhvr>
                                        <p:cTn id="190" dur="500" fill="hold"/>
                                        <p:tgtEl>
                                          <p:spTgt spid="96"/>
                                        </p:tgtEl>
                                      </p:cBhvr>
                                    </p:animEffect>
                                    <p:set>
                                      <p:cBhvr>
                                        <p:cTn id="191" fill="hold">
                                          <p:stCondLst>
                                            <p:cond delay="499"/>
                                          </p:stCondLst>
                                        </p:cTn>
                                        <p:tgtEl>
                                          <p:spTgt spid="96"/>
                                        </p:tgtEl>
                                        <p:attrNameLst>
                                          <p:attrName>style.visibility</p:attrName>
                                        </p:attrNameLst>
                                      </p:cBhvr>
                                      <p:to>
                                        <p:strVal val="hidden"/>
                                      </p:to>
                                    </p:set>
                                  </p:childTnLst>
                                </p:cTn>
                              </p:par>
                            </p:childTnLst>
                          </p:cTn>
                        </p:par>
                        <p:par>
                          <p:cTn id="192" fill="hold">
                            <p:stCondLst>
                              <p:cond delay="1500"/>
                            </p:stCondLst>
                            <p:childTnLst>
                              <p:par>
                                <p:cTn id="193" presetID="10" presetClass="exit" fill="hold" grpId="1" nodeType="afterEffect">
                                  <p:stCondLst>
                                    <p:cond delay="0"/>
                                  </p:stCondLst>
                                  <p:iterate>
                                    <p:tmAbs val="0"/>
                                  </p:iterate>
                                  <p:childTnLst>
                                    <p:animEffect transition="out" filter="fade">
                                      <p:cBhvr>
                                        <p:cTn id="194" dur="500" fill="hold"/>
                                        <p:tgtEl>
                                          <p:spTgt spid="93"/>
                                        </p:tgtEl>
                                      </p:cBhvr>
                                    </p:animEffect>
                                    <p:set>
                                      <p:cBhvr>
                                        <p:cTn id="195" fill="hold">
                                          <p:stCondLst>
                                            <p:cond delay="499"/>
                                          </p:stCondLst>
                                        </p:cTn>
                                        <p:tgtEl>
                                          <p:spTgt spid="93"/>
                                        </p:tgtEl>
                                        <p:attrNameLst>
                                          <p:attrName>style.visibility</p:attrName>
                                        </p:attrNameLst>
                                      </p:cBhvr>
                                      <p:to>
                                        <p:strVal val="hidden"/>
                                      </p:to>
                                    </p:set>
                                  </p:childTnLst>
                                </p:cTn>
                              </p:par>
                            </p:childTnLst>
                          </p:cTn>
                        </p:par>
                        <p:par>
                          <p:cTn id="196" fill="hold">
                            <p:stCondLst>
                              <p:cond delay="2000"/>
                            </p:stCondLst>
                            <p:childTnLst>
                              <p:par>
                                <p:cTn id="197" presetID="10" presetClass="exit" fill="hold" grpId="1" nodeType="afterEffect">
                                  <p:stCondLst>
                                    <p:cond delay="0"/>
                                  </p:stCondLst>
                                  <p:iterate>
                                    <p:tmAbs val="0"/>
                                  </p:iterate>
                                  <p:childTnLst>
                                    <p:animEffect transition="out" filter="fade">
                                      <p:cBhvr>
                                        <p:cTn id="198" dur="500" fill="hold"/>
                                        <p:tgtEl>
                                          <p:spTgt spid="95"/>
                                        </p:tgtEl>
                                      </p:cBhvr>
                                    </p:animEffect>
                                    <p:set>
                                      <p:cBhvr>
                                        <p:cTn id="199" fill="hold">
                                          <p:stCondLst>
                                            <p:cond delay="499"/>
                                          </p:stCondLst>
                                        </p:cTn>
                                        <p:tgtEl>
                                          <p:spTgt spid="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advAuto="0"/>
      <p:bldP spid="87" grpId="0" animBg="1" advAuto="0"/>
      <p:bldP spid="88" grpId="0" animBg="1" advAuto="0"/>
      <p:bldP spid="89" grpId="0" animBg="1" advAuto="0"/>
      <p:bldP spid="90" grpId="0" animBg="1" advAuto="0"/>
      <p:bldP spid="91" grpId="0" animBg="1" advAuto="0"/>
      <p:bldP spid="92" grpId="0" animBg="1" advAuto="0"/>
      <p:bldP spid="93" grpId="0" animBg="1" advAuto="0"/>
      <p:bldP spid="93" grpId="1" animBg="1" advAuto="0"/>
      <p:bldP spid="94" grpId="0" animBg="1" advAuto="0"/>
      <p:bldP spid="94" grpId="1" animBg="1" advAuto="0"/>
      <p:bldP spid="95" grpId="0" animBg="1" advAuto="0"/>
      <p:bldP spid="95" grpId="1" animBg="1" advAuto="0"/>
      <p:bldP spid="96" grpId="0" animBg="1" advAuto="0"/>
      <p:bldP spid="96" grpId="1" animBg="1" advAuto="0"/>
      <p:bldP spid="97" grpId="0" animBg="1" advAuto="0"/>
      <p:bldP spid="97" grpId="1" animBg="1" advAuto="0"/>
      <p:bldP spid="98" grpId="0" animBg="1" advAuto="0"/>
      <p:bldP spid="98" grpId="1" animBg="1" advAuto="0"/>
      <p:bldP spid="99" grpId="0" animBg="1" advAuto="0"/>
      <p:bldP spid="99" grpId="1" animBg="1" advAuto="0"/>
      <p:bldP spid="100" grpId="0" animBg="1" advAuto="0"/>
      <p:bldP spid="100" grpId="1" animBg="1" advAuto="0"/>
      <p:bldP spid="101" grpId="0" animBg="1" advAuto="0"/>
      <p:bldP spid="101"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Insertion Sort"/>
          <p:cNvSpPr txBox="1">
            <a:spLocks noGrp="1"/>
          </p:cNvSpPr>
          <p:nvPr>
            <p:ph type="title"/>
          </p:nvPr>
        </p:nvSpPr>
        <p:spPr>
          <a:prstGeom prst="rect">
            <a:avLst/>
          </a:prstGeom>
        </p:spPr>
        <p:txBody>
          <a:bodyPr/>
          <a:lstStyle/>
          <a:p>
            <a:r>
              <a:t>Insertion Sort</a:t>
            </a:r>
          </a:p>
        </p:txBody>
      </p:sp>
      <p:sp>
        <p:nvSpPr>
          <p:cNvPr id="106" name="Insertion Sort Algorithm…"/>
          <p:cNvSpPr txBox="1">
            <a:spLocks noGrp="1"/>
          </p:cNvSpPr>
          <p:nvPr>
            <p:ph type="body" idx="1"/>
          </p:nvPr>
        </p:nvSpPr>
        <p:spPr>
          <a:xfrm>
            <a:off x="190500" y="2343150"/>
            <a:ext cx="12401550" cy="11315700"/>
          </a:xfrm>
          <a:prstGeom prst="rect">
            <a:avLst/>
          </a:prstGeom>
        </p:spPr>
        <p:txBody>
          <a:bodyPr/>
          <a:lstStyle/>
          <a:p>
            <a:pPr>
              <a:buBlip>
                <a:blip r:embed="rId3"/>
              </a:buBlip>
            </a:pPr>
            <a:r>
              <a:t>Insertion Sort Algorithm</a:t>
            </a:r>
          </a:p>
          <a:p>
            <a:pPr lvl="1">
              <a:buBlip>
                <a:blip r:embed="rId3"/>
              </a:buBlip>
            </a:pPr>
            <a:r>
              <a:t>Leftmost item is "sorted"</a:t>
            </a:r>
          </a:p>
          <a:p>
            <a:pPr lvl="1">
              <a:buBlip>
                <a:blip r:embed="rId3"/>
              </a:buBlip>
            </a:pPr>
            <a:r>
              <a:t>Select the next unsorted item and remove it from the shelf</a:t>
            </a:r>
          </a:p>
          <a:p>
            <a:pPr lvl="1">
              <a:buBlip>
                <a:blip r:embed="rId3"/>
              </a:buBlip>
            </a:pPr>
            <a:r>
              <a:t>Move other book to the right until correct location for removed book is found</a:t>
            </a:r>
          </a:p>
          <a:p>
            <a:pPr lvl="1">
              <a:buBlip>
                <a:blip r:embed="rId3"/>
              </a:buBlip>
            </a:pPr>
            <a:r>
              <a:t>Insert book into it's new position.</a:t>
            </a:r>
          </a:p>
        </p:txBody>
      </p:sp>
      <p:sp>
        <p:nvSpPr>
          <p:cNvPr id="107" name="Rectangle"/>
          <p:cNvSpPr/>
          <p:nvPr/>
        </p:nvSpPr>
        <p:spPr>
          <a:xfrm>
            <a:off x="19926300" y="4324350"/>
            <a:ext cx="781050" cy="4400550"/>
          </a:xfrm>
          <a:prstGeom prst="rect">
            <a:avLst/>
          </a:prstGeom>
          <a:solidFill>
            <a:srgbClr val="FF7E79"/>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108" name="Rectangle"/>
          <p:cNvSpPr/>
          <p:nvPr/>
        </p:nvSpPr>
        <p:spPr>
          <a:xfrm>
            <a:off x="15278100" y="4895850"/>
            <a:ext cx="781050" cy="3829050"/>
          </a:xfrm>
          <a:prstGeom prst="rect">
            <a:avLst/>
          </a:prstGeom>
          <a:solidFill>
            <a:srgbClr val="424242"/>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109" name="Rectangle"/>
          <p:cNvSpPr/>
          <p:nvPr/>
        </p:nvSpPr>
        <p:spPr>
          <a:xfrm>
            <a:off x="16440150" y="5200650"/>
            <a:ext cx="781050" cy="3524250"/>
          </a:xfrm>
          <a:prstGeom prst="rect">
            <a:avLst/>
          </a:prstGeom>
          <a:solidFill>
            <a:srgbClr val="008F00"/>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110" name="Rectangle"/>
          <p:cNvSpPr/>
          <p:nvPr/>
        </p:nvSpPr>
        <p:spPr>
          <a:xfrm>
            <a:off x="17602200" y="3981450"/>
            <a:ext cx="781050" cy="4743450"/>
          </a:xfrm>
          <a:prstGeom prst="rect">
            <a:avLst/>
          </a:prstGeom>
          <a:solidFill>
            <a:srgbClr val="7C8CFF"/>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111" name="Rectangle"/>
          <p:cNvSpPr/>
          <p:nvPr/>
        </p:nvSpPr>
        <p:spPr>
          <a:xfrm>
            <a:off x="21088350" y="5619750"/>
            <a:ext cx="781050" cy="3105150"/>
          </a:xfrm>
          <a:prstGeom prst="rect">
            <a:avLst/>
          </a:prstGeom>
          <a:solidFill>
            <a:srgbClr val="E5E6E1"/>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112" name="Rectangle"/>
          <p:cNvSpPr/>
          <p:nvPr/>
        </p:nvSpPr>
        <p:spPr>
          <a:xfrm>
            <a:off x="18764250" y="6305550"/>
            <a:ext cx="781050" cy="2419350"/>
          </a:xfrm>
          <a:prstGeom prst="rect">
            <a:avLst/>
          </a:prstGeom>
          <a:solidFill>
            <a:schemeClr val="accent4">
              <a:hueOff val="-1081314"/>
              <a:satOff val="4338"/>
              <a:lumOff val="-8931"/>
            </a:schemeClr>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113" name="Line"/>
          <p:cNvSpPr/>
          <p:nvPr/>
        </p:nvSpPr>
        <p:spPr>
          <a:xfrm flipV="1">
            <a:off x="16840378" y="3039837"/>
            <a:ext cx="1" cy="1534700"/>
          </a:xfrm>
          <a:prstGeom prst="line">
            <a:avLst/>
          </a:prstGeom>
          <a:ln w="114300">
            <a:solidFill>
              <a:srgbClr val="94110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14" name="Line"/>
          <p:cNvSpPr/>
          <p:nvPr/>
        </p:nvSpPr>
        <p:spPr>
          <a:xfrm flipH="1">
            <a:off x="16287748" y="3581400"/>
            <a:ext cx="1" cy="8820232"/>
          </a:xfrm>
          <a:prstGeom prst="line">
            <a:avLst/>
          </a:prstGeom>
          <a:ln w="88900">
            <a:solidFill>
              <a:srgbClr val="FFFB00"/>
            </a:solidFill>
            <a:miter lim="400000"/>
          </a:ln>
          <a:effectLst>
            <a:outerShdw blurRad="203200" dist="38100" dir="270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15" name="Sorted…"/>
          <p:cNvSpPr/>
          <p:nvPr/>
        </p:nvSpPr>
        <p:spPr>
          <a:xfrm>
            <a:off x="12217226" y="10950575"/>
            <a:ext cx="1675099" cy="1435101"/>
          </a:xfrm>
          <a:prstGeom prst="rect">
            <a:avLst/>
          </a:prstGeom>
          <a:solidFill>
            <a:srgbClr val="FFFB00"/>
          </a:solidFill>
          <a:ln w="38100">
            <a:solidFill>
              <a:srgbClr val="000000"/>
            </a:solidFill>
            <a:miter lim="400000"/>
          </a:ln>
          <a:effectLst>
            <a:outerShdw blurRad="584200" dist="381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p>
            <a:pPr>
              <a:defRPr sz="4200"/>
            </a:pPr>
            <a:r>
              <a:t>Sorted</a:t>
            </a:r>
          </a:p>
          <a:p>
            <a:pPr>
              <a:defRPr sz="4200"/>
            </a:pPr>
            <a:r>
              <a:t>Books</a:t>
            </a:r>
          </a:p>
        </p:txBody>
      </p:sp>
      <p:sp>
        <p:nvSpPr>
          <p:cNvPr id="116" name="Unsorted…"/>
          <p:cNvSpPr/>
          <p:nvPr/>
        </p:nvSpPr>
        <p:spPr>
          <a:xfrm>
            <a:off x="21914713" y="10906125"/>
            <a:ext cx="2206424" cy="1371600"/>
          </a:xfrm>
          <a:prstGeom prst="rect">
            <a:avLst/>
          </a:prstGeom>
          <a:solidFill>
            <a:srgbClr val="FFFB00"/>
          </a:solidFill>
          <a:ln w="38100">
            <a:solidFill>
              <a:srgbClr val="000000"/>
            </a:solidFill>
            <a:miter lim="400000"/>
          </a:ln>
          <a:effectLst>
            <a:outerShdw blurRad="584200" dist="381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p>
            <a:pPr>
              <a:defRPr sz="4000"/>
            </a:pPr>
            <a:r>
              <a:t>Unsorted</a:t>
            </a:r>
          </a:p>
          <a:p>
            <a:pPr>
              <a:defRPr sz="4000"/>
            </a:pPr>
            <a:r>
              <a:t>Books</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105"/>
                                        </p:tgtEl>
                                        <p:attrNameLst>
                                          <p:attrName>style.visibility</p:attrName>
                                        </p:attrNameLst>
                                      </p:cBhvr>
                                      <p:to>
                                        <p:strVal val="visible"/>
                                      </p:to>
                                    </p:set>
                                    <p:animEffect transition="in" filter="fade">
                                      <p:cBhvr>
                                        <p:cTn id="7" dur="750"/>
                                        <p:tgtEl>
                                          <p:spTgt spid="105"/>
                                        </p:tgtEl>
                                      </p:cBhvr>
                                    </p:animEffect>
                                  </p:childTnLst>
                                </p:cTn>
                              </p:par>
                            </p:childTnLst>
                          </p:cTn>
                        </p:par>
                        <p:par>
                          <p:cTn id="8" fill="hold">
                            <p:stCondLst>
                              <p:cond delay="750"/>
                            </p:stCondLst>
                            <p:childTnLst>
                              <p:par>
                                <p:cTn id="9" presetID="10" presetClass="entr" fill="hold" grpId="0" nodeType="afterEffect">
                                  <p:stCondLst>
                                    <p:cond delay="300"/>
                                  </p:stCondLst>
                                  <p:iterate>
                                    <p:tmAbs val="0"/>
                                  </p:iterate>
                                  <p:childTnLst>
                                    <p:set>
                                      <p:cBhvr>
                                        <p:cTn id="10" fill="hold"/>
                                        <p:tgtEl>
                                          <p:spTgt spid="106">
                                            <p:bg/>
                                          </p:spTgt>
                                        </p:tgtEl>
                                        <p:attrNameLst>
                                          <p:attrName>style.visibility</p:attrName>
                                        </p:attrNameLst>
                                      </p:cBhvr>
                                      <p:to>
                                        <p:strVal val="visible"/>
                                      </p:to>
                                    </p:set>
                                    <p:animEffect transition="in" filter="fade">
                                      <p:cBhvr>
                                        <p:cTn id="11" dur="500"/>
                                        <p:tgtEl>
                                          <p:spTgt spid="106">
                                            <p:bg/>
                                          </p:spTgt>
                                        </p:tgtEl>
                                      </p:cBhvr>
                                    </p:animEffect>
                                  </p:childTnLst>
                                </p:cTn>
                              </p:par>
                              <p:par>
                                <p:cTn id="12" presetID="10" presetClass="entr" presetSubtype="0" fill="hold" grpId="0" nodeType="withEffect">
                                  <p:stCondLst>
                                    <p:cond delay="300"/>
                                  </p:stCondLst>
                                  <p:iterate>
                                    <p:tmAbs val="0"/>
                                  </p:iterate>
                                  <p:childTnLst>
                                    <p:set>
                                      <p:cBhvr>
                                        <p:cTn id="13" fill="hold"/>
                                        <p:tgtEl>
                                          <p:spTgt spid="106">
                                            <p:txEl>
                                              <p:pRg st="0" end="0"/>
                                            </p:txEl>
                                          </p:spTgt>
                                        </p:tgtEl>
                                        <p:attrNameLst>
                                          <p:attrName>style.visibility</p:attrName>
                                        </p:attrNameLst>
                                      </p:cBhvr>
                                      <p:to>
                                        <p:strVal val="visible"/>
                                      </p:to>
                                    </p:set>
                                    <p:animEffect transition="in" filter="fade">
                                      <p:cBhvr>
                                        <p:cTn id="14" dur="500"/>
                                        <p:tgtEl>
                                          <p:spTgt spid="106">
                                            <p:txEl>
                                              <p:pRg st="0" end="0"/>
                                            </p:txEl>
                                          </p:spTgt>
                                        </p:tgtEl>
                                      </p:cBhvr>
                                    </p:animEffect>
                                  </p:childTnLst>
                                </p:cTn>
                              </p:par>
                            </p:childTnLst>
                          </p:cTn>
                        </p:par>
                        <p:par>
                          <p:cTn id="15" fill="hold">
                            <p:stCondLst>
                              <p:cond delay="1550"/>
                            </p:stCondLst>
                            <p:childTnLst>
                              <p:par>
                                <p:cTn id="16" presetID="10" presetClass="entr" fill="hold" grpId="0" nodeType="afterEffect">
                                  <p:stCondLst>
                                    <p:cond delay="0"/>
                                  </p:stCondLst>
                                  <p:iterate>
                                    <p:tmAbs val="0"/>
                                  </p:iterate>
                                  <p:childTnLst>
                                    <p:set>
                                      <p:cBhvr>
                                        <p:cTn id="17" fill="hold"/>
                                        <p:tgtEl>
                                          <p:spTgt spid="109"/>
                                        </p:tgtEl>
                                        <p:attrNameLst>
                                          <p:attrName>style.visibility</p:attrName>
                                        </p:attrNameLst>
                                      </p:cBhvr>
                                      <p:to>
                                        <p:strVal val="visible"/>
                                      </p:to>
                                    </p:set>
                                    <p:animEffect transition="in" filter="fade">
                                      <p:cBhvr>
                                        <p:cTn id="18" dur="500"/>
                                        <p:tgtEl>
                                          <p:spTgt spid="109"/>
                                        </p:tgtEl>
                                      </p:cBhvr>
                                    </p:animEffect>
                                  </p:childTnLst>
                                </p:cTn>
                              </p:par>
                            </p:childTnLst>
                          </p:cTn>
                        </p:par>
                        <p:par>
                          <p:cTn id="19" fill="hold">
                            <p:stCondLst>
                              <p:cond delay="2050"/>
                            </p:stCondLst>
                            <p:childTnLst>
                              <p:par>
                                <p:cTn id="20" presetID="10" presetClass="entr" fill="hold" grpId="0" nodeType="afterEffect">
                                  <p:stCondLst>
                                    <p:cond delay="0"/>
                                  </p:stCondLst>
                                  <p:iterate>
                                    <p:tmAbs val="0"/>
                                  </p:iterate>
                                  <p:childTnLst>
                                    <p:set>
                                      <p:cBhvr>
                                        <p:cTn id="21" fill="hold"/>
                                        <p:tgtEl>
                                          <p:spTgt spid="108"/>
                                        </p:tgtEl>
                                        <p:attrNameLst>
                                          <p:attrName>style.visibility</p:attrName>
                                        </p:attrNameLst>
                                      </p:cBhvr>
                                      <p:to>
                                        <p:strVal val="visible"/>
                                      </p:to>
                                    </p:set>
                                    <p:animEffect transition="in" filter="fade">
                                      <p:cBhvr>
                                        <p:cTn id="22" dur="500"/>
                                        <p:tgtEl>
                                          <p:spTgt spid="108"/>
                                        </p:tgtEl>
                                      </p:cBhvr>
                                    </p:animEffect>
                                  </p:childTnLst>
                                </p:cTn>
                              </p:par>
                            </p:childTnLst>
                          </p:cTn>
                        </p:par>
                        <p:par>
                          <p:cTn id="23" fill="hold">
                            <p:stCondLst>
                              <p:cond delay="2550"/>
                            </p:stCondLst>
                            <p:childTnLst>
                              <p:par>
                                <p:cTn id="24" presetID="10" presetClass="entr" fill="hold" grpId="0" nodeType="afterEffect">
                                  <p:stCondLst>
                                    <p:cond delay="0"/>
                                  </p:stCondLst>
                                  <p:iterate>
                                    <p:tmAbs val="0"/>
                                  </p:iterate>
                                  <p:childTnLst>
                                    <p:set>
                                      <p:cBhvr>
                                        <p:cTn id="25" fill="hold"/>
                                        <p:tgtEl>
                                          <p:spTgt spid="110"/>
                                        </p:tgtEl>
                                        <p:attrNameLst>
                                          <p:attrName>style.visibility</p:attrName>
                                        </p:attrNameLst>
                                      </p:cBhvr>
                                      <p:to>
                                        <p:strVal val="visible"/>
                                      </p:to>
                                    </p:set>
                                    <p:animEffect transition="in" filter="fade">
                                      <p:cBhvr>
                                        <p:cTn id="26" dur="500"/>
                                        <p:tgtEl>
                                          <p:spTgt spid="110"/>
                                        </p:tgtEl>
                                      </p:cBhvr>
                                    </p:animEffect>
                                  </p:childTnLst>
                                </p:cTn>
                              </p:par>
                            </p:childTnLst>
                          </p:cTn>
                        </p:par>
                        <p:par>
                          <p:cTn id="27" fill="hold">
                            <p:stCondLst>
                              <p:cond delay="3050"/>
                            </p:stCondLst>
                            <p:childTnLst>
                              <p:par>
                                <p:cTn id="28" presetID="10" presetClass="entr" fill="hold" grpId="0" nodeType="afterEffect">
                                  <p:stCondLst>
                                    <p:cond delay="0"/>
                                  </p:stCondLst>
                                  <p:iterate>
                                    <p:tmAbs val="0"/>
                                  </p:iterate>
                                  <p:childTnLst>
                                    <p:set>
                                      <p:cBhvr>
                                        <p:cTn id="29" fill="hold"/>
                                        <p:tgtEl>
                                          <p:spTgt spid="112"/>
                                        </p:tgtEl>
                                        <p:attrNameLst>
                                          <p:attrName>style.visibility</p:attrName>
                                        </p:attrNameLst>
                                      </p:cBhvr>
                                      <p:to>
                                        <p:strVal val="visible"/>
                                      </p:to>
                                    </p:set>
                                    <p:animEffect transition="in" filter="fade">
                                      <p:cBhvr>
                                        <p:cTn id="30" dur="500"/>
                                        <p:tgtEl>
                                          <p:spTgt spid="112"/>
                                        </p:tgtEl>
                                      </p:cBhvr>
                                    </p:animEffect>
                                  </p:childTnLst>
                                </p:cTn>
                              </p:par>
                            </p:childTnLst>
                          </p:cTn>
                        </p:par>
                        <p:par>
                          <p:cTn id="31" fill="hold">
                            <p:stCondLst>
                              <p:cond delay="3550"/>
                            </p:stCondLst>
                            <p:childTnLst>
                              <p:par>
                                <p:cTn id="32" presetID="10" presetClass="entr" fill="hold" grpId="0" nodeType="afterEffect">
                                  <p:stCondLst>
                                    <p:cond delay="0"/>
                                  </p:stCondLst>
                                  <p:iterate>
                                    <p:tmAbs val="0"/>
                                  </p:iterate>
                                  <p:childTnLst>
                                    <p:set>
                                      <p:cBhvr>
                                        <p:cTn id="33" fill="hold"/>
                                        <p:tgtEl>
                                          <p:spTgt spid="107"/>
                                        </p:tgtEl>
                                        <p:attrNameLst>
                                          <p:attrName>style.visibility</p:attrName>
                                        </p:attrNameLst>
                                      </p:cBhvr>
                                      <p:to>
                                        <p:strVal val="visible"/>
                                      </p:to>
                                    </p:set>
                                    <p:animEffect transition="in" filter="fade">
                                      <p:cBhvr>
                                        <p:cTn id="34" dur="500"/>
                                        <p:tgtEl>
                                          <p:spTgt spid="107"/>
                                        </p:tgtEl>
                                      </p:cBhvr>
                                    </p:animEffect>
                                  </p:childTnLst>
                                </p:cTn>
                              </p:par>
                            </p:childTnLst>
                          </p:cTn>
                        </p:par>
                        <p:par>
                          <p:cTn id="35" fill="hold">
                            <p:stCondLst>
                              <p:cond delay="4050"/>
                            </p:stCondLst>
                            <p:childTnLst>
                              <p:par>
                                <p:cTn id="36" presetID="10" presetClass="entr" fill="hold" grpId="0" nodeType="afterEffect">
                                  <p:stCondLst>
                                    <p:cond delay="0"/>
                                  </p:stCondLst>
                                  <p:iterate>
                                    <p:tmAbs val="0"/>
                                  </p:iterate>
                                  <p:childTnLst>
                                    <p:set>
                                      <p:cBhvr>
                                        <p:cTn id="37" fill="hold"/>
                                        <p:tgtEl>
                                          <p:spTgt spid="111"/>
                                        </p:tgtEl>
                                        <p:attrNameLst>
                                          <p:attrName>style.visibility</p:attrName>
                                        </p:attrNameLst>
                                      </p:cBhvr>
                                      <p:to>
                                        <p:strVal val="visible"/>
                                      </p:to>
                                    </p:set>
                                    <p:animEffect transition="in" filter="fade">
                                      <p:cBhvr>
                                        <p:cTn id="38" dur="500"/>
                                        <p:tgtEl>
                                          <p:spTgt spid="1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fill="hold" grpId="0" nodeType="clickEffect">
                                  <p:stCondLst>
                                    <p:cond delay="0"/>
                                  </p:stCondLst>
                                  <p:iterate>
                                    <p:tmAbs val="0"/>
                                  </p:iterate>
                                  <p:childTnLst>
                                    <p:set>
                                      <p:cBhvr>
                                        <p:cTn id="42" fill="hold"/>
                                        <p:tgtEl>
                                          <p:spTgt spid="106">
                                            <p:txEl>
                                              <p:pRg st="1" end="1"/>
                                            </p:txEl>
                                          </p:spTgt>
                                        </p:tgtEl>
                                        <p:attrNameLst>
                                          <p:attrName>style.visibility</p:attrName>
                                        </p:attrNameLst>
                                      </p:cBhvr>
                                      <p:to>
                                        <p:strVal val="visible"/>
                                      </p:to>
                                    </p:set>
                                    <p:animEffect transition="in" filter="fade">
                                      <p:cBhvr>
                                        <p:cTn id="43" dur="500"/>
                                        <p:tgtEl>
                                          <p:spTgt spid="106">
                                            <p:txEl>
                                              <p:pRg st="1" end="1"/>
                                            </p:txEl>
                                          </p:spTgt>
                                        </p:tgtEl>
                                      </p:cBhvr>
                                    </p:animEffect>
                                  </p:childTnLst>
                                </p:cTn>
                              </p:par>
                            </p:childTnLst>
                          </p:cTn>
                        </p:par>
                        <p:par>
                          <p:cTn id="44" fill="hold">
                            <p:stCondLst>
                              <p:cond delay="500"/>
                            </p:stCondLst>
                            <p:childTnLst>
                              <p:par>
                                <p:cTn id="45" presetID="10" presetClass="entr" fill="hold" grpId="0" nodeType="afterEffect">
                                  <p:stCondLst>
                                    <p:cond delay="0"/>
                                  </p:stCondLst>
                                  <p:iterate>
                                    <p:tmAbs val="0"/>
                                  </p:iterate>
                                  <p:childTnLst>
                                    <p:set>
                                      <p:cBhvr>
                                        <p:cTn id="46" fill="hold"/>
                                        <p:tgtEl>
                                          <p:spTgt spid="114"/>
                                        </p:tgtEl>
                                        <p:attrNameLst>
                                          <p:attrName>style.visibility</p:attrName>
                                        </p:attrNameLst>
                                      </p:cBhvr>
                                      <p:to>
                                        <p:strVal val="visible"/>
                                      </p:to>
                                    </p:set>
                                    <p:animEffect transition="in" filter="fade">
                                      <p:cBhvr>
                                        <p:cTn id="47" dur="500"/>
                                        <p:tgtEl>
                                          <p:spTgt spid="114"/>
                                        </p:tgtEl>
                                      </p:cBhvr>
                                    </p:animEffect>
                                  </p:childTnLst>
                                </p:cTn>
                              </p:par>
                            </p:childTnLst>
                          </p:cTn>
                        </p:par>
                        <p:par>
                          <p:cTn id="48" fill="hold">
                            <p:stCondLst>
                              <p:cond delay="1000"/>
                            </p:stCondLst>
                            <p:childTnLst>
                              <p:par>
                                <p:cTn id="49" presetID="10" presetClass="entr" fill="hold" grpId="0" nodeType="afterEffect">
                                  <p:stCondLst>
                                    <p:cond delay="0"/>
                                  </p:stCondLst>
                                  <p:iterate>
                                    <p:tmAbs val="0"/>
                                  </p:iterate>
                                  <p:childTnLst>
                                    <p:set>
                                      <p:cBhvr>
                                        <p:cTn id="50" fill="hold"/>
                                        <p:tgtEl>
                                          <p:spTgt spid="115"/>
                                        </p:tgtEl>
                                        <p:attrNameLst>
                                          <p:attrName>style.visibility</p:attrName>
                                        </p:attrNameLst>
                                      </p:cBhvr>
                                      <p:to>
                                        <p:strVal val="visible"/>
                                      </p:to>
                                    </p:set>
                                    <p:animEffect transition="in" filter="fade">
                                      <p:cBhvr>
                                        <p:cTn id="51" dur="500"/>
                                        <p:tgtEl>
                                          <p:spTgt spid="115"/>
                                        </p:tgtEl>
                                      </p:cBhvr>
                                    </p:animEffect>
                                  </p:childTnLst>
                                </p:cTn>
                              </p:par>
                            </p:childTnLst>
                          </p:cTn>
                        </p:par>
                        <p:par>
                          <p:cTn id="52" fill="hold">
                            <p:stCondLst>
                              <p:cond delay="1500"/>
                            </p:stCondLst>
                            <p:childTnLst>
                              <p:par>
                                <p:cTn id="53" presetID="10" presetClass="entr" fill="hold" grpId="0" nodeType="afterEffect">
                                  <p:stCondLst>
                                    <p:cond delay="0"/>
                                  </p:stCondLst>
                                  <p:iterate>
                                    <p:tmAbs val="0"/>
                                  </p:iterate>
                                  <p:childTnLst>
                                    <p:set>
                                      <p:cBhvr>
                                        <p:cTn id="54" fill="hold"/>
                                        <p:tgtEl>
                                          <p:spTgt spid="116"/>
                                        </p:tgtEl>
                                        <p:attrNameLst>
                                          <p:attrName>style.visibility</p:attrName>
                                        </p:attrNameLst>
                                      </p:cBhvr>
                                      <p:to>
                                        <p:strVal val="visible"/>
                                      </p:to>
                                    </p:set>
                                    <p:animEffect transition="in" filter="fade">
                                      <p:cBhvr>
                                        <p:cTn id="55" dur="500"/>
                                        <p:tgtEl>
                                          <p:spTgt spid="11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0" nodeType="clickEffect">
                                  <p:stCondLst>
                                    <p:cond delay="0"/>
                                  </p:stCondLst>
                                  <p:iterate>
                                    <p:tmAbs val="0"/>
                                  </p:iterate>
                                  <p:childTnLst>
                                    <p:set>
                                      <p:cBhvr>
                                        <p:cTn id="59" fill="hold"/>
                                        <p:tgtEl>
                                          <p:spTgt spid="106">
                                            <p:txEl>
                                              <p:pRg st="2" end="2"/>
                                            </p:txEl>
                                          </p:spTgt>
                                        </p:tgtEl>
                                        <p:attrNameLst>
                                          <p:attrName>style.visibility</p:attrName>
                                        </p:attrNameLst>
                                      </p:cBhvr>
                                      <p:to>
                                        <p:strVal val="visible"/>
                                      </p:to>
                                    </p:set>
                                    <p:animEffect transition="in" filter="fade">
                                      <p:cBhvr>
                                        <p:cTn id="60" dur="500"/>
                                        <p:tgtEl>
                                          <p:spTgt spid="106">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0" nodeType="clickEffect">
                                  <p:stCondLst>
                                    <p:cond delay="0"/>
                                  </p:stCondLst>
                                  <p:iterate>
                                    <p:tmAbs val="0"/>
                                  </p:iterate>
                                  <p:childTnLst>
                                    <p:set>
                                      <p:cBhvr>
                                        <p:cTn id="64" fill="hold"/>
                                        <p:tgtEl>
                                          <p:spTgt spid="113"/>
                                        </p:tgtEl>
                                        <p:attrNameLst>
                                          <p:attrName>style.visibility</p:attrName>
                                        </p:attrNameLst>
                                      </p:cBhvr>
                                      <p:to>
                                        <p:strVal val="visible"/>
                                      </p:to>
                                    </p:set>
                                    <p:animEffect transition="in" filter="fade">
                                      <p:cBhvr>
                                        <p:cTn id="65" dur="500"/>
                                        <p:tgtEl>
                                          <p:spTgt spid="113"/>
                                        </p:tgtEl>
                                      </p:cBhvr>
                                    </p:animEffect>
                                  </p:childTnLst>
                                </p:cTn>
                              </p:par>
                            </p:childTnLst>
                          </p:cTn>
                        </p:par>
                        <p:par>
                          <p:cTn id="66" fill="hold">
                            <p:stCondLst>
                              <p:cond delay="0"/>
                            </p:stCondLst>
                            <p:childTnLst>
                              <p:par>
                                <p:cTn id="67" presetID="-1" presetClass="path" presetSubtype="0" accel="50000" decel="50000" fill="hold" nodeType="afterEffect">
                                  <p:stCondLst>
                                    <p:cond delay="0"/>
                                  </p:stCondLst>
                                  <p:childTnLst>
                                    <p:animMotion origin="layout" path="M 0.000000 0.000000 L 0.000391 0.290509" pathEditMode="relative">
                                      <p:cBhvr>
                                        <p:cTn id="68" dur="500" fill="hold"/>
                                        <p:tgtEl>
                                          <p:spTgt spid="109"/>
                                        </p:tgtEl>
                                        <p:attrNameLst>
                                          <p:attrName>ppt_x</p:attrName>
                                          <p:attrName>ppt_y</p:attrName>
                                        </p:attrNameLst>
                                      </p:cBhvr>
                                    </p:animMotion>
                                  </p:childTnLst>
                                </p:cTn>
                              </p:par>
                            </p:childTnLst>
                          </p:cTn>
                        </p:par>
                      </p:childTnLst>
                    </p:cTn>
                  </p:par>
                  <p:par>
                    <p:cTn id="69" fill="hold">
                      <p:stCondLst>
                        <p:cond delay="indefinite"/>
                      </p:stCondLst>
                      <p:childTnLst>
                        <p:par>
                          <p:cTn id="70" fill="hold">
                            <p:stCondLst>
                              <p:cond delay="0"/>
                            </p:stCondLst>
                            <p:childTnLst>
                              <p:par>
                                <p:cTn id="71" presetID="10" presetClass="entr" fill="hold" grpId="0" nodeType="clickEffect">
                                  <p:stCondLst>
                                    <p:cond delay="0"/>
                                  </p:stCondLst>
                                  <p:iterate>
                                    <p:tmAbs val="0"/>
                                  </p:iterate>
                                  <p:childTnLst>
                                    <p:set>
                                      <p:cBhvr>
                                        <p:cTn id="72" fill="hold"/>
                                        <p:tgtEl>
                                          <p:spTgt spid="106">
                                            <p:txEl>
                                              <p:pRg st="3" end="3"/>
                                            </p:txEl>
                                          </p:spTgt>
                                        </p:tgtEl>
                                        <p:attrNameLst>
                                          <p:attrName>style.visibility</p:attrName>
                                        </p:attrNameLst>
                                      </p:cBhvr>
                                      <p:to>
                                        <p:strVal val="visible"/>
                                      </p:to>
                                    </p:set>
                                    <p:animEffect transition="in" filter="fade">
                                      <p:cBhvr>
                                        <p:cTn id="73" dur="500"/>
                                        <p:tgtEl>
                                          <p:spTgt spid="106">
                                            <p:txEl>
                                              <p:pRg st="3" end="3"/>
                                            </p:txEl>
                                          </p:spTgt>
                                        </p:tgtEl>
                                      </p:cBhvr>
                                    </p:animEffect>
                                  </p:childTnLst>
                                </p:cTn>
                              </p:par>
                            </p:childTnLst>
                          </p:cTn>
                        </p:par>
                        <p:par>
                          <p:cTn id="74" fill="hold">
                            <p:stCondLst>
                              <p:cond delay="0"/>
                            </p:stCondLst>
                            <p:childTnLst>
                              <p:par>
                                <p:cTn id="75" presetID="-1" presetClass="path" presetSubtype="0" accel="50000" decel="50000" fill="hold" nodeType="afterEffect">
                                  <p:stCondLst>
                                    <p:cond delay="0"/>
                                  </p:stCondLst>
                                  <p:childTnLst>
                                    <p:animMotion origin="layout" path="M 0.000000 0.000000 L 0.047843 0.000000" pathEditMode="relative">
                                      <p:cBhvr>
                                        <p:cTn id="76" dur="500" fill="hold"/>
                                        <p:tgtEl>
                                          <p:spTgt spid="108"/>
                                        </p:tgtEl>
                                        <p:attrNameLst>
                                          <p:attrName>ppt_x</p:attrName>
                                          <p:attrName>ppt_y</p:attrName>
                                        </p:attrNameLst>
                                      </p:cBhvr>
                                    </p:animMotion>
                                  </p:childTnLst>
                                </p:cTn>
                              </p:par>
                            </p:childTnLst>
                          </p:cTn>
                        </p:par>
                      </p:childTnLst>
                    </p:cTn>
                  </p:par>
                  <p:par>
                    <p:cTn id="77" fill="hold">
                      <p:stCondLst>
                        <p:cond delay="indefinite"/>
                      </p:stCondLst>
                      <p:childTnLst>
                        <p:par>
                          <p:cTn id="78" fill="hold">
                            <p:stCondLst>
                              <p:cond delay="0"/>
                            </p:stCondLst>
                            <p:childTnLst>
                              <p:par>
                                <p:cTn id="79" presetID="10" presetClass="entr" fill="hold" grpId="0" nodeType="clickEffect">
                                  <p:stCondLst>
                                    <p:cond delay="0"/>
                                  </p:stCondLst>
                                  <p:iterate>
                                    <p:tmAbs val="0"/>
                                  </p:iterate>
                                  <p:childTnLst>
                                    <p:set>
                                      <p:cBhvr>
                                        <p:cTn id="80" fill="hold"/>
                                        <p:tgtEl>
                                          <p:spTgt spid="106">
                                            <p:txEl>
                                              <p:pRg st="4" end="4"/>
                                            </p:txEl>
                                          </p:spTgt>
                                        </p:tgtEl>
                                        <p:attrNameLst>
                                          <p:attrName>style.visibility</p:attrName>
                                        </p:attrNameLst>
                                      </p:cBhvr>
                                      <p:to>
                                        <p:strVal val="visible"/>
                                      </p:to>
                                    </p:set>
                                    <p:animEffect transition="in" filter="fade">
                                      <p:cBhvr>
                                        <p:cTn id="81" dur="500"/>
                                        <p:tgtEl>
                                          <p:spTgt spid="106">
                                            <p:txEl>
                                              <p:pRg st="4" end="4"/>
                                            </p:txEl>
                                          </p:spTgt>
                                        </p:tgtEl>
                                      </p:cBhvr>
                                    </p:animEffect>
                                  </p:childTnLst>
                                </p:cTn>
                              </p:par>
                            </p:childTnLst>
                          </p:cTn>
                        </p:par>
                        <p:par>
                          <p:cTn id="82" fill="hold">
                            <p:stCondLst>
                              <p:cond delay="0"/>
                            </p:stCondLst>
                            <p:childTnLst>
                              <p:par>
                                <p:cTn id="83" presetID="-1" presetClass="path" presetSubtype="0" accel="50000" decel="50000" fill="hold" nodeType="afterEffect">
                                  <p:stCondLst>
                                    <p:cond delay="0"/>
                                  </p:stCondLst>
                                  <p:childTnLst>
                                    <p:animMotion origin="layout" path="M 0.000391 0.290509 C 0.000391 0.290509 -0.029818 0.283102 -0.041276 0.244213 C -0.053663 0.202172 -0.047266 0.000694 -0.047266 0.000694" pathEditMode="relative">
                                      <p:cBhvr>
                                        <p:cTn id="84" dur="500" fill="hold"/>
                                        <p:tgtEl>
                                          <p:spTgt spid="109"/>
                                        </p:tgtEl>
                                        <p:attrNameLst>
                                          <p:attrName>ppt_x</p:attrName>
                                          <p:attrName>ppt_y</p:attrName>
                                        </p:attrNameLst>
                                      </p:cBhvr>
                                    </p:animMotion>
                                  </p:childTnLst>
                                </p:cTn>
                              </p:par>
                            </p:childTnLst>
                          </p:cTn>
                        </p:par>
                        <p:par>
                          <p:cTn id="85" fill="hold">
                            <p:stCondLst>
                              <p:cond delay="0"/>
                            </p:stCondLst>
                            <p:childTnLst>
                              <p:par>
                                <p:cTn id="86" presetID="-1" presetClass="path" presetSubtype="0" accel="50000" decel="50000" fill="hold" nodeType="afterEffect">
                                  <p:stCondLst>
                                    <p:cond delay="0"/>
                                  </p:stCondLst>
                                  <p:childTnLst>
                                    <p:animMotion origin="layout" path="M 0.000000 0.000000 L 0.044531 0.000691" pathEditMode="relative">
                                      <p:cBhvr>
                                        <p:cTn id="87" dur="500" fill="hold"/>
                                        <p:tgtEl>
                                          <p:spTgt spid="114"/>
                                        </p:tgtEl>
                                        <p:attrNameLst>
                                          <p:attrName>ppt_x</p:attrName>
                                          <p:attrName>ppt_y</p:attrName>
                                        </p:attrNameLst>
                                      </p:cBhvr>
                                    </p:animMotion>
                                  </p:childTnLst>
                                </p:cTn>
                              </p:par>
                            </p:childTnLst>
                          </p:cTn>
                        </p:par>
                        <p:par>
                          <p:cTn id="88" fill="hold">
                            <p:stCondLst>
                              <p:cond delay="0"/>
                            </p:stCondLst>
                            <p:childTnLst>
                              <p:par>
                                <p:cTn id="89" presetID="-1" presetClass="path" presetSubtype="0" accel="50000" decel="50000" fill="hold" nodeType="withEffect">
                                  <p:stCondLst>
                                    <p:cond delay="0"/>
                                  </p:stCondLst>
                                  <p:childTnLst>
                                    <p:animMotion origin="layout" path="M 0.000000 0.000000 L 0.047649 -0.055350" pathEditMode="relative">
                                      <p:cBhvr>
                                        <p:cTn id="90" dur="500" fill="hold"/>
                                        <p:tgtEl>
                                          <p:spTgt spid="113"/>
                                        </p:tgtEl>
                                        <p:attrNameLst>
                                          <p:attrName>ppt_x</p:attrName>
                                          <p:attrName>ppt_y</p:attrName>
                                        </p:attrNameLst>
                                      </p:cBhvr>
                                    </p:animMotion>
                                  </p:childTnLst>
                                </p:cTn>
                              </p:par>
                            </p:childTnLst>
                          </p:cTn>
                        </p:par>
                      </p:childTnLst>
                    </p:cTn>
                  </p:par>
                  <p:par>
                    <p:cTn id="91" fill="hold">
                      <p:stCondLst>
                        <p:cond delay="indefinite"/>
                      </p:stCondLst>
                      <p:childTnLst>
                        <p:par>
                          <p:cTn id="92" fill="hold">
                            <p:stCondLst>
                              <p:cond delay="0"/>
                            </p:stCondLst>
                            <p:childTnLst>
                              <p:par>
                                <p:cTn id="93" presetID="-1" presetClass="path" presetSubtype="0" accel="50000" decel="50000" fill="hold" nodeType="clickEffect">
                                  <p:stCondLst>
                                    <p:cond delay="0"/>
                                  </p:stCondLst>
                                  <p:childTnLst>
                                    <p:animMotion origin="layout" path="M 0.000000 0.000000 L 0.000391 0.360880" pathEditMode="relative">
                                      <p:cBhvr>
                                        <p:cTn id="94" dur="500" fill="hold"/>
                                        <p:tgtEl>
                                          <p:spTgt spid="110"/>
                                        </p:tgtEl>
                                        <p:attrNameLst>
                                          <p:attrName>ppt_x</p:attrName>
                                          <p:attrName>ppt_y</p:attrName>
                                        </p:attrNameLst>
                                      </p:cBhvr>
                                    </p:animMotion>
                                  </p:childTnLst>
                                </p:cTn>
                              </p:par>
                            </p:childTnLst>
                          </p:cTn>
                        </p:par>
                      </p:childTnLst>
                    </p:cTn>
                  </p:par>
                  <p:par>
                    <p:cTn id="95" fill="hold">
                      <p:stCondLst>
                        <p:cond delay="indefinite"/>
                      </p:stCondLst>
                      <p:childTnLst>
                        <p:par>
                          <p:cTn id="96" fill="hold">
                            <p:stCondLst>
                              <p:cond delay="0"/>
                            </p:stCondLst>
                            <p:childTnLst>
                              <p:par>
                                <p:cTn id="97" presetID="-1" presetClass="path" presetSubtype="0" accel="50000" decel="50000" fill="hold" nodeType="clickEffect">
                                  <p:stCondLst>
                                    <p:cond delay="0"/>
                                  </p:stCondLst>
                                  <p:childTnLst>
                                    <p:animMotion origin="layout" path="M 0.000391 0.360880 L 0.000391 0.000694" pathEditMode="relative">
                                      <p:cBhvr>
                                        <p:cTn id="98" dur="500" fill="hold"/>
                                        <p:tgtEl>
                                          <p:spTgt spid="110"/>
                                        </p:tgtEl>
                                        <p:attrNameLst>
                                          <p:attrName>ppt_x</p:attrName>
                                          <p:attrName>ppt_y</p:attrName>
                                        </p:attrNameLst>
                                      </p:cBhvr>
                                    </p:animMotion>
                                  </p:childTnLst>
                                </p:cTn>
                              </p:par>
                            </p:childTnLst>
                          </p:cTn>
                        </p:par>
                        <p:par>
                          <p:cTn id="99" fill="hold">
                            <p:stCondLst>
                              <p:cond delay="0"/>
                            </p:stCondLst>
                            <p:childTnLst>
                              <p:par>
                                <p:cTn id="100" presetID="-1" presetClass="path" presetSubtype="0" accel="50000" decel="50000" fill="hold" nodeType="withEffect">
                                  <p:stCondLst>
                                    <p:cond delay="0"/>
                                  </p:stCondLst>
                                  <p:childTnLst>
                                    <p:animMotion origin="layout" path="M 0.047649 -0.055350 L 0.095305 0.101594" pathEditMode="relative">
                                      <p:cBhvr>
                                        <p:cTn id="101" dur="500" fill="hold"/>
                                        <p:tgtEl>
                                          <p:spTgt spid="113"/>
                                        </p:tgtEl>
                                        <p:attrNameLst>
                                          <p:attrName>ppt_x</p:attrName>
                                          <p:attrName>ppt_y</p:attrName>
                                        </p:attrNameLst>
                                      </p:cBhvr>
                                    </p:animMotion>
                                  </p:childTnLst>
                                </p:cTn>
                              </p:par>
                            </p:childTnLst>
                          </p:cTn>
                        </p:par>
                        <p:par>
                          <p:cTn id="102" fill="hold">
                            <p:stCondLst>
                              <p:cond delay="0"/>
                            </p:stCondLst>
                            <p:childTnLst>
                              <p:par>
                                <p:cTn id="103" presetID="-1" presetClass="path" presetSubtype="0" accel="50000" decel="50000" fill="hold" nodeType="withEffect">
                                  <p:stCondLst>
                                    <p:cond delay="0"/>
                                  </p:stCondLst>
                                  <p:childTnLst>
                                    <p:animMotion origin="layout" path="M 0.044531 0.000691 L 0.091406 0.000691" pathEditMode="relative">
                                      <p:cBhvr>
                                        <p:cTn id="104" dur="500" fill="hold"/>
                                        <p:tgtEl>
                                          <p:spTgt spid="114"/>
                                        </p:tgtEl>
                                        <p:attrNameLst>
                                          <p:attrName>ppt_x</p:attrName>
                                          <p:attrName>ppt_y</p:attrName>
                                        </p:attrNameLst>
                                      </p:cBhvr>
                                    </p:animMotion>
                                  </p:childTnLst>
                                </p:cTn>
                              </p:par>
                            </p:childTnLst>
                          </p:cTn>
                        </p:par>
                      </p:childTnLst>
                    </p:cTn>
                  </p:par>
                  <p:par>
                    <p:cTn id="105" fill="hold">
                      <p:stCondLst>
                        <p:cond delay="indefinite"/>
                      </p:stCondLst>
                      <p:childTnLst>
                        <p:par>
                          <p:cTn id="106" fill="hold">
                            <p:stCondLst>
                              <p:cond delay="0"/>
                            </p:stCondLst>
                            <p:childTnLst>
                              <p:par>
                                <p:cTn id="107" presetID="-1" presetClass="path" presetSubtype="0" accel="50000" decel="50000" fill="hold" nodeType="clickEffect">
                                  <p:stCondLst>
                                    <p:cond delay="0"/>
                                  </p:stCondLst>
                                  <p:childTnLst>
                                    <p:animMotion origin="layout" path="M 0.000000 0.000000 L 0.000391 0.226157" pathEditMode="relative">
                                      <p:cBhvr>
                                        <p:cTn id="108" dur="500" fill="hold"/>
                                        <p:tgtEl>
                                          <p:spTgt spid="112"/>
                                        </p:tgtEl>
                                        <p:attrNameLst>
                                          <p:attrName>ppt_x</p:attrName>
                                          <p:attrName>ppt_y</p:attrName>
                                        </p:attrNameLst>
                                      </p:cBhvr>
                                    </p:animMotion>
                                  </p:childTnLst>
                                </p:cTn>
                              </p:par>
                            </p:childTnLst>
                          </p:cTn>
                        </p:par>
                        <p:par>
                          <p:cTn id="109" fill="hold">
                            <p:stCondLst>
                              <p:cond delay="0"/>
                            </p:stCondLst>
                            <p:childTnLst>
                              <p:par>
                                <p:cTn id="110" presetID="-1" presetClass="path" presetSubtype="0" accel="50000" decel="50000" fill="hold" nodeType="afterEffect">
                                  <p:stCondLst>
                                    <p:cond delay="0"/>
                                  </p:stCondLst>
                                  <p:childTnLst>
                                    <p:animMotion origin="layout" path="M 0.095305 0.101594 L 0.095305 -0.055350" pathEditMode="relative">
                                      <p:cBhvr>
                                        <p:cTn id="111" dur="500" fill="hold"/>
                                        <p:tgtEl>
                                          <p:spTgt spid="113"/>
                                        </p:tgtEl>
                                        <p:attrNameLst>
                                          <p:attrName>ppt_x</p:attrName>
                                          <p:attrName>ppt_y</p:attrName>
                                        </p:attrNameLst>
                                      </p:cBhvr>
                                    </p:animMotion>
                                  </p:childTnLst>
                                </p:cTn>
                              </p:par>
                            </p:childTnLst>
                          </p:cTn>
                        </p:par>
                        <p:par>
                          <p:cTn id="112" fill="hold">
                            <p:stCondLst>
                              <p:cond delay="0"/>
                            </p:stCondLst>
                            <p:childTnLst>
                              <p:par>
                                <p:cTn id="113" presetID="-1" presetClass="path" presetSubtype="0" accel="50000" decel="50000" fill="hold" nodeType="withEffect">
                                  <p:stCondLst>
                                    <p:cond delay="1000"/>
                                  </p:stCondLst>
                                  <p:childTnLst>
                                    <p:animMotion origin="layout" path="M 0.000391 0.000694 L 0.048047 -0.003472" pathEditMode="relative">
                                      <p:cBhvr>
                                        <p:cTn id="114" dur="500" fill="hold"/>
                                        <p:tgtEl>
                                          <p:spTgt spid="110"/>
                                        </p:tgtEl>
                                        <p:attrNameLst>
                                          <p:attrName>ppt_x</p:attrName>
                                          <p:attrName>ppt_y</p:attrName>
                                        </p:attrNameLst>
                                      </p:cBhvr>
                                    </p:animMotion>
                                  </p:childTnLst>
                                </p:cTn>
                              </p:par>
                            </p:childTnLst>
                          </p:cTn>
                        </p:par>
                        <p:par>
                          <p:cTn id="115" fill="hold">
                            <p:stCondLst>
                              <p:cond delay="0"/>
                            </p:stCondLst>
                            <p:childTnLst>
                              <p:par>
                                <p:cTn id="116" presetID="-1" presetClass="path" presetSubtype="0" accel="50000" decel="50000" fill="hold" nodeType="afterEffect">
                                  <p:stCondLst>
                                    <p:cond delay="1000"/>
                                  </p:stCondLst>
                                  <p:childTnLst>
                                    <p:animMotion origin="layout" path="M 0.047843 0.000000 L 0.095703 0.000694" pathEditMode="relative">
                                      <p:cBhvr>
                                        <p:cTn id="117" dur="500" fill="hold"/>
                                        <p:tgtEl>
                                          <p:spTgt spid="108"/>
                                        </p:tgtEl>
                                        <p:attrNameLst>
                                          <p:attrName>ppt_x</p:attrName>
                                          <p:attrName>ppt_y</p:attrName>
                                        </p:attrNameLst>
                                      </p:cBhvr>
                                    </p:animMotion>
                                  </p:childTnLst>
                                </p:cTn>
                              </p:par>
                            </p:childTnLst>
                          </p:cTn>
                        </p:par>
                        <p:par>
                          <p:cTn id="118" fill="hold">
                            <p:stCondLst>
                              <p:cond delay="0"/>
                            </p:stCondLst>
                            <p:childTnLst>
                              <p:par>
                                <p:cTn id="119" presetID="-1" presetClass="path" presetSubtype="0" accel="50000" decel="50000" fill="hold" nodeType="afterEffect">
                                  <p:stCondLst>
                                    <p:cond delay="1000"/>
                                  </p:stCondLst>
                                  <p:childTnLst>
                                    <p:animMotion origin="layout" path="M -0.047266 0.000694 L 0.000391 0.000694" pathEditMode="relative">
                                      <p:cBhvr>
                                        <p:cTn id="120" dur="500" fill="hold"/>
                                        <p:tgtEl>
                                          <p:spTgt spid="109"/>
                                        </p:tgtEl>
                                        <p:attrNameLst>
                                          <p:attrName>ppt_x</p:attrName>
                                          <p:attrName>ppt_y</p:attrName>
                                        </p:attrNameLst>
                                      </p:cBhvr>
                                    </p:animMotion>
                                  </p:childTnLst>
                                </p:cTn>
                              </p:par>
                            </p:childTnLst>
                          </p:cTn>
                        </p:par>
                        <p:par>
                          <p:cTn id="121" fill="hold">
                            <p:stCondLst>
                              <p:cond delay="0"/>
                            </p:stCondLst>
                            <p:childTnLst>
                              <p:par>
                                <p:cTn id="122" presetID="-1" presetClass="path" presetSubtype="0" accel="50000" decel="50000" fill="hold" nodeType="afterEffect">
                                  <p:stCondLst>
                                    <p:cond delay="1000"/>
                                  </p:stCondLst>
                                  <p:childTnLst>
                                    <p:animMotion origin="layout" path="M 0.000391 0.226157 C 0.000391 0.226157 -0.090755 0.268750 -0.126172 0.225694 C -0.143597 0.204511 -0.142578 0.000694 -0.142578 0.000694" pathEditMode="relative">
                                      <p:cBhvr>
                                        <p:cTn id="123" dur="500" fill="hold"/>
                                        <p:tgtEl>
                                          <p:spTgt spid="112"/>
                                        </p:tgtEl>
                                        <p:attrNameLst>
                                          <p:attrName>ppt_x</p:attrName>
                                          <p:attrName>ppt_y</p:attrName>
                                        </p:attrNameLst>
                                      </p:cBhvr>
                                    </p:animMotion>
                                  </p:childTnLst>
                                </p:cTn>
                              </p:par>
                            </p:childTnLst>
                          </p:cTn>
                        </p:par>
                        <p:par>
                          <p:cTn id="124" fill="hold">
                            <p:stCondLst>
                              <p:cond delay="0"/>
                            </p:stCondLst>
                            <p:childTnLst>
                              <p:par>
                                <p:cTn id="125" presetID="-1" presetClass="path" presetSubtype="0" accel="50000" decel="50000" fill="hold" nodeType="afterEffect">
                                  <p:stCondLst>
                                    <p:cond delay="0"/>
                                  </p:stCondLst>
                                  <p:childTnLst>
                                    <p:animMotion origin="layout" path="M 0.095305 -0.055350 L 0.142961 -0.055350" pathEditMode="relative">
                                      <p:cBhvr>
                                        <p:cTn id="126" dur="500" fill="hold"/>
                                        <p:tgtEl>
                                          <p:spTgt spid="113"/>
                                        </p:tgtEl>
                                        <p:attrNameLst>
                                          <p:attrName>ppt_x</p:attrName>
                                          <p:attrName>ppt_y</p:attrName>
                                        </p:attrNameLst>
                                      </p:cBhvr>
                                    </p:animMotion>
                                  </p:childTnLst>
                                </p:cTn>
                              </p:par>
                            </p:childTnLst>
                          </p:cTn>
                        </p:par>
                        <p:par>
                          <p:cTn id="127" fill="hold">
                            <p:stCondLst>
                              <p:cond delay="0"/>
                            </p:stCondLst>
                            <p:childTnLst>
                              <p:par>
                                <p:cTn id="128" presetID="-1" presetClass="path" presetSubtype="0" accel="50000" decel="50000" fill="hold" nodeType="withEffect">
                                  <p:stCondLst>
                                    <p:cond delay="0"/>
                                  </p:stCondLst>
                                  <p:childTnLst>
                                    <p:animMotion origin="layout" path="M 0.091406 0.000691 L 0.140365 0.002543" pathEditMode="relative">
                                      <p:cBhvr>
                                        <p:cTn id="129" dur="500" fill="hold"/>
                                        <p:tgtEl>
                                          <p:spTgt spid="114"/>
                                        </p:tgtEl>
                                        <p:attrNameLst>
                                          <p:attrName>ppt_x</p:attrName>
                                          <p:attrName>ppt_y</p:attrName>
                                        </p:attrNameLst>
                                      </p:cBhvr>
                                    </p:animMotion>
                                  </p:childTnLst>
                                </p:cTn>
                              </p:par>
                            </p:childTnLst>
                          </p:cTn>
                        </p:par>
                      </p:childTnLst>
                    </p:cTn>
                  </p:par>
                  <p:par>
                    <p:cTn id="130" fill="hold">
                      <p:stCondLst>
                        <p:cond delay="indefinite"/>
                      </p:stCondLst>
                      <p:childTnLst>
                        <p:par>
                          <p:cTn id="131" fill="hold">
                            <p:stCondLst>
                              <p:cond delay="0"/>
                            </p:stCondLst>
                            <p:childTnLst>
                              <p:par>
                                <p:cTn id="132" presetID="-1" presetClass="path" presetSubtype="0" accel="50000" decel="50000" fill="hold" nodeType="clickEffect">
                                  <p:stCondLst>
                                    <p:cond delay="0"/>
                                  </p:stCondLst>
                                  <p:childTnLst>
                                    <p:animMotion origin="layout" path="M 0.000000 0.000000 L 0.000391 0.353935" pathEditMode="relative">
                                      <p:cBhvr>
                                        <p:cTn id="133" dur="500" fill="hold"/>
                                        <p:tgtEl>
                                          <p:spTgt spid="107"/>
                                        </p:tgtEl>
                                        <p:attrNameLst>
                                          <p:attrName>ppt_x</p:attrName>
                                          <p:attrName>ppt_y</p:attrName>
                                        </p:attrNameLst>
                                      </p:cBhvr>
                                    </p:animMotion>
                                  </p:childTnLst>
                                </p:cTn>
                              </p:par>
                            </p:childTnLst>
                          </p:cTn>
                        </p:par>
                        <p:par>
                          <p:cTn id="134" fill="hold">
                            <p:stCondLst>
                              <p:cond delay="0"/>
                            </p:stCondLst>
                            <p:childTnLst>
                              <p:par>
                                <p:cTn id="135" presetID="-1" presetClass="path" presetSubtype="0" accel="50000" decel="50000" fill="hold" nodeType="afterEffect">
                                  <p:stCondLst>
                                    <p:cond delay="500"/>
                                  </p:stCondLst>
                                  <p:childTnLst>
                                    <p:animMotion origin="layout" path="M 0.048047 -0.003472 L 0.095703 -0.003472" pathEditMode="relative">
                                      <p:cBhvr>
                                        <p:cTn id="136" dur="500" fill="hold"/>
                                        <p:tgtEl>
                                          <p:spTgt spid="110"/>
                                        </p:tgtEl>
                                        <p:attrNameLst>
                                          <p:attrName>ppt_x</p:attrName>
                                          <p:attrName>ppt_y</p:attrName>
                                        </p:attrNameLst>
                                      </p:cBhvr>
                                    </p:animMotion>
                                  </p:childTnLst>
                                </p:cTn>
                              </p:par>
                            </p:childTnLst>
                          </p:cTn>
                        </p:par>
                        <p:par>
                          <p:cTn id="137" fill="hold">
                            <p:stCondLst>
                              <p:cond delay="0"/>
                            </p:stCondLst>
                            <p:childTnLst>
                              <p:par>
                                <p:cTn id="138" presetID="-1" presetClass="path" presetSubtype="0" accel="50000" decel="50000" fill="hold" nodeType="afterEffect">
                                  <p:stCondLst>
                                    <p:cond delay="500"/>
                                  </p:stCondLst>
                                  <p:childTnLst>
                                    <p:animMotion origin="layout" path="M 0.000391 0.353935 C 0.000391 0.353935 -0.031120 0.333565 -0.047266 0.296528 C -0.067078 0.251081 -0.047266 0.000694 -0.047266 0.000694" pathEditMode="relative">
                                      <p:cBhvr>
                                        <p:cTn id="139" dur="500" fill="hold"/>
                                        <p:tgtEl>
                                          <p:spTgt spid="107"/>
                                        </p:tgtEl>
                                        <p:attrNameLst>
                                          <p:attrName>ppt_x</p:attrName>
                                          <p:attrName>ppt_y</p:attrName>
                                        </p:attrNameLst>
                                      </p:cBhvr>
                                    </p:animMotion>
                                  </p:childTnLst>
                                </p:cTn>
                              </p:par>
                            </p:childTnLst>
                          </p:cTn>
                        </p:par>
                        <p:par>
                          <p:cTn id="140" fill="hold">
                            <p:stCondLst>
                              <p:cond delay="0"/>
                            </p:stCondLst>
                            <p:childTnLst>
                              <p:par>
                                <p:cTn id="141" presetID="-1" presetClass="path" presetSubtype="0" accel="50000" decel="50000" fill="hold" nodeType="afterEffect">
                                  <p:stCondLst>
                                    <p:cond delay="500"/>
                                  </p:stCondLst>
                                  <p:childTnLst>
                                    <p:animMotion origin="layout" path="M 0.142961 -0.055350 L 0.190618 0.046038" pathEditMode="relative">
                                      <p:cBhvr>
                                        <p:cTn id="142" dur="500" fill="hold"/>
                                        <p:tgtEl>
                                          <p:spTgt spid="113"/>
                                        </p:tgtEl>
                                        <p:attrNameLst>
                                          <p:attrName>ppt_x</p:attrName>
                                          <p:attrName>ppt_y</p:attrName>
                                        </p:attrNameLst>
                                      </p:cBhvr>
                                    </p:animMotion>
                                  </p:childTnLst>
                                </p:cTn>
                              </p:par>
                            </p:childTnLst>
                          </p:cTn>
                        </p:par>
                        <p:par>
                          <p:cTn id="143" fill="hold">
                            <p:stCondLst>
                              <p:cond delay="0"/>
                            </p:stCondLst>
                            <p:childTnLst>
                              <p:par>
                                <p:cTn id="144" presetID="-1" presetClass="path" presetSubtype="0" accel="50000" decel="50000" fill="hold" nodeType="withEffect">
                                  <p:stCondLst>
                                    <p:cond delay="0"/>
                                  </p:stCondLst>
                                  <p:childTnLst>
                                    <p:animMotion origin="layout" path="M 0.140365 0.002543 L 0.188281 -0.001160" pathEditMode="relative">
                                      <p:cBhvr>
                                        <p:cTn id="145" dur="500" fill="hold"/>
                                        <p:tgtEl>
                                          <p:spTgt spid="114"/>
                                        </p:tgtEl>
                                        <p:attrNameLst>
                                          <p:attrName>ppt_x</p:attrName>
                                          <p:attrName>ppt_y</p:attrName>
                                        </p:attrNameLst>
                                      </p:cBhvr>
                                    </p:animMotion>
                                  </p:childTnLst>
                                </p:cTn>
                              </p:par>
                            </p:childTnLst>
                          </p:cTn>
                        </p:par>
                        <p:par>
                          <p:cTn id="146" fill="hold">
                            <p:stCondLst>
                              <p:cond delay="0"/>
                            </p:stCondLst>
                            <p:childTnLst>
                              <p:par>
                                <p:cTn id="147" presetID="-1" presetClass="path" presetSubtype="0" accel="50000" decel="50000" fill="hold" nodeType="afterEffect">
                                  <p:stCondLst>
                                    <p:cond delay="0"/>
                                  </p:stCondLst>
                                  <p:childTnLst>
                                    <p:animMotion origin="layout" path="M 0.190618 0.046038 L 0.190618 -0.064610" pathEditMode="relative">
                                      <p:cBhvr>
                                        <p:cTn id="148" dur="500" fill="hold"/>
                                        <p:tgtEl>
                                          <p:spTgt spid="113"/>
                                        </p:tgtEl>
                                        <p:attrNameLst>
                                          <p:attrName>ppt_x</p:attrName>
                                          <p:attrName>ppt_y</p:attrName>
                                        </p:attrNameLst>
                                      </p:cBhvr>
                                    </p:animMotion>
                                  </p:childTnLst>
                                </p:cTn>
                              </p:par>
                            </p:childTnLst>
                          </p:cTn>
                        </p:par>
                        <p:par>
                          <p:cTn id="149" fill="hold">
                            <p:stCondLst>
                              <p:cond delay="0"/>
                            </p:stCondLst>
                            <p:childTnLst>
                              <p:par>
                                <p:cTn id="150" presetID="-1" presetClass="path" presetSubtype="0" accel="50000" decel="50000" fill="hold" nodeType="afterEffect">
                                  <p:stCondLst>
                                    <p:cond delay="500"/>
                                  </p:stCondLst>
                                  <p:childTnLst>
                                    <p:animMotion origin="layout" path="M 0.000000 0.000000 L 0.000391 0.288194" pathEditMode="relative">
                                      <p:cBhvr>
                                        <p:cTn id="151" dur="500" fill="hold"/>
                                        <p:tgtEl>
                                          <p:spTgt spid="111"/>
                                        </p:tgtEl>
                                        <p:attrNameLst>
                                          <p:attrName>ppt_x</p:attrName>
                                          <p:attrName>ppt_y</p:attrName>
                                        </p:attrNameLst>
                                      </p:cBhvr>
                                    </p:animMotion>
                                  </p:childTnLst>
                                </p:cTn>
                              </p:par>
                            </p:childTnLst>
                          </p:cTn>
                        </p:par>
                        <p:par>
                          <p:cTn id="152" fill="hold">
                            <p:stCondLst>
                              <p:cond delay="0"/>
                            </p:stCondLst>
                            <p:childTnLst>
                              <p:par>
                                <p:cTn id="153" presetID="-1" presetClass="path" presetSubtype="0" accel="50000" decel="50000" fill="hold" nodeType="afterEffect">
                                  <p:stCondLst>
                                    <p:cond delay="500"/>
                                  </p:stCondLst>
                                  <p:childTnLst>
                                    <p:animMotion origin="layout" path="M 0.095703 -0.003472 L 0.143359 -0.003472" pathEditMode="relative">
                                      <p:cBhvr>
                                        <p:cTn id="154" dur="500" fill="hold"/>
                                        <p:tgtEl>
                                          <p:spTgt spid="110"/>
                                        </p:tgtEl>
                                        <p:attrNameLst>
                                          <p:attrName>ppt_x</p:attrName>
                                          <p:attrName>ppt_y</p:attrName>
                                        </p:attrNameLst>
                                      </p:cBhvr>
                                    </p:animMotion>
                                  </p:childTnLst>
                                </p:cTn>
                              </p:par>
                            </p:childTnLst>
                          </p:cTn>
                        </p:par>
                        <p:par>
                          <p:cTn id="155" fill="hold">
                            <p:stCondLst>
                              <p:cond delay="0"/>
                            </p:stCondLst>
                            <p:childTnLst>
                              <p:par>
                                <p:cTn id="156" presetID="-1" presetClass="path" presetSubtype="0" accel="50000" decel="50000" fill="hold" nodeType="afterEffect">
                                  <p:stCondLst>
                                    <p:cond delay="500"/>
                                  </p:stCondLst>
                                  <p:childTnLst>
                                    <p:animMotion origin="layout" path="M -0.047266 0.000694 L 0.000391 0.000694" pathEditMode="relative">
                                      <p:cBhvr>
                                        <p:cTn id="157" dur="500" fill="hold"/>
                                        <p:tgtEl>
                                          <p:spTgt spid="107"/>
                                        </p:tgtEl>
                                        <p:attrNameLst>
                                          <p:attrName>ppt_x</p:attrName>
                                          <p:attrName>ppt_y</p:attrName>
                                        </p:attrNameLst>
                                      </p:cBhvr>
                                    </p:animMotion>
                                  </p:childTnLst>
                                </p:cTn>
                              </p:par>
                            </p:childTnLst>
                          </p:cTn>
                        </p:par>
                        <p:par>
                          <p:cTn id="158" fill="hold">
                            <p:stCondLst>
                              <p:cond delay="0"/>
                            </p:stCondLst>
                            <p:childTnLst>
                              <p:par>
                                <p:cTn id="159" presetID="-1" presetClass="path" presetSubtype="0" accel="50000" decel="50000" fill="hold" nodeType="afterEffect">
                                  <p:stCondLst>
                                    <p:cond delay="500"/>
                                  </p:stCondLst>
                                  <p:childTnLst>
                                    <p:animMotion origin="layout" path="M 0.095703 0.000694 L 0.143359 0.000694" pathEditMode="relative">
                                      <p:cBhvr>
                                        <p:cTn id="160" dur="500" fill="hold"/>
                                        <p:tgtEl>
                                          <p:spTgt spid="108"/>
                                        </p:tgtEl>
                                        <p:attrNameLst>
                                          <p:attrName>ppt_x</p:attrName>
                                          <p:attrName>ppt_y</p:attrName>
                                        </p:attrNameLst>
                                      </p:cBhvr>
                                    </p:animMotion>
                                  </p:childTnLst>
                                </p:cTn>
                              </p:par>
                            </p:childTnLst>
                          </p:cTn>
                        </p:par>
                        <p:par>
                          <p:cTn id="161" fill="hold">
                            <p:stCondLst>
                              <p:cond delay="0"/>
                            </p:stCondLst>
                            <p:childTnLst>
                              <p:par>
                                <p:cTn id="162" presetID="-1" presetClass="path" presetSubtype="0" accel="50000" decel="50000" fill="hold" nodeType="afterEffect">
                                  <p:stCondLst>
                                    <p:cond delay="500"/>
                                  </p:stCondLst>
                                  <p:childTnLst>
                                    <p:animMotion origin="layout" path="M 0.000391 0.000694 L 0.048047 0.000694" pathEditMode="relative">
                                      <p:cBhvr>
                                        <p:cTn id="163" dur="500" fill="hold"/>
                                        <p:tgtEl>
                                          <p:spTgt spid="109"/>
                                        </p:tgtEl>
                                        <p:attrNameLst>
                                          <p:attrName>ppt_x</p:attrName>
                                          <p:attrName>ppt_y</p:attrName>
                                        </p:attrNameLst>
                                      </p:cBhvr>
                                    </p:animMotion>
                                  </p:childTnLst>
                                </p:cTn>
                              </p:par>
                            </p:childTnLst>
                          </p:cTn>
                        </p:par>
                        <p:par>
                          <p:cTn id="164" fill="hold">
                            <p:stCondLst>
                              <p:cond delay="0"/>
                            </p:stCondLst>
                            <p:childTnLst>
                              <p:par>
                                <p:cTn id="165" presetID="-1" presetClass="path" presetSubtype="0" accel="50000" decel="50000" fill="hold" nodeType="afterEffect">
                                  <p:stCondLst>
                                    <p:cond delay="500"/>
                                  </p:stCondLst>
                                  <p:childTnLst>
                                    <p:animMotion origin="layout" path="M 0.000391 0.288194 C 0.000391 0.288194 -0.111849 0.315972 -0.158984 0.288194 C -0.188038 0.271073 -0.190234 0.000694 -0.190234 0.000694" pathEditMode="relative">
                                      <p:cBhvr>
                                        <p:cTn id="166" dur="500" fill="hold"/>
                                        <p:tgtEl>
                                          <p:spTgt spid="111"/>
                                        </p:tgtEl>
                                        <p:attrNameLst>
                                          <p:attrName>ppt_x</p:attrName>
                                          <p:attrName>ppt_y</p:attrName>
                                        </p:attrNameLst>
                                      </p:cBhvr>
                                    </p:animMotion>
                                  </p:childTnLst>
                                </p:cTn>
                              </p:par>
                            </p:childTnLst>
                          </p:cTn>
                        </p:par>
                        <p:par>
                          <p:cTn id="167" fill="hold">
                            <p:stCondLst>
                              <p:cond delay="1000"/>
                            </p:stCondLst>
                            <p:childTnLst>
                              <p:par>
                                <p:cTn id="168" presetID="10" presetClass="exit" fill="hold" grpId="1" nodeType="afterEffect">
                                  <p:stCondLst>
                                    <p:cond delay="0"/>
                                  </p:stCondLst>
                                  <p:iterate>
                                    <p:tmAbs val="0"/>
                                  </p:iterate>
                                  <p:childTnLst>
                                    <p:animEffect transition="out" filter="fade">
                                      <p:cBhvr>
                                        <p:cTn id="169" dur="500" fill="hold"/>
                                        <p:tgtEl>
                                          <p:spTgt spid="114"/>
                                        </p:tgtEl>
                                      </p:cBhvr>
                                    </p:animEffect>
                                    <p:set>
                                      <p:cBhvr>
                                        <p:cTn id="170" fill="hold">
                                          <p:stCondLst>
                                            <p:cond delay="499"/>
                                          </p:stCondLst>
                                        </p:cTn>
                                        <p:tgtEl>
                                          <p:spTgt spid="114"/>
                                        </p:tgtEl>
                                        <p:attrNameLst>
                                          <p:attrName>style.visibility</p:attrName>
                                        </p:attrNameLst>
                                      </p:cBhvr>
                                      <p:to>
                                        <p:strVal val="hidden"/>
                                      </p:to>
                                    </p:set>
                                  </p:childTnLst>
                                </p:cTn>
                              </p:par>
                            </p:childTnLst>
                          </p:cTn>
                        </p:par>
                        <p:par>
                          <p:cTn id="171" fill="hold">
                            <p:stCondLst>
                              <p:cond delay="1500"/>
                            </p:stCondLst>
                            <p:childTnLst>
                              <p:par>
                                <p:cTn id="172" presetID="10" presetClass="exit" fill="hold" grpId="1" nodeType="afterEffect">
                                  <p:stCondLst>
                                    <p:cond delay="0"/>
                                  </p:stCondLst>
                                  <p:iterate>
                                    <p:tmAbs val="0"/>
                                  </p:iterate>
                                  <p:childTnLst>
                                    <p:animEffect transition="out" filter="fade">
                                      <p:cBhvr>
                                        <p:cTn id="173" dur="500" fill="hold"/>
                                        <p:tgtEl>
                                          <p:spTgt spid="116"/>
                                        </p:tgtEl>
                                      </p:cBhvr>
                                    </p:animEffect>
                                    <p:set>
                                      <p:cBhvr>
                                        <p:cTn id="174" fill="hold">
                                          <p:stCondLst>
                                            <p:cond delay="499"/>
                                          </p:stCondLst>
                                        </p:cTn>
                                        <p:tgtEl>
                                          <p:spTgt spid="116"/>
                                        </p:tgtEl>
                                        <p:attrNameLst>
                                          <p:attrName>style.visibility</p:attrName>
                                        </p:attrNameLst>
                                      </p:cBhvr>
                                      <p:to>
                                        <p:strVal val="hidden"/>
                                      </p:to>
                                    </p:set>
                                  </p:childTnLst>
                                </p:cTn>
                              </p:par>
                            </p:childTnLst>
                          </p:cTn>
                        </p:par>
                        <p:par>
                          <p:cTn id="175" fill="hold">
                            <p:stCondLst>
                              <p:cond delay="2000"/>
                            </p:stCondLst>
                            <p:childTnLst>
                              <p:par>
                                <p:cTn id="176" presetID="10" presetClass="exit" fill="hold" grpId="1" nodeType="afterEffect">
                                  <p:stCondLst>
                                    <p:cond delay="0"/>
                                  </p:stCondLst>
                                  <p:iterate>
                                    <p:tmAbs val="0"/>
                                  </p:iterate>
                                  <p:childTnLst>
                                    <p:animEffect transition="out" filter="fade">
                                      <p:cBhvr>
                                        <p:cTn id="177" dur="500" fill="hold"/>
                                        <p:tgtEl>
                                          <p:spTgt spid="113"/>
                                        </p:tgtEl>
                                      </p:cBhvr>
                                    </p:animEffect>
                                    <p:set>
                                      <p:cBhvr>
                                        <p:cTn id="178" fill="hold">
                                          <p:stCondLst>
                                            <p:cond delay="499"/>
                                          </p:stCondLst>
                                        </p:cTn>
                                        <p:tgtEl>
                                          <p:spTgt spid="113"/>
                                        </p:tgtEl>
                                        <p:attrNameLst>
                                          <p:attrName>style.visibility</p:attrName>
                                        </p:attrNameLst>
                                      </p:cBhvr>
                                      <p:to>
                                        <p:strVal val="hidden"/>
                                      </p:to>
                                    </p:set>
                                  </p:childTnLst>
                                </p:cTn>
                              </p:par>
                            </p:childTnLst>
                          </p:cTn>
                        </p:par>
                        <p:par>
                          <p:cTn id="179" fill="hold">
                            <p:stCondLst>
                              <p:cond delay="2500"/>
                            </p:stCondLst>
                            <p:childTnLst>
                              <p:par>
                                <p:cTn id="180" presetID="10" presetClass="exit" fill="hold" grpId="1" nodeType="afterEffect">
                                  <p:stCondLst>
                                    <p:cond delay="0"/>
                                  </p:stCondLst>
                                  <p:iterate>
                                    <p:tmAbs val="0"/>
                                  </p:iterate>
                                  <p:childTnLst>
                                    <p:animEffect transition="out" filter="fade">
                                      <p:cBhvr>
                                        <p:cTn id="181" dur="500" fill="hold"/>
                                        <p:tgtEl>
                                          <p:spTgt spid="115"/>
                                        </p:tgtEl>
                                      </p:cBhvr>
                                    </p:animEffect>
                                    <p:set>
                                      <p:cBhvr>
                                        <p:cTn id="182" fill="hold">
                                          <p:stCondLst>
                                            <p:cond delay="499"/>
                                          </p:stCondLst>
                                        </p:cTn>
                                        <p:tgtEl>
                                          <p:spTgt spid="1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dvAuto="0"/>
      <p:bldP spid="106" grpId="0" build="p" bldLvl="5" animBg="1" advAuto="0"/>
      <p:bldP spid="107" grpId="0" animBg="1" advAuto="0"/>
      <p:bldP spid="108" grpId="0" animBg="1" advAuto="0"/>
      <p:bldP spid="109" grpId="0" animBg="1" advAuto="0"/>
      <p:bldP spid="110" grpId="0" animBg="1" advAuto="0"/>
      <p:bldP spid="111" grpId="0" animBg="1" advAuto="0"/>
      <p:bldP spid="112" grpId="0" animBg="1" advAuto="0"/>
      <p:bldP spid="113" grpId="0" animBg="1" advAuto="0"/>
      <p:bldP spid="113" grpId="1" animBg="1" advAuto="0"/>
      <p:bldP spid="114" grpId="0" animBg="1" advAuto="0"/>
      <p:bldP spid="114" grpId="1" animBg="1" advAuto="0"/>
      <p:bldP spid="115" grpId="0" animBg="1" advAuto="0"/>
      <p:bldP spid="115" grpId="1" animBg="1" advAuto="0"/>
      <p:bldP spid="116" grpId="0" animBg="1" advAuto="0"/>
      <p:bldP spid="116" grpId="1"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Insertion Sort"/>
          <p:cNvSpPr txBox="1">
            <a:spLocks noGrp="1"/>
          </p:cNvSpPr>
          <p:nvPr>
            <p:ph type="title"/>
          </p:nvPr>
        </p:nvSpPr>
        <p:spPr>
          <a:prstGeom prst="rect">
            <a:avLst/>
          </a:prstGeom>
        </p:spPr>
        <p:txBody>
          <a:bodyPr/>
          <a:lstStyle/>
          <a:p>
            <a:r>
              <a:t>Insertion Sort</a:t>
            </a:r>
          </a:p>
        </p:txBody>
      </p:sp>
      <p:sp>
        <p:nvSpPr>
          <p:cNvPr id="121" name="Insertion Sort Algorithm…"/>
          <p:cNvSpPr txBox="1">
            <a:spLocks noGrp="1"/>
          </p:cNvSpPr>
          <p:nvPr>
            <p:ph type="body" sz="half" idx="1"/>
          </p:nvPr>
        </p:nvSpPr>
        <p:spPr>
          <a:xfrm>
            <a:off x="190500" y="2343150"/>
            <a:ext cx="12401550" cy="7067550"/>
          </a:xfrm>
          <a:prstGeom prst="rect">
            <a:avLst/>
          </a:prstGeom>
        </p:spPr>
        <p:txBody>
          <a:bodyPr/>
          <a:lstStyle/>
          <a:p>
            <a:pPr>
              <a:buBlip>
                <a:blip r:embed="rId3"/>
              </a:buBlip>
            </a:pPr>
            <a:r>
              <a:t>Insertion Sort Algorithm</a:t>
            </a:r>
          </a:p>
          <a:p>
            <a:pPr lvl="1">
              <a:buBlip>
                <a:blip r:embed="rId3"/>
              </a:buBlip>
            </a:pPr>
            <a:r>
              <a:t>Leftmost item is "sorted"</a:t>
            </a:r>
          </a:p>
          <a:p>
            <a:pPr lvl="1">
              <a:buBlip>
                <a:blip r:embed="rId3"/>
              </a:buBlip>
            </a:pPr>
            <a:r>
              <a:t>Select the next unsorted item and remove it from the shelf</a:t>
            </a:r>
          </a:p>
          <a:p>
            <a:pPr lvl="1">
              <a:buBlip>
                <a:blip r:embed="rId3"/>
              </a:buBlip>
            </a:pPr>
            <a:r>
              <a:t>Move other book to the right until correct location for removed book is found</a:t>
            </a:r>
          </a:p>
          <a:p>
            <a:pPr lvl="1">
              <a:buBlip>
                <a:blip r:embed="rId3"/>
              </a:buBlip>
            </a:pPr>
            <a:r>
              <a:t>Insert book into it's new position.</a:t>
            </a:r>
          </a:p>
        </p:txBody>
      </p:sp>
      <p:sp>
        <p:nvSpPr>
          <p:cNvPr id="122" name="Rectangle"/>
          <p:cNvSpPr/>
          <p:nvPr/>
        </p:nvSpPr>
        <p:spPr>
          <a:xfrm>
            <a:off x="19926300" y="4324350"/>
            <a:ext cx="781050" cy="4400550"/>
          </a:xfrm>
          <a:prstGeom prst="rect">
            <a:avLst/>
          </a:prstGeom>
          <a:solidFill>
            <a:srgbClr val="FF7E79"/>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123" name="Rectangle"/>
          <p:cNvSpPr/>
          <p:nvPr/>
        </p:nvSpPr>
        <p:spPr>
          <a:xfrm>
            <a:off x="15278100" y="4895850"/>
            <a:ext cx="781050" cy="3829050"/>
          </a:xfrm>
          <a:prstGeom prst="rect">
            <a:avLst/>
          </a:prstGeom>
          <a:solidFill>
            <a:srgbClr val="424242"/>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124" name="Rectangle"/>
          <p:cNvSpPr/>
          <p:nvPr/>
        </p:nvSpPr>
        <p:spPr>
          <a:xfrm>
            <a:off x="16440150" y="5200650"/>
            <a:ext cx="781050" cy="3524250"/>
          </a:xfrm>
          <a:prstGeom prst="rect">
            <a:avLst/>
          </a:prstGeom>
          <a:solidFill>
            <a:srgbClr val="008F00"/>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125" name="Rectangle"/>
          <p:cNvSpPr/>
          <p:nvPr/>
        </p:nvSpPr>
        <p:spPr>
          <a:xfrm>
            <a:off x="17602200" y="3981450"/>
            <a:ext cx="781050" cy="4743450"/>
          </a:xfrm>
          <a:prstGeom prst="rect">
            <a:avLst/>
          </a:prstGeom>
          <a:solidFill>
            <a:srgbClr val="7C8CFF"/>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126" name="Rectangle"/>
          <p:cNvSpPr/>
          <p:nvPr/>
        </p:nvSpPr>
        <p:spPr>
          <a:xfrm>
            <a:off x="21088350" y="5619750"/>
            <a:ext cx="781050" cy="3105150"/>
          </a:xfrm>
          <a:prstGeom prst="rect">
            <a:avLst/>
          </a:prstGeom>
          <a:solidFill>
            <a:srgbClr val="E5E6E1"/>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127" name="Rectangle"/>
          <p:cNvSpPr/>
          <p:nvPr/>
        </p:nvSpPr>
        <p:spPr>
          <a:xfrm>
            <a:off x="18764250" y="6305550"/>
            <a:ext cx="781050" cy="2419350"/>
          </a:xfrm>
          <a:prstGeom prst="rect">
            <a:avLst/>
          </a:prstGeom>
          <a:solidFill>
            <a:schemeClr val="accent4">
              <a:hueOff val="-1081314"/>
              <a:satOff val="4338"/>
              <a:lumOff val="-8931"/>
            </a:schemeClr>
          </a:solidFill>
          <a:ln w="12700">
            <a:solidFill>
              <a:srgbClr val="000000"/>
            </a:solidFill>
            <a:miter lim="400000"/>
          </a:ln>
          <a:effectLst>
            <a:outerShdw blurRad="190500" dist="381000" dir="2700000" rotWithShape="0">
              <a:srgbClr val="000000">
                <a:alpha val="86000"/>
              </a:srgbClr>
            </a:outerShdw>
          </a:effectLst>
        </p:spPr>
        <p:txBody>
          <a:bodyPr lIns="57150" tIns="57150" rIns="57150" bIns="57150" anchor="ctr"/>
          <a:lstStyle/>
          <a:p>
            <a:pPr defTabSz="685800">
              <a:lnSpc>
                <a:spcPts val="5700"/>
              </a:lnSpc>
              <a:tabLst>
                <a:tab pos="1257300" algn="l"/>
              </a:tabLst>
              <a:defRPr sz="4800">
                <a:solidFill>
                  <a:srgbClr val="FFFFFF"/>
                </a:solidFill>
                <a:effectLst>
                  <a:outerShdw blurRad="38100" dist="12700" dir="5400000" rotWithShape="0">
                    <a:srgbClr val="000000">
                      <a:alpha val="50000"/>
                    </a:srgbClr>
                  </a:outerShdw>
                </a:effectLst>
              </a:defRPr>
            </a:pPr>
            <a:endParaRPr/>
          </a:p>
        </p:txBody>
      </p:sp>
      <p:sp>
        <p:nvSpPr>
          <p:cNvPr id="128" name="Line"/>
          <p:cNvSpPr/>
          <p:nvPr/>
        </p:nvSpPr>
        <p:spPr>
          <a:xfrm flipV="1">
            <a:off x="16840378" y="3039837"/>
            <a:ext cx="1" cy="1534700"/>
          </a:xfrm>
          <a:prstGeom prst="line">
            <a:avLst/>
          </a:prstGeom>
          <a:ln w="114300">
            <a:solidFill>
              <a:srgbClr val="94110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29" name="Line"/>
          <p:cNvSpPr/>
          <p:nvPr/>
        </p:nvSpPr>
        <p:spPr>
          <a:xfrm flipH="1">
            <a:off x="16287748" y="3581400"/>
            <a:ext cx="1" cy="8820232"/>
          </a:xfrm>
          <a:prstGeom prst="line">
            <a:avLst/>
          </a:prstGeom>
          <a:ln w="88900">
            <a:solidFill>
              <a:srgbClr val="FFFB00"/>
            </a:solidFill>
            <a:miter lim="400000"/>
          </a:ln>
          <a:effectLst>
            <a:outerShdw blurRad="203200" dist="38100" dir="270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30" name="Sorted…"/>
          <p:cNvSpPr/>
          <p:nvPr/>
        </p:nvSpPr>
        <p:spPr>
          <a:xfrm>
            <a:off x="12217226" y="10950575"/>
            <a:ext cx="1675099" cy="1435101"/>
          </a:xfrm>
          <a:prstGeom prst="rect">
            <a:avLst/>
          </a:prstGeom>
          <a:solidFill>
            <a:srgbClr val="FFFB00"/>
          </a:solidFill>
          <a:ln w="38100">
            <a:solidFill>
              <a:srgbClr val="000000"/>
            </a:solidFill>
            <a:miter lim="400000"/>
          </a:ln>
          <a:effectLst>
            <a:outerShdw blurRad="584200" dist="381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p>
            <a:pPr>
              <a:defRPr sz="4200"/>
            </a:pPr>
            <a:r>
              <a:t>Sorted</a:t>
            </a:r>
          </a:p>
          <a:p>
            <a:pPr>
              <a:defRPr sz="4200"/>
            </a:pPr>
            <a:r>
              <a:t>Books</a:t>
            </a:r>
          </a:p>
        </p:txBody>
      </p:sp>
      <p:sp>
        <p:nvSpPr>
          <p:cNvPr id="131" name="Unsorted…"/>
          <p:cNvSpPr/>
          <p:nvPr/>
        </p:nvSpPr>
        <p:spPr>
          <a:xfrm>
            <a:off x="21914713" y="10906125"/>
            <a:ext cx="2206424" cy="1371600"/>
          </a:xfrm>
          <a:prstGeom prst="rect">
            <a:avLst/>
          </a:prstGeom>
          <a:solidFill>
            <a:srgbClr val="FFFB00"/>
          </a:solidFill>
          <a:ln w="38100">
            <a:solidFill>
              <a:srgbClr val="000000"/>
            </a:solidFill>
            <a:miter lim="400000"/>
          </a:ln>
          <a:effectLst>
            <a:outerShdw blurRad="584200" dist="381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p>
            <a:pPr>
              <a:defRPr sz="4000"/>
            </a:pPr>
            <a:r>
              <a:t>Unsorted</a:t>
            </a:r>
          </a:p>
          <a:p>
            <a:pPr>
              <a:defRPr sz="4000"/>
            </a:pPr>
            <a:r>
              <a:t>Books</a:t>
            </a:r>
          </a:p>
        </p:txBody>
      </p:sp>
      <p:sp>
        <p:nvSpPr>
          <p:cNvPr id="132" name="Line"/>
          <p:cNvSpPr/>
          <p:nvPr/>
        </p:nvSpPr>
        <p:spPr>
          <a:xfrm flipH="1" flipV="1">
            <a:off x="12487771" y="8898433"/>
            <a:ext cx="275729" cy="1998169"/>
          </a:xfrm>
          <a:prstGeom prst="line">
            <a:avLst/>
          </a:prstGeom>
          <a:ln w="304800">
            <a:solidFill>
              <a:srgbClr val="FFFB00"/>
            </a:solidFill>
            <a:miter lim="400000"/>
            <a:headEnd type="triangle"/>
          </a:ln>
          <a:effectLst>
            <a:outerShdw blurRad="469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33" name="Line"/>
          <p:cNvSpPr/>
          <p:nvPr/>
        </p:nvSpPr>
        <p:spPr>
          <a:xfrm flipH="1">
            <a:off x="13437195" y="6991350"/>
            <a:ext cx="1726606" cy="778372"/>
          </a:xfrm>
          <a:prstGeom prst="line">
            <a:avLst/>
          </a:prstGeom>
          <a:ln w="304800">
            <a:solidFill>
              <a:srgbClr val="FFFB00"/>
            </a:solidFill>
            <a:miter lim="400000"/>
            <a:headEnd type="triangle"/>
          </a:ln>
          <a:effectLst>
            <a:outerShdw blurRad="469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34" name="Line"/>
          <p:cNvSpPr/>
          <p:nvPr/>
        </p:nvSpPr>
        <p:spPr>
          <a:xfrm flipH="1">
            <a:off x="19983450" y="11734800"/>
            <a:ext cx="1726606" cy="778371"/>
          </a:xfrm>
          <a:prstGeom prst="line">
            <a:avLst/>
          </a:prstGeom>
          <a:ln w="304800">
            <a:solidFill>
              <a:srgbClr val="FFFB00"/>
            </a:solidFill>
            <a:miter lim="400000"/>
            <a:headEnd type="triangle"/>
          </a:ln>
          <a:effectLst>
            <a:outerShdw blurRad="469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35" name="Line"/>
          <p:cNvSpPr/>
          <p:nvPr/>
        </p:nvSpPr>
        <p:spPr>
          <a:xfrm>
            <a:off x="16595973" y="8612657"/>
            <a:ext cx="5105401" cy="990601"/>
          </a:xfrm>
          <a:custGeom>
            <a:avLst/>
            <a:gdLst/>
            <a:ahLst/>
            <a:cxnLst>
              <a:cxn ang="0">
                <a:pos x="wd2" y="hd2"/>
              </a:cxn>
              <a:cxn ang="5400000">
                <a:pos x="wd2" y="hd2"/>
              </a:cxn>
              <a:cxn ang="10800000">
                <a:pos x="wd2" y="hd2"/>
              </a:cxn>
              <a:cxn ang="16200000">
                <a:pos x="wd2" y="hd2"/>
              </a:cxn>
            </a:cxnLst>
            <a:rect l="0" t="0" r="r" b="b"/>
            <a:pathLst>
              <a:path w="21600" h="21600" extrusionOk="0">
                <a:moveTo>
                  <a:pt x="0" y="319"/>
                </a:moveTo>
                <a:lnTo>
                  <a:pt x="2076" y="21600"/>
                </a:lnTo>
                <a:lnTo>
                  <a:pt x="20189" y="21600"/>
                </a:lnTo>
                <a:lnTo>
                  <a:pt x="21600" y="0"/>
                </a:lnTo>
              </a:path>
            </a:pathLst>
          </a:custGeom>
          <a:ln w="304800">
            <a:solidFill>
              <a:srgbClr val="FFFB00"/>
            </a:solidFill>
            <a:miter lim="400000"/>
          </a:ln>
          <a:effectLst>
            <a:outerShdw blurRad="469900" dir="3060000" rotWithShape="0">
              <a:srgbClr val="000000"/>
            </a:outerShdw>
          </a:effectLst>
        </p:spPr>
        <p:txBody>
          <a:bodyPr lIns="76200" tIns="76200" rIns="76200" bIns="76200" anchor="ctr"/>
          <a:lstStyle/>
          <a:p>
            <a:endParaRPr/>
          </a:p>
        </p:txBody>
      </p:sp>
      <p:sp>
        <p:nvSpPr>
          <p:cNvPr id="136" name="Line"/>
          <p:cNvSpPr/>
          <p:nvPr/>
        </p:nvSpPr>
        <p:spPr>
          <a:xfrm>
            <a:off x="19267935" y="10020300"/>
            <a:ext cx="565199" cy="1717576"/>
          </a:xfrm>
          <a:prstGeom prst="line">
            <a:avLst/>
          </a:prstGeom>
          <a:ln w="304800">
            <a:solidFill>
              <a:srgbClr val="FFFB00"/>
            </a:solidFill>
            <a:miter lim="400000"/>
            <a:headEnd type="triangle"/>
          </a:ln>
          <a:effectLst>
            <a:outerShdw blurRad="469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120"/>
                                        </p:tgtEl>
                                        <p:attrNameLst>
                                          <p:attrName>style.visibility</p:attrName>
                                        </p:attrNameLst>
                                      </p:cBhvr>
                                      <p:to>
                                        <p:strVal val="visible"/>
                                      </p:to>
                                    </p:set>
                                    <p:anim calcmode="lin" valueType="num">
                                      <p:cBhvr>
                                        <p:cTn id="7" dur="750" fill="hold"/>
                                        <p:tgtEl>
                                          <p:spTgt spid="120"/>
                                        </p:tgtEl>
                                        <p:attrNameLst>
                                          <p:attrName>ppt_w</p:attrName>
                                        </p:attrNameLst>
                                      </p:cBhvr>
                                      <p:tavLst>
                                        <p:tav tm="0">
                                          <p:val>
                                            <p:strVal val="4*#ppt_w"/>
                                          </p:val>
                                        </p:tav>
                                        <p:tav tm="100000">
                                          <p:val>
                                            <p:strVal val="#ppt_w"/>
                                          </p:val>
                                        </p:tav>
                                      </p:tavLst>
                                    </p:anim>
                                    <p:anim calcmode="lin" valueType="num">
                                      <p:cBhvr>
                                        <p:cTn id="8" dur="750" fill="hold"/>
                                        <p:tgtEl>
                                          <p:spTgt spid="120"/>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ID="10" presetClass="entr" fill="hold" grpId="0" nodeType="afterEffect">
                                  <p:stCondLst>
                                    <p:cond delay="0"/>
                                  </p:stCondLst>
                                  <p:iterate>
                                    <p:tmAbs val="0"/>
                                  </p:iterate>
                                  <p:childTnLst>
                                    <p:set>
                                      <p:cBhvr>
                                        <p:cTn id="11" fill="hold"/>
                                        <p:tgtEl>
                                          <p:spTgt spid="124"/>
                                        </p:tgtEl>
                                        <p:attrNameLst>
                                          <p:attrName>style.visibility</p:attrName>
                                        </p:attrNameLst>
                                      </p:cBhvr>
                                      <p:to>
                                        <p:strVal val="visible"/>
                                      </p:to>
                                    </p:set>
                                    <p:animEffect transition="in" filter="fade">
                                      <p:cBhvr>
                                        <p:cTn id="12" dur="500"/>
                                        <p:tgtEl>
                                          <p:spTgt spid="124"/>
                                        </p:tgtEl>
                                      </p:cBhvr>
                                    </p:animEffect>
                                  </p:childTnLst>
                                </p:cTn>
                              </p:par>
                            </p:childTnLst>
                          </p:cTn>
                        </p:par>
                        <p:par>
                          <p:cTn id="13" fill="hold">
                            <p:stCondLst>
                              <p:cond delay="1250"/>
                            </p:stCondLst>
                            <p:childTnLst>
                              <p:par>
                                <p:cTn id="14" presetID="10" presetClass="entr" fill="hold" grpId="0" nodeType="afterEffect">
                                  <p:stCondLst>
                                    <p:cond delay="0"/>
                                  </p:stCondLst>
                                  <p:iterate>
                                    <p:tmAbs val="0"/>
                                  </p:iterate>
                                  <p:childTnLst>
                                    <p:set>
                                      <p:cBhvr>
                                        <p:cTn id="15" fill="hold"/>
                                        <p:tgtEl>
                                          <p:spTgt spid="123"/>
                                        </p:tgtEl>
                                        <p:attrNameLst>
                                          <p:attrName>style.visibility</p:attrName>
                                        </p:attrNameLst>
                                      </p:cBhvr>
                                      <p:to>
                                        <p:strVal val="visible"/>
                                      </p:to>
                                    </p:set>
                                    <p:animEffect transition="in" filter="fade">
                                      <p:cBhvr>
                                        <p:cTn id="16" dur="500"/>
                                        <p:tgtEl>
                                          <p:spTgt spid="123"/>
                                        </p:tgtEl>
                                      </p:cBhvr>
                                    </p:animEffect>
                                  </p:childTnLst>
                                </p:cTn>
                              </p:par>
                            </p:childTnLst>
                          </p:cTn>
                        </p:par>
                        <p:par>
                          <p:cTn id="17" fill="hold">
                            <p:stCondLst>
                              <p:cond delay="1750"/>
                            </p:stCondLst>
                            <p:childTnLst>
                              <p:par>
                                <p:cTn id="18" presetID="10" presetClass="entr" fill="hold" grpId="0" nodeType="afterEffect">
                                  <p:stCondLst>
                                    <p:cond delay="0"/>
                                  </p:stCondLst>
                                  <p:iterate>
                                    <p:tmAbs val="0"/>
                                  </p:iterate>
                                  <p:childTnLst>
                                    <p:set>
                                      <p:cBhvr>
                                        <p:cTn id="19" fill="hold"/>
                                        <p:tgtEl>
                                          <p:spTgt spid="125"/>
                                        </p:tgtEl>
                                        <p:attrNameLst>
                                          <p:attrName>style.visibility</p:attrName>
                                        </p:attrNameLst>
                                      </p:cBhvr>
                                      <p:to>
                                        <p:strVal val="visible"/>
                                      </p:to>
                                    </p:set>
                                    <p:animEffect transition="in" filter="fade">
                                      <p:cBhvr>
                                        <p:cTn id="20" dur="500"/>
                                        <p:tgtEl>
                                          <p:spTgt spid="125"/>
                                        </p:tgtEl>
                                      </p:cBhvr>
                                    </p:animEffect>
                                  </p:childTnLst>
                                </p:cTn>
                              </p:par>
                            </p:childTnLst>
                          </p:cTn>
                        </p:par>
                        <p:par>
                          <p:cTn id="21" fill="hold">
                            <p:stCondLst>
                              <p:cond delay="2250"/>
                            </p:stCondLst>
                            <p:childTnLst>
                              <p:par>
                                <p:cTn id="22" presetID="10" presetClass="entr" fill="hold" grpId="0" nodeType="afterEffect">
                                  <p:stCondLst>
                                    <p:cond delay="0"/>
                                  </p:stCondLst>
                                  <p:iterate>
                                    <p:tmAbs val="0"/>
                                  </p:iterate>
                                  <p:childTnLst>
                                    <p:set>
                                      <p:cBhvr>
                                        <p:cTn id="23" fill="hold"/>
                                        <p:tgtEl>
                                          <p:spTgt spid="127"/>
                                        </p:tgtEl>
                                        <p:attrNameLst>
                                          <p:attrName>style.visibility</p:attrName>
                                        </p:attrNameLst>
                                      </p:cBhvr>
                                      <p:to>
                                        <p:strVal val="visible"/>
                                      </p:to>
                                    </p:set>
                                    <p:animEffect transition="in" filter="fade">
                                      <p:cBhvr>
                                        <p:cTn id="24" dur="500"/>
                                        <p:tgtEl>
                                          <p:spTgt spid="127"/>
                                        </p:tgtEl>
                                      </p:cBhvr>
                                    </p:animEffect>
                                  </p:childTnLst>
                                </p:cTn>
                              </p:par>
                            </p:childTnLst>
                          </p:cTn>
                        </p:par>
                        <p:par>
                          <p:cTn id="25" fill="hold">
                            <p:stCondLst>
                              <p:cond delay="2750"/>
                            </p:stCondLst>
                            <p:childTnLst>
                              <p:par>
                                <p:cTn id="26" presetID="10" presetClass="entr" fill="hold" grpId="0" nodeType="afterEffect">
                                  <p:stCondLst>
                                    <p:cond delay="0"/>
                                  </p:stCondLst>
                                  <p:iterate>
                                    <p:tmAbs val="0"/>
                                  </p:iterate>
                                  <p:childTnLst>
                                    <p:set>
                                      <p:cBhvr>
                                        <p:cTn id="27" fill="hold"/>
                                        <p:tgtEl>
                                          <p:spTgt spid="122"/>
                                        </p:tgtEl>
                                        <p:attrNameLst>
                                          <p:attrName>style.visibility</p:attrName>
                                        </p:attrNameLst>
                                      </p:cBhvr>
                                      <p:to>
                                        <p:strVal val="visible"/>
                                      </p:to>
                                    </p:set>
                                    <p:animEffect transition="in" filter="fade">
                                      <p:cBhvr>
                                        <p:cTn id="28" dur="500"/>
                                        <p:tgtEl>
                                          <p:spTgt spid="122"/>
                                        </p:tgtEl>
                                      </p:cBhvr>
                                    </p:animEffect>
                                  </p:childTnLst>
                                </p:cTn>
                              </p:par>
                            </p:childTnLst>
                          </p:cTn>
                        </p:par>
                        <p:par>
                          <p:cTn id="29" fill="hold">
                            <p:stCondLst>
                              <p:cond delay="3250"/>
                            </p:stCondLst>
                            <p:childTnLst>
                              <p:par>
                                <p:cTn id="30" presetID="10" presetClass="entr" fill="hold" grpId="0" nodeType="afterEffect">
                                  <p:stCondLst>
                                    <p:cond delay="0"/>
                                  </p:stCondLst>
                                  <p:iterate>
                                    <p:tmAbs val="0"/>
                                  </p:iterate>
                                  <p:childTnLst>
                                    <p:set>
                                      <p:cBhvr>
                                        <p:cTn id="31" fill="hold"/>
                                        <p:tgtEl>
                                          <p:spTgt spid="126"/>
                                        </p:tgtEl>
                                        <p:attrNameLst>
                                          <p:attrName>style.visibility</p:attrName>
                                        </p:attrNameLst>
                                      </p:cBhvr>
                                      <p:to>
                                        <p:strVal val="visible"/>
                                      </p:to>
                                    </p:set>
                                    <p:animEffect transition="in" filter="fade">
                                      <p:cBhvr>
                                        <p:cTn id="32" dur="500"/>
                                        <p:tgtEl>
                                          <p:spTgt spid="126"/>
                                        </p:tgtEl>
                                      </p:cBhvr>
                                    </p:animEffect>
                                  </p:childTnLst>
                                </p:cTn>
                              </p:par>
                            </p:childTnLst>
                          </p:cTn>
                        </p:par>
                        <p:par>
                          <p:cTn id="33" fill="hold">
                            <p:stCondLst>
                              <p:cond delay="3750"/>
                            </p:stCondLst>
                            <p:childTnLst>
                              <p:par>
                                <p:cTn id="34" presetID="10" presetClass="entr" fill="hold" grpId="0" nodeType="afterEffect">
                                  <p:stCondLst>
                                    <p:cond delay="0"/>
                                  </p:stCondLst>
                                  <p:iterate>
                                    <p:tmAbs val="0"/>
                                  </p:iterate>
                                  <p:childTnLst>
                                    <p:set>
                                      <p:cBhvr>
                                        <p:cTn id="35" fill="hold"/>
                                        <p:tgtEl>
                                          <p:spTgt spid="129"/>
                                        </p:tgtEl>
                                        <p:attrNameLst>
                                          <p:attrName>style.visibility</p:attrName>
                                        </p:attrNameLst>
                                      </p:cBhvr>
                                      <p:to>
                                        <p:strVal val="visible"/>
                                      </p:to>
                                    </p:set>
                                    <p:animEffect transition="in" filter="fade">
                                      <p:cBhvr>
                                        <p:cTn id="36" dur="500"/>
                                        <p:tgtEl>
                                          <p:spTgt spid="129"/>
                                        </p:tgtEl>
                                      </p:cBhvr>
                                    </p:animEffect>
                                  </p:childTnLst>
                                </p:cTn>
                              </p:par>
                            </p:childTnLst>
                          </p:cTn>
                        </p:par>
                        <p:par>
                          <p:cTn id="37" fill="hold">
                            <p:stCondLst>
                              <p:cond delay="4250"/>
                            </p:stCondLst>
                            <p:childTnLst>
                              <p:par>
                                <p:cTn id="38" presetID="10" presetClass="entr" fill="hold" grpId="0" nodeType="afterEffect">
                                  <p:stCondLst>
                                    <p:cond delay="0"/>
                                  </p:stCondLst>
                                  <p:iterate>
                                    <p:tmAbs val="0"/>
                                  </p:iterate>
                                  <p:childTnLst>
                                    <p:set>
                                      <p:cBhvr>
                                        <p:cTn id="39" fill="hold"/>
                                        <p:tgtEl>
                                          <p:spTgt spid="130"/>
                                        </p:tgtEl>
                                        <p:attrNameLst>
                                          <p:attrName>style.visibility</p:attrName>
                                        </p:attrNameLst>
                                      </p:cBhvr>
                                      <p:to>
                                        <p:strVal val="visible"/>
                                      </p:to>
                                    </p:set>
                                    <p:animEffect transition="in" filter="fade">
                                      <p:cBhvr>
                                        <p:cTn id="40" dur="500"/>
                                        <p:tgtEl>
                                          <p:spTgt spid="130"/>
                                        </p:tgtEl>
                                      </p:cBhvr>
                                    </p:animEffect>
                                  </p:childTnLst>
                                </p:cTn>
                              </p:par>
                            </p:childTnLst>
                          </p:cTn>
                        </p:par>
                        <p:par>
                          <p:cTn id="41" fill="hold">
                            <p:stCondLst>
                              <p:cond delay="4750"/>
                            </p:stCondLst>
                            <p:childTnLst>
                              <p:par>
                                <p:cTn id="42" presetID="10" presetClass="entr" fill="hold" grpId="0" nodeType="afterEffect">
                                  <p:stCondLst>
                                    <p:cond delay="0"/>
                                  </p:stCondLst>
                                  <p:iterate>
                                    <p:tmAbs val="0"/>
                                  </p:iterate>
                                  <p:childTnLst>
                                    <p:set>
                                      <p:cBhvr>
                                        <p:cTn id="43" fill="hold"/>
                                        <p:tgtEl>
                                          <p:spTgt spid="131"/>
                                        </p:tgtEl>
                                        <p:attrNameLst>
                                          <p:attrName>style.visibility</p:attrName>
                                        </p:attrNameLst>
                                      </p:cBhvr>
                                      <p:to>
                                        <p:strVal val="visible"/>
                                      </p:to>
                                    </p:set>
                                    <p:animEffect transition="in" filter="fade">
                                      <p:cBhvr>
                                        <p:cTn id="44" dur="500"/>
                                        <p:tgtEl>
                                          <p:spTgt spid="13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fill="hold" grpId="0" nodeType="clickEffect">
                                  <p:stCondLst>
                                    <p:cond delay="0"/>
                                  </p:stCondLst>
                                  <p:iterate>
                                    <p:tmAbs val="0"/>
                                  </p:iterate>
                                  <p:childTnLst>
                                    <p:set>
                                      <p:cBhvr>
                                        <p:cTn id="48" fill="hold"/>
                                        <p:tgtEl>
                                          <p:spTgt spid="132"/>
                                        </p:tgtEl>
                                        <p:attrNameLst>
                                          <p:attrName>style.visibility</p:attrName>
                                        </p:attrNameLst>
                                      </p:cBhvr>
                                      <p:to>
                                        <p:strVal val="visible"/>
                                      </p:to>
                                    </p:set>
                                    <p:animEffect transition="in" filter="fade">
                                      <p:cBhvr>
                                        <p:cTn id="49" dur="500"/>
                                        <p:tgtEl>
                                          <p:spTgt spid="132"/>
                                        </p:tgtEl>
                                      </p:cBhvr>
                                    </p:animEffect>
                                  </p:childTnLst>
                                </p:cTn>
                              </p:par>
                            </p:childTnLst>
                          </p:cTn>
                        </p:par>
                        <p:par>
                          <p:cTn id="50" fill="hold">
                            <p:stCondLst>
                              <p:cond delay="500"/>
                            </p:stCondLst>
                            <p:childTnLst>
                              <p:par>
                                <p:cTn id="51" presetID="10" presetClass="entr" fill="hold" grpId="0" nodeType="afterEffect">
                                  <p:stCondLst>
                                    <p:cond delay="0"/>
                                  </p:stCondLst>
                                  <p:iterate>
                                    <p:tmAbs val="0"/>
                                  </p:iterate>
                                  <p:childTnLst>
                                    <p:set>
                                      <p:cBhvr>
                                        <p:cTn id="52" fill="hold"/>
                                        <p:tgtEl>
                                          <p:spTgt spid="133"/>
                                        </p:tgtEl>
                                        <p:attrNameLst>
                                          <p:attrName>style.visibility</p:attrName>
                                        </p:attrNameLst>
                                      </p:cBhvr>
                                      <p:to>
                                        <p:strVal val="visible"/>
                                      </p:to>
                                    </p:set>
                                    <p:animEffect transition="in" filter="fade">
                                      <p:cBhvr>
                                        <p:cTn id="53" dur="500"/>
                                        <p:tgtEl>
                                          <p:spTgt spid="13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fill="hold" grpId="0" nodeType="clickEffect">
                                  <p:stCondLst>
                                    <p:cond delay="0"/>
                                  </p:stCondLst>
                                  <p:iterate>
                                    <p:tmAbs val="0"/>
                                  </p:iterate>
                                  <p:childTnLst>
                                    <p:set>
                                      <p:cBhvr>
                                        <p:cTn id="57" fill="hold"/>
                                        <p:tgtEl>
                                          <p:spTgt spid="136"/>
                                        </p:tgtEl>
                                        <p:attrNameLst>
                                          <p:attrName>style.visibility</p:attrName>
                                        </p:attrNameLst>
                                      </p:cBhvr>
                                      <p:to>
                                        <p:strVal val="visible"/>
                                      </p:to>
                                    </p:set>
                                    <p:animEffect transition="in" filter="fade">
                                      <p:cBhvr>
                                        <p:cTn id="58" dur="500"/>
                                        <p:tgtEl>
                                          <p:spTgt spid="136"/>
                                        </p:tgtEl>
                                      </p:cBhvr>
                                    </p:animEffect>
                                  </p:childTnLst>
                                </p:cTn>
                              </p:par>
                            </p:childTnLst>
                          </p:cTn>
                        </p:par>
                        <p:par>
                          <p:cTn id="59" fill="hold">
                            <p:stCondLst>
                              <p:cond delay="500"/>
                            </p:stCondLst>
                            <p:childTnLst>
                              <p:par>
                                <p:cTn id="60" presetID="10" presetClass="entr" fill="hold" grpId="0" nodeType="afterEffect">
                                  <p:stCondLst>
                                    <p:cond delay="0"/>
                                  </p:stCondLst>
                                  <p:iterate>
                                    <p:tmAbs val="0"/>
                                  </p:iterate>
                                  <p:childTnLst>
                                    <p:set>
                                      <p:cBhvr>
                                        <p:cTn id="61" fill="hold"/>
                                        <p:tgtEl>
                                          <p:spTgt spid="134"/>
                                        </p:tgtEl>
                                        <p:attrNameLst>
                                          <p:attrName>style.visibility</p:attrName>
                                        </p:attrNameLst>
                                      </p:cBhvr>
                                      <p:to>
                                        <p:strVal val="visible"/>
                                      </p:to>
                                    </p:set>
                                    <p:animEffect transition="in" filter="fade">
                                      <p:cBhvr>
                                        <p:cTn id="62" dur="500"/>
                                        <p:tgtEl>
                                          <p:spTgt spid="134"/>
                                        </p:tgtEl>
                                      </p:cBhvr>
                                    </p:animEffect>
                                  </p:childTnLst>
                                </p:cTn>
                              </p:par>
                            </p:childTnLst>
                          </p:cTn>
                        </p:par>
                        <p:par>
                          <p:cTn id="63" fill="hold">
                            <p:stCondLst>
                              <p:cond delay="1000"/>
                            </p:stCondLst>
                            <p:childTnLst>
                              <p:par>
                                <p:cTn id="64" presetID="23" presetClass="exit" presetSubtype="32" fill="hold" grpId="1" nodeType="afterEffect">
                                  <p:stCondLst>
                                    <p:cond delay="0"/>
                                  </p:stCondLst>
                                  <p:iterate>
                                    <p:tmAbs val="0"/>
                                  </p:iterate>
                                  <p:childTnLst>
                                    <p:anim calcmode="lin" valueType="num">
                                      <p:cBhvr>
                                        <p:cTn id="65" dur="500" fill="hold"/>
                                        <p:tgtEl>
                                          <p:spTgt spid="132"/>
                                        </p:tgtEl>
                                        <p:attrNameLst>
                                          <p:attrName>ppt_w</p:attrName>
                                        </p:attrNameLst>
                                      </p:cBhvr>
                                      <p:tavLst>
                                        <p:tav tm="0">
                                          <p:val>
                                            <p:strVal val="ppt_w"/>
                                          </p:val>
                                        </p:tav>
                                        <p:tav tm="100000">
                                          <p:val>
                                            <p:fltVal val="0"/>
                                          </p:val>
                                        </p:tav>
                                      </p:tavLst>
                                    </p:anim>
                                    <p:anim calcmode="lin" valueType="num">
                                      <p:cBhvr>
                                        <p:cTn id="66" dur="500" fill="hold"/>
                                        <p:tgtEl>
                                          <p:spTgt spid="132"/>
                                        </p:tgtEl>
                                        <p:attrNameLst>
                                          <p:attrName>ppt_h</p:attrName>
                                        </p:attrNameLst>
                                      </p:cBhvr>
                                      <p:tavLst>
                                        <p:tav tm="0">
                                          <p:val>
                                            <p:strVal val="ppt_h"/>
                                          </p:val>
                                        </p:tav>
                                        <p:tav tm="100000">
                                          <p:val>
                                            <p:fltVal val="0"/>
                                          </p:val>
                                        </p:tav>
                                      </p:tavLst>
                                    </p:anim>
                                    <p:set>
                                      <p:cBhvr>
                                        <p:cTn id="67" fill="hold">
                                          <p:stCondLst>
                                            <p:cond delay="499"/>
                                          </p:stCondLst>
                                        </p:cTn>
                                        <p:tgtEl>
                                          <p:spTgt spid="132"/>
                                        </p:tgtEl>
                                        <p:attrNameLst>
                                          <p:attrName>style.visibility</p:attrName>
                                        </p:attrNameLst>
                                      </p:cBhvr>
                                      <p:to>
                                        <p:strVal val="hidden"/>
                                      </p:to>
                                    </p:set>
                                  </p:childTnLst>
                                </p:cTn>
                              </p:par>
                            </p:childTnLst>
                          </p:cTn>
                        </p:par>
                        <p:par>
                          <p:cTn id="68" fill="hold">
                            <p:stCondLst>
                              <p:cond delay="1500"/>
                            </p:stCondLst>
                            <p:childTnLst>
                              <p:par>
                                <p:cTn id="69" presetID="23" presetClass="exit" presetSubtype="32" fill="hold" grpId="1" nodeType="afterEffect">
                                  <p:stCondLst>
                                    <p:cond delay="0"/>
                                  </p:stCondLst>
                                  <p:iterate>
                                    <p:tmAbs val="0"/>
                                  </p:iterate>
                                  <p:childTnLst>
                                    <p:anim calcmode="lin" valueType="num">
                                      <p:cBhvr>
                                        <p:cTn id="70" dur="500" fill="hold"/>
                                        <p:tgtEl>
                                          <p:spTgt spid="133"/>
                                        </p:tgtEl>
                                        <p:attrNameLst>
                                          <p:attrName>ppt_w</p:attrName>
                                        </p:attrNameLst>
                                      </p:cBhvr>
                                      <p:tavLst>
                                        <p:tav tm="0">
                                          <p:val>
                                            <p:strVal val="ppt_w"/>
                                          </p:val>
                                        </p:tav>
                                        <p:tav tm="100000">
                                          <p:val>
                                            <p:fltVal val="0"/>
                                          </p:val>
                                        </p:tav>
                                      </p:tavLst>
                                    </p:anim>
                                    <p:anim calcmode="lin" valueType="num">
                                      <p:cBhvr>
                                        <p:cTn id="71" dur="500" fill="hold"/>
                                        <p:tgtEl>
                                          <p:spTgt spid="133"/>
                                        </p:tgtEl>
                                        <p:attrNameLst>
                                          <p:attrName>ppt_h</p:attrName>
                                        </p:attrNameLst>
                                      </p:cBhvr>
                                      <p:tavLst>
                                        <p:tav tm="0">
                                          <p:val>
                                            <p:strVal val="ppt_h"/>
                                          </p:val>
                                        </p:tav>
                                        <p:tav tm="100000">
                                          <p:val>
                                            <p:fltVal val="0"/>
                                          </p:val>
                                        </p:tav>
                                      </p:tavLst>
                                    </p:anim>
                                    <p:set>
                                      <p:cBhvr>
                                        <p:cTn id="72" fill="hold">
                                          <p:stCondLst>
                                            <p:cond delay="499"/>
                                          </p:stCondLst>
                                        </p:cTn>
                                        <p:tgtEl>
                                          <p:spTgt spid="133"/>
                                        </p:tgtEl>
                                        <p:attrNameLst>
                                          <p:attrName>style.visibility</p:attrName>
                                        </p:attrNameLst>
                                      </p:cBhvr>
                                      <p:to>
                                        <p:strVal val="hidden"/>
                                      </p:to>
                                    </p:set>
                                  </p:childTnLst>
                                </p:cTn>
                              </p:par>
                            </p:childTnLst>
                          </p:cTn>
                        </p:par>
                        <p:par>
                          <p:cTn id="73" fill="hold">
                            <p:stCondLst>
                              <p:cond delay="2000"/>
                            </p:stCondLst>
                            <p:childTnLst>
                              <p:par>
                                <p:cTn id="74" presetID="10" presetClass="entr" fill="hold" grpId="0" nodeType="afterEffect">
                                  <p:stCondLst>
                                    <p:cond delay="0"/>
                                  </p:stCondLst>
                                  <p:iterate>
                                    <p:tmAbs val="0"/>
                                  </p:iterate>
                                  <p:childTnLst>
                                    <p:set>
                                      <p:cBhvr>
                                        <p:cTn id="75" fill="hold"/>
                                        <p:tgtEl>
                                          <p:spTgt spid="135"/>
                                        </p:tgtEl>
                                        <p:attrNameLst>
                                          <p:attrName>style.visibility</p:attrName>
                                        </p:attrNameLst>
                                      </p:cBhvr>
                                      <p:to>
                                        <p:strVal val="visible"/>
                                      </p:to>
                                    </p:set>
                                    <p:animEffect transition="in" filter="fade">
                                      <p:cBhvr>
                                        <p:cTn id="76" dur="500"/>
                                        <p:tgtEl>
                                          <p:spTgt spid="13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fill="hold" grpId="0" nodeType="clickEffect">
                                  <p:stCondLst>
                                    <p:cond delay="0"/>
                                  </p:stCondLst>
                                  <p:iterate>
                                    <p:tmAbs val="0"/>
                                  </p:iterate>
                                  <p:childTnLst>
                                    <p:set>
                                      <p:cBhvr>
                                        <p:cTn id="80" fill="hold"/>
                                        <p:tgtEl>
                                          <p:spTgt spid="128"/>
                                        </p:tgtEl>
                                        <p:attrNameLst>
                                          <p:attrName>style.visibility</p:attrName>
                                        </p:attrNameLst>
                                      </p:cBhvr>
                                      <p:to>
                                        <p:strVal val="visible"/>
                                      </p:to>
                                    </p:set>
                                    <p:animEffect transition="in" filter="fade">
                                      <p:cBhvr>
                                        <p:cTn id="81" dur="500"/>
                                        <p:tgtEl>
                                          <p:spTgt spid="128"/>
                                        </p:tgtEl>
                                      </p:cBhvr>
                                    </p:animEffect>
                                  </p:childTnLst>
                                </p:cTn>
                              </p:par>
                            </p:childTnLst>
                          </p:cTn>
                        </p:par>
                        <p:par>
                          <p:cTn id="82" fill="hold">
                            <p:stCondLst>
                              <p:cond delay="500"/>
                            </p:stCondLst>
                            <p:childTnLst>
                              <p:par>
                                <p:cTn id="83" presetID="23" presetClass="exit" presetSubtype="32" fill="hold" grpId="1" nodeType="afterEffect">
                                  <p:stCondLst>
                                    <p:cond delay="0"/>
                                  </p:stCondLst>
                                  <p:iterate>
                                    <p:tmAbs val="0"/>
                                  </p:iterate>
                                  <p:childTnLst>
                                    <p:anim calcmode="lin" valueType="num">
                                      <p:cBhvr>
                                        <p:cTn id="84" dur="500" fill="hold"/>
                                        <p:tgtEl>
                                          <p:spTgt spid="136"/>
                                        </p:tgtEl>
                                        <p:attrNameLst>
                                          <p:attrName>ppt_w</p:attrName>
                                        </p:attrNameLst>
                                      </p:cBhvr>
                                      <p:tavLst>
                                        <p:tav tm="0">
                                          <p:val>
                                            <p:strVal val="ppt_w"/>
                                          </p:val>
                                        </p:tav>
                                        <p:tav tm="100000">
                                          <p:val>
                                            <p:fltVal val="0"/>
                                          </p:val>
                                        </p:tav>
                                      </p:tavLst>
                                    </p:anim>
                                    <p:anim calcmode="lin" valueType="num">
                                      <p:cBhvr>
                                        <p:cTn id="85" dur="500" fill="hold"/>
                                        <p:tgtEl>
                                          <p:spTgt spid="136"/>
                                        </p:tgtEl>
                                        <p:attrNameLst>
                                          <p:attrName>ppt_h</p:attrName>
                                        </p:attrNameLst>
                                      </p:cBhvr>
                                      <p:tavLst>
                                        <p:tav tm="0">
                                          <p:val>
                                            <p:strVal val="ppt_h"/>
                                          </p:val>
                                        </p:tav>
                                        <p:tav tm="100000">
                                          <p:val>
                                            <p:fltVal val="0"/>
                                          </p:val>
                                        </p:tav>
                                      </p:tavLst>
                                    </p:anim>
                                    <p:set>
                                      <p:cBhvr>
                                        <p:cTn id="86" fill="hold">
                                          <p:stCondLst>
                                            <p:cond delay="499"/>
                                          </p:stCondLst>
                                        </p:cTn>
                                        <p:tgtEl>
                                          <p:spTgt spid="136"/>
                                        </p:tgtEl>
                                        <p:attrNameLst>
                                          <p:attrName>style.visibility</p:attrName>
                                        </p:attrNameLst>
                                      </p:cBhvr>
                                      <p:to>
                                        <p:strVal val="hidden"/>
                                      </p:to>
                                    </p:set>
                                  </p:childTnLst>
                                </p:cTn>
                              </p:par>
                            </p:childTnLst>
                          </p:cTn>
                        </p:par>
                        <p:par>
                          <p:cTn id="87" fill="hold">
                            <p:stCondLst>
                              <p:cond delay="1000"/>
                            </p:stCondLst>
                            <p:childTnLst>
                              <p:par>
                                <p:cTn id="88" presetID="23" presetClass="exit" presetSubtype="32" fill="hold" grpId="1" nodeType="afterEffect">
                                  <p:stCondLst>
                                    <p:cond delay="0"/>
                                  </p:stCondLst>
                                  <p:iterate>
                                    <p:tmAbs val="0"/>
                                  </p:iterate>
                                  <p:childTnLst>
                                    <p:anim calcmode="lin" valueType="num">
                                      <p:cBhvr>
                                        <p:cTn id="89" dur="500" fill="hold"/>
                                        <p:tgtEl>
                                          <p:spTgt spid="134"/>
                                        </p:tgtEl>
                                        <p:attrNameLst>
                                          <p:attrName>ppt_w</p:attrName>
                                        </p:attrNameLst>
                                      </p:cBhvr>
                                      <p:tavLst>
                                        <p:tav tm="0">
                                          <p:val>
                                            <p:strVal val="ppt_w"/>
                                          </p:val>
                                        </p:tav>
                                        <p:tav tm="100000">
                                          <p:val>
                                            <p:fltVal val="0"/>
                                          </p:val>
                                        </p:tav>
                                      </p:tavLst>
                                    </p:anim>
                                    <p:anim calcmode="lin" valueType="num">
                                      <p:cBhvr>
                                        <p:cTn id="90" dur="500" fill="hold"/>
                                        <p:tgtEl>
                                          <p:spTgt spid="134"/>
                                        </p:tgtEl>
                                        <p:attrNameLst>
                                          <p:attrName>ppt_h</p:attrName>
                                        </p:attrNameLst>
                                      </p:cBhvr>
                                      <p:tavLst>
                                        <p:tav tm="0">
                                          <p:val>
                                            <p:strVal val="ppt_h"/>
                                          </p:val>
                                        </p:tav>
                                        <p:tav tm="100000">
                                          <p:val>
                                            <p:fltVal val="0"/>
                                          </p:val>
                                        </p:tav>
                                      </p:tavLst>
                                    </p:anim>
                                    <p:set>
                                      <p:cBhvr>
                                        <p:cTn id="91" fill="hold">
                                          <p:stCondLst>
                                            <p:cond delay="499"/>
                                          </p:stCondLst>
                                        </p:cTn>
                                        <p:tgtEl>
                                          <p:spTgt spid="134"/>
                                        </p:tgtEl>
                                        <p:attrNameLst>
                                          <p:attrName>style.visibility</p:attrName>
                                        </p:attrNameLst>
                                      </p:cBhvr>
                                      <p:to>
                                        <p:strVal val="hidden"/>
                                      </p:to>
                                    </p:set>
                                  </p:childTnLst>
                                </p:cTn>
                              </p:par>
                            </p:childTnLst>
                          </p:cTn>
                        </p:par>
                        <p:par>
                          <p:cTn id="92" fill="hold">
                            <p:stCondLst>
                              <p:cond delay="1500"/>
                            </p:stCondLst>
                            <p:childTnLst>
                              <p:par>
                                <p:cTn id="93" presetID="23" presetClass="exit" presetSubtype="32" fill="hold" grpId="1" nodeType="afterEffect">
                                  <p:stCondLst>
                                    <p:cond delay="0"/>
                                  </p:stCondLst>
                                  <p:iterate>
                                    <p:tmAbs val="0"/>
                                  </p:iterate>
                                  <p:childTnLst>
                                    <p:anim calcmode="lin" valueType="num">
                                      <p:cBhvr>
                                        <p:cTn id="94" dur="500" fill="hold"/>
                                        <p:tgtEl>
                                          <p:spTgt spid="135"/>
                                        </p:tgtEl>
                                        <p:attrNameLst>
                                          <p:attrName>ppt_w</p:attrName>
                                        </p:attrNameLst>
                                      </p:cBhvr>
                                      <p:tavLst>
                                        <p:tav tm="0">
                                          <p:val>
                                            <p:strVal val="ppt_w"/>
                                          </p:val>
                                        </p:tav>
                                        <p:tav tm="100000">
                                          <p:val>
                                            <p:fltVal val="0"/>
                                          </p:val>
                                        </p:tav>
                                      </p:tavLst>
                                    </p:anim>
                                    <p:anim calcmode="lin" valueType="num">
                                      <p:cBhvr>
                                        <p:cTn id="95" dur="500" fill="hold"/>
                                        <p:tgtEl>
                                          <p:spTgt spid="135"/>
                                        </p:tgtEl>
                                        <p:attrNameLst>
                                          <p:attrName>ppt_h</p:attrName>
                                        </p:attrNameLst>
                                      </p:cBhvr>
                                      <p:tavLst>
                                        <p:tav tm="0">
                                          <p:val>
                                            <p:strVal val="ppt_h"/>
                                          </p:val>
                                        </p:tav>
                                        <p:tav tm="100000">
                                          <p:val>
                                            <p:fltVal val="0"/>
                                          </p:val>
                                        </p:tav>
                                      </p:tavLst>
                                    </p:anim>
                                    <p:set>
                                      <p:cBhvr>
                                        <p:cTn id="96" fill="hold">
                                          <p:stCondLst>
                                            <p:cond delay="499"/>
                                          </p:stCondLst>
                                        </p:cTn>
                                        <p:tgtEl>
                                          <p:spTgt spid="135"/>
                                        </p:tgtEl>
                                        <p:attrNameLst>
                                          <p:attrName>style.visibility</p:attrName>
                                        </p:attrNameLst>
                                      </p:cBhvr>
                                      <p:to>
                                        <p:strVal val="hidden"/>
                                      </p:to>
                                    </p:set>
                                  </p:childTnLst>
                                </p:cTn>
                              </p:par>
                            </p:childTnLst>
                          </p:cTn>
                        </p:par>
                        <p:par>
                          <p:cTn id="97" fill="hold">
                            <p:stCondLst>
                              <p:cond delay="0"/>
                            </p:stCondLst>
                            <p:childTnLst>
                              <p:par>
                                <p:cTn id="98" presetID="-1" presetClass="path" presetSubtype="0" accel="50000" decel="50000" fill="hold" nodeType="afterEffect">
                                  <p:stCondLst>
                                    <p:cond delay="0"/>
                                  </p:stCondLst>
                                  <p:childTnLst>
                                    <p:animMotion origin="layout" path="M 0.000000 0.000000 L 0.000391 0.290509" pathEditMode="relative">
                                      <p:cBhvr>
                                        <p:cTn id="99" dur="500" fill="hold"/>
                                        <p:tgtEl>
                                          <p:spTgt spid="124"/>
                                        </p:tgtEl>
                                        <p:attrNameLst>
                                          <p:attrName>ppt_x</p:attrName>
                                          <p:attrName>ppt_y</p:attrName>
                                        </p:attrNameLst>
                                      </p:cBhvr>
                                    </p:animMotion>
                                  </p:childTnLst>
                                </p:cTn>
                              </p:par>
                            </p:childTnLst>
                          </p:cTn>
                        </p:par>
                        <p:par>
                          <p:cTn id="100" fill="hold">
                            <p:stCondLst>
                              <p:cond delay="0"/>
                            </p:stCondLst>
                            <p:childTnLst>
                              <p:par>
                                <p:cTn id="101" presetID="-1" presetClass="path" presetSubtype="0" accel="50000" decel="50000" fill="hold" nodeType="afterEffect">
                                  <p:stCondLst>
                                    <p:cond delay="0"/>
                                  </p:stCondLst>
                                  <p:childTnLst>
                                    <p:animMotion origin="layout" path="M 0.000000 0.000000 L 0.047843 0.000000" pathEditMode="relative">
                                      <p:cBhvr>
                                        <p:cTn id="102" dur="500" fill="hold"/>
                                        <p:tgtEl>
                                          <p:spTgt spid="123"/>
                                        </p:tgtEl>
                                        <p:attrNameLst>
                                          <p:attrName>ppt_x</p:attrName>
                                          <p:attrName>ppt_y</p:attrName>
                                        </p:attrNameLst>
                                      </p:cBhvr>
                                    </p:animMotion>
                                  </p:childTnLst>
                                </p:cTn>
                              </p:par>
                            </p:childTnLst>
                          </p:cTn>
                        </p:par>
                        <p:par>
                          <p:cTn id="103" fill="hold">
                            <p:stCondLst>
                              <p:cond delay="0"/>
                            </p:stCondLst>
                            <p:childTnLst>
                              <p:par>
                                <p:cTn id="104" presetID="-1" presetClass="path" presetSubtype="0" accel="50000" decel="50000" fill="hold" nodeType="afterEffect">
                                  <p:stCondLst>
                                    <p:cond delay="0"/>
                                  </p:stCondLst>
                                  <p:childTnLst>
                                    <p:animMotion origin="layout" path="M 0.000391 0.290509 C 0.000391 0.290509 -0.029818 0.283102 -0.041276 0.244213 C -0.053663 0.202172 -0.047266 0.000694 -0.047266 0.000694" pathEditMode="relative">
                                      <p:cBhvr>
                                        <p:cTn id="105" dur="500" fill="hold"/>
                                        <p:tgtEl>
                                          <p:spTgt spid="124"/>
                                        </p:tgtEl>
                                        <p:attrNameLst>
                                          <p:attrName>ppt_x</p:attrName>
                                          <p:attrName>ppt_y</p:attrName>
                                        </p:attrNameLst>
                                      </p:cBhvr>
                                    </p:animMotion>
                                  </p:childTnLst>
                                </p:cTn>
                              </p:par>
                            </p:childTnLst>
                          </p:cTn>
                        </p:par>
                        <p:par>
                          <p:cTn id="106" fill="hold">
                            <p:stCondLst>
                              <p:cond delay="0"/>
                            </p:stCondLst>
                            <p:childTnLst>
                              <p:par>
                                <p:cTn id="107" presetID="-1" presetClass="path" presetSubtype="0" accel="50000" decel="50000" fill="hold" nodeType="afterEffect">
                                  <p:stCondLst>
                                    <p:cond delay="0"/>
                                  </p:stCondLst>
                                  <p:childTnLst>
                                    <p:animMotion origin="layout" path="M 0.000000 0.000000 L 0.044531 0.000691" pathEditMode="relative">
                                      <p:cBhvr>
                                        <p:cTn id="108" dur="500" fill="hold"/>
                                        <p:tgtEl>
                                          <p:spTgt spid="129"/>
                                        </p:tgtEl>
                                        <p:attrNameLst>
                                          <p:attrName>ppt_x</p:attrName>
                                          <p:attrName>ppt_y</p:attrName>
                                        </p:attrNameLst>
                                      </p:cBhvr>
                                    </p:animMotion>
                                  </p:childTnLst>
                                </p:cTn>
                              </p:par>
                            </p:childTnLst>
                          </p:cTn>
                        </p:par>
                        <p:par>
                          <p:cTn id="109" fill="hold">
                            <p:stCondLst>
                              <p:cond delay="0"/>
                            </p:stCondLst>
                            <p:childTnLst>
                              <p:par>
                                <p:cTn id="110" presetID="-1" presetClass="path" presetSubtype="0" accel="50000" decel="50000" fill="hold" nodeType="withEffect">
                                  <p:stCondLst>
                                    <p:cond delay="0"/>
                                  </p:stCondLst>
                                  <p:childTnLst>
                                    <p:animMotion origin="layout" path="M 0.000000 0.000000 L 0.047649 -0.055350" pathEditMode="relative">
                                      <p:cBhvr>
                                        <p:cTn id="111" dur="500" fill="hold"/>
                                        <p:tgtEl>
                                          <p:spTgt spid="128"/>
                                        </p:tgtEl>
                                        <p:attrNameLst>
                                          <p:attrName>ppt_x</p:attrName>
                                          <p:attrName>ppt_y</p:attrName>
                                        </p:attrNameLst>
                                      </p:cBhvr>
                                    </p:animMotion>
                                  </p:childTnLst>
                                </p:cTn>
                              </p:par>
                            </p:childTnLst>
                          </p:cTn>
                        </p:par>
                        <p:par>
                          <p:cTn id="112" fill="hold">
                            <p:stCondLst>
                              <p:cond delay="0"/>
                            </p:stCondLst>
                            <p:childTnLst>
                              <p:par>
                                <p:cTn id="113" presetID="-1" presetClass="path" presetSubtype="0" accel="50000" decel="50000" fill="hold" nodeType="afterEffect">
                                  <p:stCondLst>
                                    <p:cond delay="0"/>
                                  </p:stCondLst>
                                  <p:childTnLst>
                                    <p:animMotion origin="layout" path="M 0.000000 0.000000 L 0.000391 0.360880" pathEditMode="relative">
                                      <p:cBhvr>
                                        <p:cTn id="114" dur="500" fill="hold"/>
                                        <p:tgtEl>
                                          <p:spTgt spid="125"/>
                                        </p:tgtEl>
                                        <p:attrNameLst>
                                          <p:attrName>ppt_x</p:attrName>
                                          <p:attrName>ppt_y</p:attrName>
                                        </p:attrNameLst>
                                      </p:cBhvr>
                                    </p:animMotion>
                                  </p:childTnLst>
                                </p:cTn>
                              </p:par>
                            </p:childTnLst>
                          </p:cTn>
                        </p:par>
                        <p:par>
                          <p:cTn id="115" fill="hold">
                            <p:stCondLst>
                              <p:cond delay="0"/>
                            </p:stCondLst>
                            <p:childTnLst>
                              <p:par>
                                <p:cTn id="116" presetID="-1" presetClass="path" presetSubtype="0" accel="50000" decel="50000" fill="hold" nodeType="afterEffect">
                                  <p:stCondLst>
                                    <p:cond delay="0"/>
                                  </p:stCondLst>
                                  <p:childTnLst>
                                    <p:animMotion origin="layout" path="M 0.000391 0.360880 L 0.000391 0.000694" pathEditMode="relative">
                                      <p:cBhvr>
                                        <p:cTn id="117" dur="500" fill="hold"/>
                                        <p:tgtEl>
                                          <p:spTgt spid="125"/>
                                        </p:tgtEl>
                                        <p:attrNameLst>
                                          <p:attrName>ppt_x</p:attrName>
                                          <p:attrName>ppt_y</p:attrName>
                                        </p:attrNameLst>
                                      </p:cBhvr>
                                    </p:animMotion>
                                  </p:childTnLst>
                                </p:cTn>
                              </p:par>
                            </p:childTnLst>
                          </p:cTn>
                        </p:par>
                        <p:par>
                          <p:cTn id="118" fill="hold">
                            <p:stCondLst>
                              <p:cond delay="0"/>
                            </p:stCondLst>
                            <p:childTnLst>
                              <p:par>
                                <p:cTn id="119" presetID="-1" presetClass="path" presetSubtype="0" accel="50000" decel="50000" fill="hold" nodeType="withEffect">
                                  <p:stCondLst>
                                    <p:cond delay="0"/>
                                  </p:stCondLst>
                                  <p:childTnLst>
                                    <p:animMotion origin="layout" path="M 0.047649 -0.055350 L 0.095305 0.101594" pathEditMode="relative">
                                      <p:cBhvr>
                                        <p:cTn id="120" dur="500" fill="hold"/>
                                        <p:tgtEl>
                                          <p:spTgt spid="128"/>
                                        </p:tgtEl>
                                        <p:attrNameLst>
                                          <p:attrName>ppt_x</p:attrName>
                                          <p:attrName>ppt_y</p:attrName>
                                        </p:attrNameLst>
                                      </p:cBhvr>
                                    </p:animMotion>
                                  </p:childTnLst>
                                </p:cTn>
                              </p:par>
                            </p:childTnLst>
                          </p:cTn>
                        </p:par>
                        <p:par>
                          <p:cTn id="121" fill="hold">
                            <p:stCondLst>
                              <p:cond delay="0"/>
                            </p:stCondLst>
                            <p:childTnLst>
                              <p:par>
                                <p:cTn id="122" presetID="-1" presetClass="path" presetSubtype="0" accel="50000" decel="50000" fill="hold" nodeType="withEffect">
                                  <p:stCondLst>
                                    <p:cond delay="0"/>
                                  </p:stCondLst>
                                  <p:childTnLst>
                                    <p:animMotion origin="layout" path="M 0.044531 0.000691 L 0.091406 0.000691" pathEditMode="relative">
                                      <p:cBhvr>
                                        <p:cTn id="123" dur="500" fill="hold"/>
                                        <p:tgtEl>
                                          <p:spTgt spid="129"/>
                                        </p:tgtEl>
                                        <p:attrNameLst>
                                          <p:attrName>ppt_x</p:attrName>
                                          <p:attrName>ppt_y</p:attrName>
                                        </p:attrNameLst>
                                      </p:cBhvr>
                                    </p:animMotion>
                                  </p:childTnLst>
                                </p:cTn>
                              </p:par>
                            </p:childTnLst>
                          </p:cTn>
                        </p:par>
                        <p:par>
                          <p:cTn id="124" fill="hold">
                            <p:stCondLst>
                              <p:cond delay="0"/>
                            </p:stCondLst>
                            <p:childTnLst>
                              <p:par>
                                <p:cTn id="125" presetID="-1" presetClass="path" presetSubtype="0" accel="50000" decel="50000" fill="hold" nodeType="afterEffect">
                                  <p:stCondLst>
                                    <p:cond delay="0"/>
                                  </p:stCondLst>
                                  <p:childTnLst>
                                    <p:animMotion origin="layout" path="M 0.000000 0.000000 L 0.000391 0.226157" pathEditMode="relative">
                                      <p:cBhvr>
                                        <p:cTn id="126" dur="500" fill="hold"/>
                                        <p:tgtEl>
                                          <p:spTgt spid="127"/>
                                        </p:tgtEl>
                                        <p:attrNameLst>
                                          <p:attrName>ppt_x</p:attrName>
                                          <p:attrName>ppt_y</p:attrName>
                                        </p:attrNameLst>
                                      </p:cBhvr>
                                    </p:animMotion>
                                  </p:childTnLst>
                                </p:cTn>
                              </p:par>
                            </p:childTnLst>
                          </p:cTn>
                        </p:par>
                        <p:par>
                          <p:cTn id="127" fill="hold">
                            <p:stCondLst>
                              <p:cond delay="0"/>
                            </p:stCondLst>
                            <p:childTnLst>
                              <p:par>
                                <p:cTn id="128" presetID="-1" presetClass="path" presetSubtype="0" accel="50000" decel="50000" fill="hold" nodeType="afterEffect">
                                  <p:stCondLst>
                                    <p:cond delay="0"/>
                                  </p:stCondLst>
                                  <p:childTnLst>
                                    <p:animMotion origin="layout" path="M 0.095305 0.101594 L 0.095305 -0.055350" pathEditMode="relative">
                                      <p:cBhvr>
                                        <p:cTn id="129" dur="500" fill="hold"/>
                                        <p:tgtEl>
                                          <p:spTgt spid="128"/>
                                        </p:tgtEl>
                                        <p:attrNameLst>
                                          <p:attrName>ppt_x</p:attrName>
                                          <p:attrName>ppt_y</p:attrName>
                                        </p:attrNameLst>
                                      </p:cBhvr>
                                    </p:animMotion>
                                  </p:childTnLst>
                                </p:cTn>
                              </p:par>
                            </p:childTnLst>
                          </p:cTn>
                        </p:par>
                        <p:par>
                          <p:cTn id="130" fill="hold">
                            <p:stCondLst>
                              <p:cond delay="0"/>
                            </p:stCondLst>
                            <p:childTnLst>
                              <p:par>
                                <p:cTn id="131" presetID="-1" presetClass="path" presetSubtype="0" accel="50000" decel="50000" fill="hold" nodeType="withEffect">
                                  <p:stCondLst>
                                    <p:cond delay="1000"/>
                                  </p:stCondLst>
                                  <p:childTnLst>
                                    <p:animMotion origin="layout" path="M 0.000391 0.000694 L 0.048047 -0.003472" pathEditMode="relative">
                                      <p:cBhvr>
                                        <p:cTn id="132" dur="500" fill="hold"/>
                                        <p:tgtEl>
                                          <p:spTgt spid="125"/>
                                        </p:tgtEl>
                                        <p:attrNameLst>
                                          <p:attrName>ppt_x</p:attrName>
                                          <p:attrName>ppt_y</p:attrName>
                                        </p:attrNameLst>
                                      </p:cBhvr>
                                    </p:animMotion>
                                  </p:childTnLst>
                                </p:cTn>
                              </p:par>
                            </p:childTnLst>
                          </p:cTn>
                        </p:par>
                        <p:par>
                          <p:cTn id="133" fill="hold">
                            <p:stCondLst>
                              <p:cond delay="0"/>
                            </p:stCondLst>
                            <p:childTnLst>
                              <p:par>
                                <p:cTn id="134" presetID="-1" presetClass="path" presetSubtype="0" accel="50000" decel="50000" fill="hold" nodeType="afterEffect">
                                  <p:stCondLst>
                                    <p:cond delay="0"/>
                                  </p:stCondLst>
                                  <p:childTnLst>
                                    <p:animMotion origin="layout" path="M 0.047843 0.000000 L 0.095703 0.000694" pathEditMode="relative">
                                      <p:cBhvr>
                                        <p:cTn id="135" dur="500" fill="hold"/>
                                        <p:tgtEl>
                                          <p:spTgt spid="123"/>
                                        </p:tgtEl>
                                        <p:attrNameLst>
                                          <p:attrName>ppt_x</p:attrName>
                                          <p:attrName>ppt_y</p:attrName>
                                        </p:attrNameLst>
                                      </p:cBhvr>
                                    </p:animMotion>
                                  </p:childTnLst>
                                </p:cTn>
                              </p:par>
                            </p:childTnLst>
                          </p:cTn>
                        </p:par>
                        <p:par>
                          <p:cTn id="136" fill="hold">
                            <p:stCondLst>
                              <p:cond delay="0"/>
                            </p:stCondLst>
                            <p:childTnLst>
                              <p:par>
                                <p:cTn id="137" presetID="-1" presetClass="path" presetSubtype="0" accel="50000" decel="50000" fill="hold" nodeType="afterEffect">
                                  <p:stCondLst>
                                    <p:cond delay="0"/>
                                  </p:stCondLst>
                                  <p:childTnLst>
                                    <p:animMotion origin="layout" path="M -0.047266 0.000694 L 0.000391 0.000694" pathEditMode="relative">
                                      <p:cBhvr>
                                        <p:cTn id="138" dur="500" fill="hold"/>
                                        <p:tgtEl>
                                          <p:spTgt spid="124"/>
                                        </p:tgtEl>
                                        <p:attrNameLst>
                                          <p:attrName>ppt_x</p:attrName>
                                          <p:attrName>ppt_y</p:attrName>
                                        </p:attrNameLst>
                                      </p:cBhvr>
                                    </p:animMotion>
                                  </p:childTnLst>
                                </p:cTn>
                              </p:par>
                            </p:childTnLst>
                          </p:cTn>
                        </p:par>
                        <p:par>
                          <p:cTn id="139" fill="hold">
                            <p:stCondLst>
                              <p:cond delay="0"/>
                            </p:stCondLst>
                            <p:childTnLst>
                              <p:par>
                                <p:cTn id="140" presetID="-1" presetClass="path" presetSubtype="0" accel="50000" decel="50000" fill="hold" nodeType="afterEffect">
                                  <p:stCondLst>
                                    <p:cond delay="0"/>
                                  </p:stCondLst>
                                  <p:childTnLst>
                                    <p:animMotion origin="layout" path="M 0.000391 0.226157 C 0.000391 0.226157 -0.090755 0.268750 -0.126172 0.225694 C -0.143597 0.204511 -0.142578 0.000694 -0.142578 0.000694" pathEditMode="relative">
                                      <p:cBhvr>
                                        <p:cTn id="141" dur="500" fill="hold"/>
                                        <p:tgtEl>
                                          <p:spTgt spid="127"/>
                                        </p:tgtEl>
                                        <p:attrNameLst>
                                          <p:attrName>ppt_x</p:attrName>
                                          <p:attrName>ppt_y</p:attrName>
                                        </p:attrNameLst>
                                      </p:cBhvr>
                                    </p:animMotion>
                                  </p:childTnLst>
                                </p:cTn>
                              </p:par>
                            </p:childTnLst>
                          </p:cTn>
                        </p:par>
                        <p:par>
                          <p:cTn id="142" fill="hold">
                            <p:stCondLst>
                              <p:cond delay="0"/>
                            </p:stCondLst>
                            <p:childTnLst>
                              <p:par>
                                <p:cTn id="143" presetID="-1" presetClass="path" presetSubtype="0" accel="50000" decel="50000" fill="hold" nodeType="afterEffect">
                                  <p:stCondLst>
                                    <p:cond delay="0"/>
                                  </p:stCondLst>
                                  <p:childTnLst>
                                    <p:animMotion origin="layout" path="M 0.095305 -0.055350 L 0.142961 -0.055350" pathEditMode="relative">
                                      <p:cBhvr>
                                        <p:cTn id="144" dur="500" fill="hold"/>
                                        <p:tgtEl>
                                          <p:spTgt spid="128"/>
                                        </p:tgtEl>
                                        <p:attrNameLst>
                                          <p:attrName>ppt_x</p:attrName>
                                          <p:attrName>ppt_y</p:attrName>
                                        </p:attrNameLst>
                                      </p:cBhvr>
                                    </p:animMotion>
                                  </p:childTnLst>
                                </p:cTn>
                              </p:par>
                            </p:childTnLst>
                          </p:cTn>
                        </p:par>
                        <p:par>
                          <p:cTn id="145" fill="hold">
                            <p:stCondLst>
                              <p:cond delay="0"/>
                            </p:stCondLst>
                            <p:childTnLst>
                              <p:par>
                                <p:cTn id="146" presetID="-1" presetClass="path" presetSubtype="0" accel="50000" decel="50000" fill="hold" nodeType="withEffect">
                                  <p:stCondLst>
                                    <p:cond delay="0"/>
                                  </p:stCondLst>
                                  <p:childTnLst>
                                    <p:animMotion origin="layout" path="M 0.091406 0.000691 L 0.140365 0.002543" pathEditMode="relative">
                                      <p:cBhvr>
                                        <p:cTn id="147" dur="500" fill="hold"/>
                                        <p:tgtEl>
                                          <p:spTgt spid="129"/>
                                        </p:tgtEl>
                                        <p:attrNameLst>
                                          <p:attrName>ppt_x</p:attrName>
                                          <p:attrName>ppt_y</p:attrName>
                                        </p:attrNameLst>
                                      </p:cBhvr>
                                    </p:animMotion>
                                  </p:childTnLst>
                                </p:cTn>
                              </p:par>
                            </p:childTnLst>
                          </p:cTn>
                        </p:par>
                        <p:par>
                          <p:cTn id="148" fill="hold">
                            <p:stCondLst>
                              <p:cond delay="0"/>
                            </p:stCondLst>
                            <p:childTnLst>
                              <p:par>
                                <p:cTn id="149" presetID="-1" presetClass="path" presetSubtype="0" accel="50000" decel="50000" fill="hold" nodeType="afterEffect">
                                  <p:stCondLst>
                                    <p:cond delay="0"/>
                                  </p:stCondLst>
                                  <p:childTnLst>
                                    <p:animMotion origin="layout" path="M 0.000000 0.000000 L 0.000391 0.353935" pathEditMode="relative">
                                      <p:cBhvr>
                                        <p:cTn id="150" dur="500" fill="hold"/>
                                        <p:tgtEl>
                                          <p:spTgt spid="122"/>
                                        </p:tgtEl>
                                        <p:attrNameLst>
                                          <p:attrName>ppt_x</p:attrName>
                                          <p:attrName>ppt_y</p:attrName>
                                        </p:attrNameLst>
                                      </p:cBhvr>
                                    </p:animMotion>
                                  </p:childTnLst>
                                </p:cTn>
                              </p:par>
                            </p:childTnLst>
                          </p:cTn>
                        </p:par>
                        <p:par>
                          <p:cTn id="151" fill="hold">
                            <p:stCondLst>
                              <p:cond delay="0"/>
                            </p:stCondLst>
                            <p:childTnLst>
                              <p:par>
                                <p:cTn id="152" presetID="-1" presetClass="path" presetSubtype="0" accel="50000" decel="50000" fill="hold" nodeType="afterEffect">
                                  <p:stCondLst>
                                    <p:cond delay="0"/>
                                  </p:stCondLst>
                                  <p:childTnLst>
                                    <p:animMotion origin="layout" path="M 0.048047 -0.003472 L 0.095703 -0.003472" pathEditMode="relative">
                                      <p:cBhvr>
                                        <p:cTn id="153" dur="500" fill="hold"/>
                                        <p:tgtEl>
                                          <p:spTgt spid="125"/>
                                        </p:tgtEl>
                                        <p:attrNameLst>
                                          <p:attrName>ppt_x</p:attrName>
                                          <p:attrName>ppt_y</p:attrName>
                                        </p:attrNameLst>
                                      </p:cBhvr>
                                    </p:animMotion>
                                  </p:childTnLst>
                                </p:cTn>
                              </p:par>
                            </p:childTnLst>
                          </p:cTn>
                        </p:par>
                        <p:par>
                          <p:cTn id="154" fill="hold">
                            <p:stCondLst>
                              <p:cond delay="0"/>
                            </p:stCondLst>
                            <p:childTnLst>
                              <p:par>
                                <p:cTn id="155" presetID="-1" presetClass="path" presetSubtype="0" accel="50000" decel="50000" fill="hold" nodeType="afterEffect">
                                  <p:stCondLst>
                                    <p:cond delay="0"/>
                                  </p:stCondLst>
                                  <p:childTnLst>
                                    <p:animMotion origin="layout" path="M 0.000391 0.353935 C 0.000391 0.353935 -0.031120 0.333565 -0.047266 0.296528 C -0.067078 0.251081 -0.047266 0.000694 -0.047266 0.000694" pathEditMode="relative">
                                      <p:cBhvr>
                                        <p:cTn id="156" dur="500" fill="hold"/>
                                        <p:tgtEl>
                                          <p:spTgt spid="122"/>
                                        </p:tgtEl>
                                        <p:attrNameLst>
                                          <p:attrName>ppt_x</p:attrName>
                                          <p:attrName>ppt_y</p:attrName>
                                        </p:attrNameLst>
                                      </p:cBhvr>
                                    </p:animMotion>
                                  </p:childTnLst>
                                </p:cTn>
                              </p:par>
                            </p:childTnLst>
                          </p:cTn>
                        </p:par>
                        <p:par>
                          <p:cTn id="157" fill="hold">
                            <p:stCondLst>
                              <p:cond delay="0"/>
                            </p:stCondLst>
                            <p:childTnLst>
                              <p:par>
                                <p:cTn id="158" presetID="-1" presetClass="path" presetSubtype="0" accel="50000" decel="50000" fill="hold" nodeType="afterEffect">
                                  <p:stCondLst>
                                    <p:cond delay="500"/>
                                  </p:stCondLst>
                                  <p:childTnLst>
                                    <p:animMotion origin="layout" path="M 0.142961 -0.055350 L 0.190618 0.046038" pathEditMode="relative">
                                      <p:cBhvr>
                                        <p:cTn id="159" dur="500" fill="hold"/>
                                        <p:tgtEl>
                                          <p:spTgt spid="128"/>
                                        </p:tgtEl>
                                        <p:attrNameLst>
                                          <p:attrName>ppt_x</p:attrName>
                                          <p:attrName>ppt_y</p:attrName>
                                        </p:attrNameLst>
                                      </p:cBhvr>
                                    </p:animMotion>
                                  </p:childTnLst>
                                </p:cTn>
                              </p:par>
                            </p:childTnLst>
                          </p:cTn>
                        </p:par>
                        <p:par>
                          <p:cTn id="160" fill="hold">
                            <p:stCondLst>
                              <p:cond delay="0"/>
                            </p:stCondLst>
                            <p:childTnLst>
                              <p:par>
                                <p:cTn id="161" presetID="-1" presetClass="path" presetSubtype="0" accel="50000" decel="50000" fill="hold" nodeType="withEffect">
                                  <p:stCondLst>
                                    <p:cond delay="0"/>
                                  </p:stCondLst>
                                  <p:childTnLst>
                                    <p:animMotion origin="layout" path="M 0.140365 0.002543 L 0.188281 -0.001160" pathEditMode="relative">
                                      <p:cBhvr>
                                        <p:cTn id="162" dur="500" fill="hold"/>
                                        <p:tgtEl>
                                          <p:spTgt spid="129"/>
                                        </p:tgtEl>
                                        <p:attrNameLst>
                                          <p:attrName>ppt_x</p:attrName>
                                          <p:attrName>ppt_y</p:attrName>
                                        </p:attrNameLst>
                                      </p:cBhvr>
                                    </p:animMotion>
                                  </p:childTnLst>
                                </p:cTn>
                              </p:par>
                            </p:childTnLst>
                          </p:cTn>
                        </p:par>
                        <p:par>
                          <p:cTn id="163" fill="hold">
                            <p:stCondLst>
                              <p:cond delay="0"/>
                            </p:stCondLst>
                            <p:childTnLst>
                              <p:par>
                                <p:cTn id="164" presetID="-1" presetClass="path" presetSubtype="0" accel="50000" decel="50000" fill="hold" nodeType="afterEffect">
                                  <p:stCondLst>
                                    <p:cond delay="0"/>
                                  </p:stCondLst>
                                  <p:childTnLst>
                                    <p:animMotion origin="layout" path="M 0.190618 0.046038 L 0.190618 -0.064610" pathEditMode="relative">
                                      <p:cBhvr>
                                        <p:cTn id="165" dur="500" fill="hold"/>
                                        <p:tgtEl>
                                          <p:spTgt spid="128"/>
                                        </p:tgtEl>
                                        <p:attrNameLst>
                                          <p:attrName>ppt_x</p:attrName>
                                          <p:attrName>ppt_y</p:attrName>
                                        </p:attrNameLst>
                                      </p:cBhvr>
                                    </p:animMotion>
                                  </p:childTnLst>
                                </p:cTn>
                              </p:par>
                            </p:childTnLst>
                          </p:cTn>
                        </p:par>
                        <p:par>
                          <p:cTn id="166" fill="hold">
                            <p:stCondLst>
                              <p:cond delay="0"/>
                            </p:stCondLst>
                            <p:childTnLst>
                              <p:par>
                                <p:cTn id="167" presetID="-1" presetClass="path" presetSubtype="0" accel="50000" decel="50000" fill="hold" nodeType="afterEffect">
                                  <p:stCondLst>
                                    <p:cond delay="0"/>
                                  </p:stCondLst>
                                  <p:childTnLst>
                                    <p:animMotion origin="layout" path="M 0.000000 0.000000 L 0.000391 0.288194" pathEditMode="relative">
                                      <p:cBhvr>
                                        <p:cTn id="168" dur="500" fill="hold"/>
                                        <p:tgtEl>
                                          <p:spTgt spid="126"/>
                                        </p:tgtEl>
                                        <p:attrNameLst>
                                          <p:attrName>ppt_x</p:attrName>
                                          <p:attrName>ppt_y</p:attrName>
                                        </p:attrNameLst>
                                      </p:cBhvr>
                                    </p:animMotion>
                                  </p:childTnLst>
                                </p:cTn>
                              </p:par>
                            </p:childTnLst>
                          </p:cTn>
                        </p:par>
                        <p:par>
                          <p:cTn id="169" fill="hold">
                            <p:stCondLst>
                              <p:cond delay="0"/>
                            </p:stCondLst>
                            <p:childTnLst>
                              <p:par>
                                <p:cTn id="170" presetID="-1" presetClass="path" presetSubtype="0" accel="50000" decel="50000" fill="hold" nodeType="afterEffect">
                                  <p:stCondLst>
                                    <p:cond delay="0"/>
                                  </p:stCondLst>
                                  <p:childTnLst>
                                    <p:animMotion origin="layout" path="M 0.095703 -0.003472 L 0.143359 -0.003472" pathEditMode="relative">
                                      <p:cBhvr>
                                        <p:cTn id="171" dur="500" fill="hold"/>
                                        <p:tgtEl>
                                          <p:spTgt spid="125"/>
                                        </p:tgtEl>
                                        <p:attrNameLst>
                                          <p:attrName>ppt_x</p:attrName>
                                          <p:attrName>ppt_y</p:attrName>
                                        </p:attrNameLst>
                                      </p:cBhvr>
                                    </p:animMotion>
                                  </p:childTnLst>
                                </p:cTn>
                              </p:par>
                            </p:childTnLst>
                          </p:cTn>
                        </p:par>
                        <p:par>
                          <p:cTn id="172" fill="hold">
                            <p:stCondLst>
                              <p:cond delay="0"/>
                            </p:stCondLst>
                            <p:childTnLst>
                              <p:par>
                                <p:cTn id="173" presetID="-1" presetClass="path" presetSubtype="0" accel="50000" decel="50000" fill="hold" nodeType="afterEffect">
                                  <p:stCondLst>
                                    <p:cond delay="0"/>
                                  </p:stCondLst>
                                  <p:childTnLst>
                                    <p:animMotion origin="layout" path="M -0.047266 0.000694 L 0.000391 0.000694" pathEditMode="relative">
                                      <p:cBhvr>
                                        <p:cTn id="174" dur="500" fill="hold"/>
                                        <p:tgtEl>
                                          <p:spTgt spid="122"/>
                                        </p:tgtEl>
                                        <p:attrNameLst>
                                          <p:attrName>ppt_x</p:attrName>
                                          <p:attrName>ppt_y</p:attrName>
                                        </p:attrNameLst>
                                      </p:cBhvr>
                                    </p:animMotion>
                                  </p:childTnLst>
                                </p:cTn>
                              </p:par>
                            </p:childTnLst>
                          </p:cTn>
                        </p:par>
                        <p:par>
                          <p:cTn id="175" fill="hold">
                            <p:stCondLst>
                              <p:cond delay="0"/>
                            </p:stCondLst>
                            <p:childTnLst>
                              <p:par>
                                <p:cTn id="176" presetID="-1" presetClass="path" presetSubtype="0" accel="50000" decel="50000" fill="hold" nodeType="afterEffect">
                                  <p:stCondLst>
                                    <p:cond delay="0"/>
                                  </p:stCondLst>
                                  <p:childTnLst>
                                    <p:animMotion origin="layout" path="M 0.095703 0.000694 L 0.143359 0.000694" pathEditMode="relative">
                                      <p:cBhvr>
                                        <p:cTn id="177" dur="500" fill="hold"/>
                                        <p:tgtEl>
                                          <p:spTgt spid="123"/>
                                        </p:tgtEl>
                                        <p:attrNameLst>
                                          <p:attrName>ppt_x</p:attrName>
                                          <p:attrName>ppt_y</p:attrName>
                                        </p:attrNameLst>
                                      </p:cBhvr>
                                    </p:animMotion>
                                  </p:childTnLst>
                                </p:cTn>
                              </p:par>
                            </p:childTnLst>
                          </p:cTn>
                        </p:par>
                        <p:par>
                          <p:cTn id="178" fill="hold">
                            <p:stCondLst>
                              <p:cond delay="0"/>
                            </p:stCondLst>
                            <p:childTnLst>
                              <p:par>
                                <p:cTn id="179" presetID="-1" presetClass="path" presetSubtype="0" accel="50000" decel="50000" fill="hold" nodeType="afterEffect">
                                  <p:stCondLst>
                                    <p:cond delay="0"/>
                                  </p:stCondLst>
                                  <p:childTnLst>
                                    <p:animMotion origin="layout" path="M 0.000391 0.000694 L 0.048047 0.000694" pathEditMode="relative">
                                      <p:cBhvr>
                                        <p:cTn id="180" dur="500" fill="hold"/>
                                        <p:tgtEl>
                                          <p:spTgt spid="124"/>
                                        </p:tgtEl>
                                        <p:attrNameLst>
                                          <p:attrName>ppt_x</p:attrName>
                                          <p:attrName>ppt_y</p:attrName>
                                        </p:attrNameLst>
                                      </p:cBhvr>
                                    </p:animMotion>
                                  </p:childTnLst>
                                </p:cTn>
                              </p:par>
                            </p:childTnLst>
                          </p:cTn>
                        </p:par>
                        <p:par>
                          <p:cTn id="181" fill="hold">
                            <p:stCondLst>
                              <p:cond delay="0"/>
                            </p:stCondLst>
                            <p:childTnLst>
                              <p:par>
                                <p:cTn id="182" presetID="-1" presetClass="path" presetSubtype="0" accel="50000" decel="50000" fill="hold" nodeType="afterEffect">
                                  <p:stCondLst>
                                    <p:cond delay="0"/>
                                  </p:stCondLst>
                                  <p:childTnLst>
                                    <p:animMotion origin="layout" path="M 0.000391 0.288194 C 0.000391 0.288194 -0.111849 0.315972 -0.158984 0.288194 C -0.188038 0.271073 -0.190234 0.000694 -0.190234 0.000694" pathEditMode="relative">
                                      <p:cBhvr>
                                        <p:cTn id="183" dur="500" fill="hold"/>
                                        <p:tgtEl>
                                          <p:spTgt spid="126"/>
                                        </p:tgtEl>
                                        <p:attrNameLst>
                                          <p:attrName>ppt_x</p:attrName>
                                          <p:attrName>ppt_y</p:attrName>
                                        </p:attrNameLst>
                                      </p:cBhvr>
                                    </p:animMotion>
                                  </p:childTnLst>
                                </p:cTn>
                              </p:par>
                            </p:childTnLst>
                          </p:cTn>
                        </p:par>
                        <p:par>
                          <p:cTn id="184" fill="hold">
                            <p:stCondLst>
                              <p:cond delay="500"/>
                            </p:stCondLst>
                            <p:childTnLst>
                              <p:par>
                                <p:cTn id="185" presetID="10" presetClass="exit" fill="hold" grpId="1" nodeType="afterEffect">
                                  <p:stCondLst>
                                    <p:cond delay="0"/>
                                  </p:stCondLst>
                                  <p:iterate>
                                    <p:tmAbs val="0"/>
                                  </p:iterate>
                                  <p:childTnLst>
                                    <p:animEffect transition="out" filter="fade">
                                      <p:cBhvr>
                                        <p:cTn id="186" dur="500" fill="hold"/>
                                        <p:tgtEl>
                                          <p:spTgt spid="129"/>
                                        </p:tgtEl>
                                      </p:cBhvr>
                                    </p:animEffect>
                                    <p:set>
                                      <p:cBhvr>
                                        <p:cTn id="187" fill="hold">
                                          <p:stCondLst>
                                            <p:cond delay="499"/>
                                          </p:stCondLst>
                                        </p:cTn>
                                        <p:tgtEl>
                                          <p:spTgt spid="129"/>
                                        </p:tgtEl>
                                        <p:attrNameLst>
                                          <p:attrName>style.visibility</p:attrName>
                                        </p:attrNameLst>
                                      </p:cBhvr>
                                      <p:to>
                                        <p:strVal val="hidden"/>
                                      </p:to>
                                    </p:set>
                                  </p:childTnLst>
                                </p:cTn>
                              </p:par>
                            </p:childTnLst>
                          </p:cTn>
                        </p:par>
                        <p:par>
                          <p:cTn id="188" fill="hold">
                            <p:stCondLst>
                              <p:cond delay="1000"/>
                            </p:stCondLst>
                            <p:childTnLst>
                              <p:par>
                                <p:cTn id="189" presetID="10" presetClass="exit" fill="hold" grpId="1" nodeType="afterEffect">
                                  <p:stCondLst>
                                    <p:cond delay="0"/>
                                  </p:stCondLst>
                                  <p:iterate>
                                    <p:tmAbs val="0"/>
                                  </p:iterate>
                                  <p:childTnLst>
                                    <p:animEffect transition="out" filter="fade">
                                      <p:cBhvr>
                                        <p:cTn id="190" dur="500" fill="hold"/>
                                        <p:tgtEl>
                                          <p:spTgt spid="131"/>
                                        </p:tgtEl>
                                      </p:cBhvr>
                                    </p:animEffect>
                                    <p:set>
                                      <p:cBhvr>
                                        <p:cTn id="191" fill="hold">
                                          <p:stCondLst>
                                            <p:cond delay="499"/>
                                          </p:stCondLst>
                                        </p:cTn>
                                        <p:tgtEl>
                                          <p:spTgt spid="131"/>
                                        </p:tgtEl>
                                        <p:attrNameLst>
                                          <p:attrName>style.visibility</p:attrName>
                                        </p:attrNameLst>
                                      </p:cBhvr>
                                      <p:to>
                                        <p:strVal val="hidden"/>
                                      </p:to>
                                    </p:set>
                                  </p:childTnLst>
                                </p:cTn>
                              </p:par>
                            </p:childTnLst>
                          </p:cTn>
                        </p:par>
                        <p:par>
                          <p:cTn id="192" fill="hold">
                            <p:stCondLst>
                              <p:cond delay="1500"/>
                            </p:stCondLst>
                            <p:childTnLst>
                              <p:par>
                                <p:cTn id="193" presetID="10" presetClass="exit" fill="hold" grpId="1" nodeType="afterEffect">
                                  <p:stCondLst>
                                    <p:cond delay="0"/>
                                  </p:stCondLst>
                                  <p:iterate>
                                    <p:tmAbs val="0"/>
                                  </p:iterate>
                                  <p:childTnLst>
                                    <p:animEffect transition="out" filter="fade">
                                      <p:cBhvr>
                                        <p:cTn id="194" dur="500" fill="hold"/>
                                        <p:tgtEl>
                                          <p:spTgt spid="128"/>
                                        </p:tgtEl>
                                      </p:cBhvr>
                                    </p:animEffect>
                                    <p:set>
                                      <p:cBhvr>
                                        <p:cTn id="195" fill="hold">
                                          <p:stCondLst>
                                            <p:cond delay="499"/>
                                          </p:stCondLst>
                                        </p:cTn>
                                        <p:tgtEl>
                                          <p:spTgt spid="128"/>
                                        </p:tgtEl>
                                        <p:attrNameLst>
                                          <p:attrName>style.visibility</p:attrName>
                                        </p:attrNameLst>
                                      </p:cBhvr>
                                      <p:to>
                                        <p:strVal val="hidden"/>
                                      </p:to>
                                    </p:set>
                                  </p:childTnLst>
                                </p:cTn>
                              </p:par>
                            </p:childTnLst>
                          </p:cTn>
                        </p:par>
                        <p:par>
                          <p:cTn id="196" fill="hold">
                            <p:stCondLst>
                              <p:cond delay="2000"/>
                            </p:stCondLst>
                            <p:childTnLst>
                              <p:par>
                                <p:cTn id="197" presetID="10" presetClass="exit" fill="hold" grpId="1" nodeType="afterEffect">
                                  <p:stCondLst>
                                    <p:cond delay="0"/>
                                  </p:stCondLst>
                                  <p:iterate>
                                    <p:tmAbs val="0"/>
                                  </p:iterate>
                                  <p:childTnLst>
                                    <p:animEffect transition="out" filter="fade">
                                      <p:cBhvr>
                                        <p:cTn id="198" dur="500" fill="hold"/>
                                        <p:tgtEl>
                                          <p:spTgt spid="130"/>
                                        </p:tgtEl>
                                      </p:cBhvr>
                                    </p:animEffect>
                                    <p:set>
                                      <p:cBhvr>
                                        <p:cTn id="199" fill="hold">
                                          <p:stCondLst>
                                            <p:cond delay="499"/>
                                          </p:stCondLst>
                                        </p:cTn>
                                        <p:tgtEl>
                                          <p:spTgt spid="1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advAuto="0"/>
      <p:bldP spid="122" grpId="0" animBg="1" advAuto="0"/>
      <p:bldP spid="123" grpId="0" animBg="1" advAuto="0"/>
      <p:bldP spid="124" grpId="0" animBg="1" advAuto="0"/>
      <p:bldP spid="125" grpId="0" animBg="1" advAuto="0"/>
      <p:bldP spid="126" grpId="0" animBg="1" advAuto="0"/>
      <p:bldP spid="127" grpId="0" animBg="1" advAuto="0"/>
      <p:bldP spid="128" grpId="0" animBg="1" advAuto="0"/>
      <p:bldP spid="128" grpId="1" animBg="1" advAuto="0"/>
      <p:bldP spid="129" grpId="0" animBg="1" advAuto="0"/>
      <p:bldP spid="129" grpId="1" animBg="1" advAuto="0"/>
      <p:bldP spid="130" grpId="0" animBg="1" advAuto="0"/>
      <p:bldP spid="130" grpId="1" animBg="1" advAuto="0"/>
      <p:bldP spid="131" grpId="0" animBg="1" advAuto="0"/>
      <p:bldP spid="131" grpId="1" animBg="1" advAuto="0"/>
      <p:bldP spid="132" grpId="0" animBg="1" advAuto="0"/>
      <p:bldP spid="132" grpId="1" animBg="1" advAuto="0"/>
      <p:bldP spid="133" grpId="0" animBg="1" advAuto="0"/>
      <p:bldP spid="133" grpId="1" animBg="1" advAuto="0"/>
      <p:bldP spid="134" grpId="0" animBg="1" advAuto="0"/>
      <p:bldP spid="134" grpId="1" animBg="1" advAuto="0"/>
      <p:bldP spid="135" grpId="0" animBg="1" advAuto="0"/>
      <p:bldP spid="135" grpId="1" animBg="1" advAuto="0"/>
      <p:bldP spid="136" grpId="0" animBg="1" advAuto="0"/>
      <p:bldP spid="136" grpId="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Insertion Sort - Arrays"/>
          <p:cNvSpPr txBox="1">
            <a:spLocks noGrp="1"/>
          </p:cNvSpPr>
          <p:nvPr>
            <p:ph type="title"/>
          </p:nvPr>
        </p:nvSpPr>
        <p:spPr>
          <a:prstGeom prst="rect">
            <a:avLst/>
          </a:prstGeom>
        </p:spPr>
        <p:txBody>
          <a:bodyPr/>
          <a:lstStyle/>
          <a:p>
            <a:r>
              <a:t>Insertion Sort - Arrays</a:t>
            </a:r>
          </a:p>
        </p:txBody>
      </p:sp>
      <p:sp>
        <p:nvSpPr>
          <p:cNvPr id="141" name="Common Activities…"/>
          <p:cNvSpPr txBox="1">
            <a:spLocks noGrp="1"/>
          </p:cNvSpPr>
          <p:nvPr>
            <p:ph type="body" sz="half" idx="1"/>
          </p:nvPr>
        </p:nvSpPr>
        <p:spPr>
          <a:xfrm>
            <a:off x="190500" y="2343150"/>
            <a:ext cx="9982200" cy="9353550"/>
          </a:xfrm>
          <a:prstGeom prst="rect">
            <a:avLst/>
          </a:prstGeom>
        </p:spPr>
        <p:txBody>
          <a:bodyPr/>
          <a:lstStyle/>
          <a:p>
            <a:pPr>
              <a:buBlip>
                <a:blip r:embed="rId3"/>
              </a:buBlip>
            </a:pPr>
            <a:r>
              <a:t>Common Activities</a:t>
            </a:r>
          </a:p>
          <a:p>
            <a:pPr lvl="1">
              <a:buBlip>
                <a:blip r:embed="rId3"/>
              </a:buBlip>
            </a:pPr>
            <a:r>
              <a:t>For each unsorted item to insert:</a:t>
            </a:r>
          </a:p>
          <a:p>
            <a:pPr lvl="2">
              <a:buBlip>
                <a:blip r:embed="rId3"/>
              </a:buBlip>
            </a:pPr>
            <a:r>
              <a:t>Start at the last sorted item</a:t>
            </a:r>
          </a:p>
          <a:p>
            <a:pPr lvl="2">
              <a:buBlip>
                <a:blip r:embed="rId3"/>
              </a:buBlip>
            </a:pPr>
            <a:r>
              <a:t>Compare it to the item to insert</a:t>
            </a:r>
          </a:p>
          <a:p>
            <a:pPr lvl="2">
              <a:buBlip>
                <a:blip r:embed="rId3"/>
              </a:buBlip>
            </a:pPr>
            <a:r>
              <a:t>If the item to insert is smaller,</a:t>
            </a:r>
          </a:p>
          <a:p>
            <a:pPr lvl="3">
              <a:buBlip>
                <a:blip r:embed="rId3"/>
              </a:buBlip>
            </a:pPr>
            <a:r>
              <a:t>move the sorted item to the right</a:t>
            </a:r>
          </a:p>
          <a:p>
            <a:pPr lvl="3">
              <a:buBlip>
                <a:blip r:embed="rId3"/>
              </a:buBlip>
            </a:pPr>
            <a:r>
              <a:t>compare to the next sorted item.</a:t>
            </a:r>
          </a:p>
          <a:p>
            <a:pPr lvl="2">
              <a:buBlip>
                <a:blip r:embed="rId3"/>
              </a:buBlip>
            </a:pPr>
            <a:r>
              <a:t>If the item to insert is larger</a:t>
            </a:r>
            <a:br/>
            <a:r>
              <a:t>   (or we’ve reached the first element)</a:t>
            </a:r>
          </a:p>
          <a:p>
            <a:pPr lvl="3">
              <a:buBlip>
                <a:blip r:embed="rId3"/>
              </a:buBlip>
            </a:pPr>
            <a:r>
              <a:t>end the search and insert it</a:t>
            </a:r>
          </a:p>
        </p:txBody>
      </p:sp>
      <p:sp>
        <p:nvSpPr>
          <p:cNvPr id="142" name="Rectangle"/>
          <p:cNvSpPr/>
          <p:nvPr/>
        </p:nvSpPr>
        <p:spPr>
          <a:xfrm>
            <a:off x="10229850" y="2343150"/>
            <a:ext cx="13982700" cy="8134350"/>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43" name="void insertionSort(ItemType theArray[], int n)…"/>
          <p:cNvSpPr/>
          <p:nvPr/>
        </p:nvSpPr>
        <p:spPr>
          <a:xfrm>
            <a:off x="10344150" y="2476500"/>
            <a:ext cx="14020800" cy="6248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a:solidFill>
                  <a:srgbClr val="0433FF"/>
                </a:solidFill>
              </a:rPr>
              <a:t>void </a:t>
            </a:r>
            <a:r>
              <a:t>insertionSort(ItemType theArray[], </a:t>
            </a:r>
            <a:r>
              <a:rPr>
                <a:solidFill>
                  <a:srgbClr val="0433FF"/>
                </a:solidFill>
              </a:rPr>
              <a:t>int</a:t>
            </a:r>
            <a:r>
              <a:t> n)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a:t>
            </a:r>
          </a:p>
          <a:p>
            <a:pPr lvl="2"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   </a:t>
            </a:r>
            <a:r>
              <a:rPr>
                <a:solidFill>
                  <a:srgbClr val="0433FF"/>
                </a:solidFill>
              </a:rPr>
              <a:t>for</a:t>
            </a:r>
            <a:r>
              <a:t> (</a:t>
            </a:r>
            <a:r>
              <a:rPr>
                <a:solidFill>
                  <a:srgbClr val="0433FF"/>
                </a:solidFill>
              </a:rPr>
              <a:t>int</a:t>
            </a:r>
            <a:r>
              <a:t> unsorted = 1; unsorted &lt; n; unsorted++) </a:t>
            </a:r>
          </a:p>
          <a:p>
            <a:pPr lvl="2"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   {</a:t>
            </a:r>
          </a:p>
          <a:p>
            <a:pPr lvl="2"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      ItemType nextItem = theArray[unsorted];</a:t>
            </a:r>
          </a:p>
          <a:p>
            <a:pPr lvl="2"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      </a:t>
            </a:r>
            <a:r>
              <a:rPr>
                <a:solidFill>
                  <a:srgbClr val="0433FF"/>
                </a:solidFill>
              </a:rPr>
              <a:t>int</a:t>
            </a:r>
            <a:r>
              <a:t> loc = unsorted;</a:t>
            </a:r>
            <a:br/>
            <a:r>
              <a:t>      </a:t>
            </a:r>
            <a:r>
              <a:rPr>
                <a:solidFill>
                  <a:srgbClr val="0433FF"/>
                </a:solidFill>
              </a:rPr>
              <a:t>while</a:t>
            </a:r>
            <a:r>
              <a:t> ((loc &gt; 0) &amp;&amp; </a:t>
            </a:r>
          </a:p>
          <a:p>
            <a:pPr lvl="2"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                    (theArray[loc - 1] &gt; nextItem) )</a:t>
            </a:r>
            <a:br/>
            <a:r>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        theArray[loc] = theArray[loc - 1];</a:t>
            </a:r>
            <a:br/>
            <a:r>
              <a:t>        loc--;</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      } </a:t>
            </a:r>
            <a:r>
              <a:rPr>
                <a:solidFill>
                  <a:srgbClr val="009051"/>
                </a:solidFill>
              </a:rPr>
              <a:t>// end while</a:t>
            </a:r>
            <a:br>
              <a:rPr>
                <a:solidFill>
                  <a:srgbClr val="009051"/>
                </a:solidFill>
              </a:rPr>
            </a:br>
            <a:endParaRPr>
              <a:solidFill>
                <a:srgbClr val="009051"/>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      theArray[loc] = nextItem;</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      } </a:t>
            </a:r>
            <a:r>
              <a:rPr>
                <a:solidFill>
                  <a:srgbClr val="009051"/>
                </a:solidFill>
              </a:rPr>
              <a:t>// end for</a:t>
            </a:r>
            <a:br/>
            <a:r>
              <a:t>}</a:t>
            </a:r>
            <a:r>
              <a:rPr>
                <a:solidFill>
                  <a:srgbClr val="009051"/>
                </a:solidFill>
              </a:rPr>
              <a:t> // end insertionSort</a:t>
            </a:r>
          </a:p>
        </p:txBody>
      </p:sp>
      <p:sp>
        <p:nvSpPr>
          <p:cNvPr id="144" name="Line"/>
          <p:cNvSpPr/>
          <p:nvPr/>
        </p:nvSpPr>
        <p:spPr>
          <a:xfrm flipH="1">
            <a:off x="9639300" y="3467100"/>
            <a:ext cx="1403780" cy="1"/>
          </a:xfrm>
          <a:prstGeom prst="line">
            <a:avLst/>
          </a:prstGeom>
          <a:ln w="152400">
            <a:solidFill>
              <a:srgbClr val="FFFB00"/>
            </a:solidFill>
            <a:miter lim="400000"/>
            <a:headEnd type="stealth"/>
          </a:ln>
          <a:effectLst>
            <a:outerShdw blurRad="266700" dir="198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med" advClick="0" advTm="0">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140"/>
                                        </p:tgtEl>
                                        <p:attrNameLst>
                                          <p:attrName>style.visibility</p:attrName>
                                        </p:attrNameLst>
                                      </p:cBhvr>
                                      <p:to>
                                        <p:strVal val="visible"/>
                                      </p:to>
                                    </p:set>
                                    <p:anim calcmode="lin" valueType="num">
                                      <p:cBhvr>
                                        <p:cTn id="7" dur="750" fill="hold"/>
                                        <p:tgtEl>
                                          <p:spTgt spid="140"/>
                                        </p:tgtEl>
                                        <p:attrNameLst>
                                          <p:attrName>ppt_w</p:attrName>
                                        </p:attrNameLst>
                                      </p:cBhvr>
                                      <p:tavLst>
                                        <p:tav tm="0">
                                          <p:val>
                                            <p:strVal val="4*#ppt_w"/>
                                          </p:val>
                                        </p:tav>
                                        <p:tav tm="100000">
                                          <p:val>
                                            <p:strVal val="#ppt_w"/>
                                          </p:val>
                                        </p:tav>
                                      </p:tavLst>
                                    </p:anim>
                                    <p:anim calcmode="lin" valueType="num">
                                      <p:cBhvr>
                                        <p:cTn id="8" dur="750" fill="hold"/>
                                        <p:tgtEl>
                                          <p:spTgt spid="140"/>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ID="23" presetClass="entr" presetSubtype="16" fill="hold" grpId="0" nodeType="afterEffect">
                                  <p:stCondLst>
                                    <p:cond delay="0"/>
                                  </p:stCondLst>
                                  <p:iterate>
                                    <p:tmAbs val="0"/>
                                  </p:iterate>
                                  <p:childTnLst>
                                    <p:set>
                                      <p:cBhvr>
                                        <p:cTn id="11" fill="hold"/>
                                        <p:tgtEl>
                                          <p:spTgt spid="142"/>
                                        </p:tgtEl>
                                        <p:attrNameLst>
                                          <p:attrName>style.visibility</p:attrName>
                                        </p:attrNameLst>
                                      </p:cBhvr>
                                      <p:to>
                                        <p:strVal val="visible"/>
                                      </p:to>
                                    </p:set>
                                    <p:anim calcmode="lin" valueType="num">
                                      <p:cBhvr>
                                        <p:cTn id="12" dur="500" fill="hold"/>
                                        <p:tgtEl>
                                          <p:spTgt spid="142"/>
                                        </p:tgtEl>
                                        <p:attrNameLst>
                                          <p:attrName>ppt_w</p:attrName>
                                        </p:attrNameLst>
                                      </p:cBhvr>
                                      <p:tavLst>
                                        <p:tav tm="0">
                                          <p:val>
                                            <p:fltVal val="0"/>
                                          </p:val>
                                        </p:tav>
                                        <p:tav tm="100000">
                                          <p:val>
                                            <p:strVal val="#ppt_w"/>
                                          </p:val>
                                        </p:tav>
                                      </p:tavLst>
                                    </p:anim>
                                    <p:anim calcmode="lin" valueType="num">
                                      <p:cBhvr>
                                        <p:cTn id="13" dur="500" fill="hold"/>
                                        <p:tgtEl>
                                          <p:spTgt spid="142"/>
                                        </p:tgtEl>
                                        <p:attrNameLst>
                                          <p:attrName>ppt_h</p:attrName>
                                        </p:attrNameLst>
                                      </p:cBhvr>
                                      <p:tavLst>
                                        <p:tav tm="0">
                                          <p:val>
                                            <p:fltVal val="0"/>
                                          </p:val>
                                        </p:tav>
                                        <p:tav tm="100000">
                                          <p:val>
                                            <p:strVal val="#ppt_h"/>
                                          </p:val>
                                        </p:tav>
                                      </p:tavLst>
                                    </p:anim>
                                  </p:childTnLst>
                                </p:cTn>
                              </p:par>
                            </p:childTnLst>
                          </p:cTn>
                        </p:par>
                        <p:par>
                          <p:cTn id="14" fill="hold">
                            <p:stCondLst>
                              <p:cond delay="1250"/>
                            </p:stCondLst>
                            <p:childTnLst>
                              <p:par>
                                <p:cTn id="15" presetID="1" presetClass="entr" presetSubtype="0" fill="hold" grpId="0" nodeType="afterEffect">
                                  <p:stCondLst>
                                    <p:cond delay="0"/>
                                  </p:stCondLst>
                                  <p:iterate type="lt">
                                    <p:tmAbs val="100"/>
                                  </p:iterate>
                                  <p:childTnLst>
                                    <p:set>
                                      <p:cBhvr>
                                        <p:cTn id="16" fill="hold"/>
                                        <p:tgtEl>
                                          <p:spTgt spid="143">
                                            <p:bg/>
                                          </p:spTgt>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100"/>
                                  </p:iterate>
                                  <p:childTnLst>
                                    <p:set>
                                      <p:cBhvr>
                                        <p:cTn id="18" fill="hold"/>
                                        <p:tgtEl>
                                          <p:spTgt spid="143">
                                            <p:txEl>
                                              <p:pRg st="0" end="0"/>
                                            </p:txEl>
                                          </p:spTgt>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grpId="0" nodeType="afterEffect">
                                  <p:stCondLst>
                                    <p:cond delay="0"/>
                                  </p:stCondLst>
                                  <p:iterate type="lt">
                                    <p:tmAbs val="100"/>
                                  </p:iterate>
                                  <p:childTnLst>
                                    <p:set>
                                      <p:cBhvr>
                                        <p:cTn id="21" fill="hold"/>
                                        <p:tgtEl>
                                          <p:spTgt spid="143">
                                            <p:txEl>
                                              <p:pRg st="1" end="1"/>
                                            </p:txEl>
                                          </p:spTgt>
                                        </p:tgtEl>
                                        <p:attrNameLst>
                                          <p:attrName>style.visibility</p:attrName>
                                        </p:attrNameLst>
                                      </p:cBhvr>
                                      <p:to>
                                        <p:strVal val="visible"/>
                                      </p:to>
                                    </p:set>
                                  </p:childTnLst>
                                </p:cTn>
                              </p:par>
                            </p:childTnLst>
                          </p:cTn>
                        </p:par>
                        <p:par>
                          <p:cTn id="22" fill="hold">
                            <p:stCondLst>
                              <p:cond delay="1250"/>
                            </p:stCondLst>
                            <p:childTnLst>
                              <p:par>
                                <p:cTn id="23" presetID="1" presetClass="entr" presetSubtype="0" fill="hold" grpId="0" nodeType="afterEffect">
                                  <p:stCondLst>
                                    <p:cond delay="0"/>
                                  </p:stCondLst>
                                  <p:iterate type="lt">
                                    <p:tmAbs val="100"/>
                                  </p:iterate>
                                  <p:childTnLst>
                                    <p:set>
                                      <p:cBhvr>
                                        <p:cTn id="24" fill="hold"/>
                                        <p:tgtEl>
                                          <p:spTgt spid="143">
                                            <p:txEl>
                                              <p:pRg st="2" end="2"/>
                                            </p:txEl>
                                          </p:spTgt>
                                        </p:tgtEl>
                                        <p:attrNameLst>
                                          <p:attrName>style.visibility</p:attrName>
                                        </p:attrNameLst>
                                      </p:cBhvr>
                                      <p:to>
                                        <p:strVal val="visible"/>
                                      </p:to>
                                    </p:set>
                                  </p:childTnLst>
                                </p:cTn>
                              </p:par>
                            </p:childTnLst>
                          </p:cTn>
                        </p:par>
                        <p:par>
                          <p:cTn id="25" fill="hold">
                            <p:stCondLst>
                              <p:cond delay="1250"/>
                            </p:stCondLst>
                            <p:childTnLst>
                              <p:par>
                                <p:cTn id="26" presetID="1" presetClass="entr" presetSubtype="0" fill="hold" grpId="0" nodeType="afterEffect">
                                  <p:stCondLst>
                                    <p:cond delay="0"/>
                                  </p:stCondLst>
                                  <p:iterate type="lt">
                                    <p:tmAbs val="100"/>
                                  </p:iterate>
                                  <p:childTnLst>
                                    <p:set>
                                      <p:cBhvr>
                                        <p:cTn id="27" fill="hold"/>
                                        <p:tgtEl>
                                          <p:spTgt spid="143">
                                            <p:txEl>
                                              <p:pRg st="3" end="3"/>
                                            </p:txEl>
                                          </p:spTgt>
                                        </p:tgtEl>
                                        <p:attrNameLst>
                                          <p:attrName>style.visibility</p:attrName>
                                        </p:attrNameLst>
                                      </p:cBhvr>
                                      <p:to>
                                        <p:strVal val="visible"/>
                                      </p:to>
                                    </p:set>
                                  </p:childTnLst>
                                </p:cTn>
                              </p:par>
                            </p:childTnLst>
                          </p:cTn>
                        </p:par>
                        <p:par>
                          <p:cTn id="28" fill="hold">
                            <p:stCondLst>
                              <p:cond delay="1250"/>
                            </p:stCondLst>
                            <p:childTnLst>
                              <p:par>
                                <p:cTn id="29" presetID="1" presetClass="entr" presetSubtype="0" fill="hold" grpId="0" nodeType="afterEffect">
                                  <p:stCondLst>
                                    <p:cond delay="0"/>
                                  </p:stCondLst>
                                  <p:iterate type="lt">
                                    <p:tmAbs val="100"/>
                                  </p:iterate>
                                  <p:childTnLst>
                                    <p:set>
                                      <p:cBhvr>
                                        <p:cTn id="30" fill="hold"/>
                                        <p:tgtEl>
                                          <p:spTgt spid="143">
                                            <p:txEl>
                                              <p:pRg st="4" end="4"/>
                                            </p:txEl>
                                          </p:spTgt>
                                        </p:tgtEl>
                                        <p:attrNameLst>
                                          <p:attrName>style.visibility</p:attrName>
                                        </p:attrNameLst>
                                      </p:cBhvr>
                                      <p:to>
                                        <p:strVal val="visible"/>
                                      </p:to>
                                    </p:set>
                                  </p:childTnLst>
                                </p:cTn>
                              </p:par>
                            </p:childTnLst>
                          </p:cTn>
                        </p:par>
                        <p:par>
                          <p:cTn id="31" fill="hold">
                            <p:stCondLst>
                              <p:cond delay="1250"/>
                            </p:stCondLst>
                            <p:childTnLst>
                              <p:par>
                                <p:cTn id="32" presetID="1" presetClass="entr" presetSubtype="0" fill="hold" grpId="0" nodeType="afterEffect">
                                  <p:stCondLst>
                                    <p:cond delay="0"/>
                                  </p:stCondLst>
                                  <p:iterate type="lt">
                                    <p:tmAbs val="100"/>
                                  </p:iterate>
                                  <p:childTnLst>
                                    <p:set>
                                      <p:cBhvr>
                                        <p:cTn id="33" fill="hold"/>
                                        <p:tgtEl>
                                          <p:spTgt spid="143">
                                            <p:txEl>
                                              <p:pRg st="5" end="5"/>
                                            </p:txEl>
                                          </p:spTgt>
                                        </p:tgtEl>
                                        <p:attrNameLst>
                                          <p:attrName>style.visibility</p:attrName>
                                        </p:attrNameLst>
                                      </p:cBhvr>
                                      <p:to>
                                        <p:strVal val="visible"/>
                                      </p:to>
                                    </p:set>
                                  </p:childTnLst>
                                </p:cTn>
                              </p:par>
                            </p:childTnLst>
                          </p:cTn>
                        </p:par>
                        <p:par>
                          <p:cTn id="34" fill="hold">
                            <p:stCondLst>
                              <p:cond delay="1250"/>
                            </p:stCondLst>
                            <p:childTnLst>
                              <p:par>
                                <p:cTn id="35" presetID="1" presetClass="entr" presetSubtype="0" fill="hold" grpId="0" nodeType="afterEffect">
                                  <p:stCondLst>
                                    <p:cond delay="0"/>
                                  </p:stCondLst>
                                  <p:iterate type="lt">
                                    <p:tmAbs val="100"/>
                                  </p:iterate>
                                  <p:childTnLst>
                                    <p:set>
                                      <p:cBhvr>
                                        <p:cTn id="36" fill="hold"/>
                                        <p:tgtEl>
                                          <p:spTgt spid="143">
                                            <p:txEl>
                                              <p:pRg st="6" end="6"/>
                                            </p:txEl>
                                          </p:spTgt>
                                        </p:tgtEl>
                                        <p:attrNameLst>
                                          <p:attrName>style.visibility</p:attrName>
                                        </p:attrNameLst>
                                      </p:cBhvr>
                                      <p:to>
                                        <p:strVal val="visible"/>
                                      </p:to>
                                    </p:set>
                                  </p:childTnLst>
                                </p:cTn>
                              </p:par>
                            </p:childTnLst>
                          </p:cTn>
                        </p:par>
                        <p:par>
                          <p:cTn id="37" fill="hold">
                            <p:stCondLst>
                              <p:cond delay="1250"/>
                            </p:stCondLst>
                            <p:childTnLst>
                              <p:par>
                                <p:cTn id="38" presetID="1" presetClass="entr" presetSubtype="0" fill="hold" grpId="0" nodeType="afterEffect">
                                  <p:stCondLst>
                                    <p:cond delay="0"/>
                                  </p:stCondLst>
                                  <p:iterate type="lt">
                                    <p:tmAbs val="100"/>
                                  </p:iterate>
                                  <p:childTnLst>
                                    <p:set>
                                      <p:cBhvr>
                                        <p:cTn id="39" fill="hold"/>
                                        <p:tgtEl>
                                          <p:spTgt spid="143">
                                            <p:txEl>
                                              <p:pRg st="7" end="7"/>
                                            </p:txEl>
                                          </p:spTgt>
                                        </p:tgtEl>
                                        <p:attrNameLst>
                                          <p:attrName>style.visibility</p:attrName>
                                        </p:attrNameLst>
                                      </p:cBhvr>
                                      <p:to>
                                        <p:strVal val="visible"/>
                                      </p:to>
                                    </p:set>
                                  </p:childTnLst>
                                </p:cTn>
                              </p:par>
                            </p:childTnLst>
                          </p:cTn>
                        </p:par>
                        <p:par>
                          <p:cTn id="40" fill="hold">
                            <p:stCondLst>
                              <p:cond delay="1250"/>
                            </p:stCondLst>
                            <p:childTnLst>
                              <p:par>
                                <p:cTn id="41" presetID="1" presetClass="entr" presetSubtype="0" fill="hold" grpId="0" nodeType="afterEffect">
                                  <p:stCondLst>
                                    <p:cond delay="0"/>
                                  </p:stCondLst>
                                  <p:iterate type="lt">
                                    <p:tmAbs val="100"/>
                                  </p:iterate>
                                  <p:childTnLst>
                                    <p:set>
                                      <p:cBhvr>
                                        <p:cTn id="42" fill="hold"/>
                                        <p:tgtEl>
                                          <p:spTgt spid="143">
                                            <p:txEl>
                                              <p:pRg st="8" end="8"/>
                                            </p:txEl>
                                          </p:spTgt>
                                        </p:tgtEl>
                                        <p:attrNameLst>
                                          <p:attrName>style.visibility</p:attrName>
                                        </p:attrNameLst>
                                      </p:cBhvr>
                                      <p:to>
                                        <p:strVal val="visible"/>
                                      </p:to>
                                    </p:set>
                                  </p:childTnLst>
                                </p:cTn>
                              </p:par>
                            </p:childTnLst>
                          </p:cTn>
                        </p:par>
                        <p:par>
                          <p:cTn id="43" fill="hold">
                            <p:stCondLst>
                              <p:cond delay="1250"/>
                            </p:stCondLst>
                            <p:childTnLst>
                              <p:par>
                                <p:cTn id="44" presetID="1" presetClass="entr" presetSubtype="0" fill="hold" grpId="0" nodeType="afterEffect">
                                  <p:stCondLst>
                                    <p:cond delay="0"/>
                                  </p:stCondLst>
                                  <p:iterate type="lt">
                                    <p:tmAbs val="100"/>
                                  </p:iterate>
                                  <p:childTnLst>
                                    <p:set>
                                      <p:cBhvr>
                                        <p:cTn id="45" fill="hold"/>
                                        <p:tgtEl>
                                          <p:spTgt spid="143">
                                            <p:txEl>
                                              <p:pRg st="9" end="9"/>
                                            </p:txEl>
                                          </p:spTgt>
                                        </p:tgtEl>
                                        <p:attrNameLst>
                                          <p:attrName>style.visibility</p:attrName>
                                        </p:attrNameLst>
                                      </p:cBhvr>
                                      <p:to>
                                        <p:strVal val="visible"/>
                                      </p:to>
                                    </p:set>
                                  </p:childTnLst>
                                </p:cTn>
                              </p:par>
                            </p:childTnLst>
                          </p:cTn>
                        </p:par>
                        <p:par>
                          <p:cTn id="46" fill="hold">
                            <p:stCondLst>
                              <p:cond delay="1250"/>
                            </p:stCondLst>
                            <p:childTnLst>
                              <p:par>
                                <p:cTn id="47" presetID="1" presetClass="entr" presetSubtype="0" fill="hold" grpId="0" nodeType="afterEffect">
                                  <p:stCondLst>
                                    <p:cond delay="0"/>
                                  </p:stCondLst>
                                  <p:iterate type="lt">
                                    <p:tmAbs val="100"/>
                                  </p:iterate>
                                  <p:childTnLst>
                                    <p:set>
                                      <p:cBhvr>
                                        <p:cTn id="48" fill="hold"/>
                                        <p:tgtEl>
                                          <p:spTgt spid="143">
                                            <p:txEl>
                                              <p:pRg st="10" end="10"/>
                                            </p:txEl>
                                          </p:spTgt>
                                        </p:tgtEl>
                                        <p:attrNameLst>
                                          <p:attrName>style.visibility</p:attrName>
                                        </p:attrNameLst>
                                      </p:cBhvr>
                                      <p:to>
                                        <p:strVal val="visible"/>
                                      </p:to>
                                    </p:set>
                                  </p:childTnLst>
                                </p:cTn>
                              </p:par>
                            </p:childTnLst>
                          </p:cTn>
                        </p:par>
                        <p:par>
                          <p:cTn id="49" fill="hold">
                            <p:stCondLst>
                              <p:cond delay="1250"/>
                            </p:stCondLst>
                            <p:childTnLst>
                              <p:par>
                                <p:cTn id="50" presetID="10" presetClass="entr" fill="hold" grpId="0" nodeType="afterEffect">
                                  <p:stCondLst>
                                    <p:cond delay="0"/>
                                  </p:stCondLst>
                                  <p:iterate>
                                    <p:tmAbs val="0"/>
                                  </p:iterate>
                                  <p:childTnLst>
                                    <p:set>
                                      <p:cBhvr>
                                        <p:cTn id="51" fill="hold"/>
                                        <p:tgtEl>
                                          <p:spTgt spid="141">
                                            <p:bg/>
                                          </p:spTgt>
                                        </p:tgtEl>
                                        <p:attrNameLst>
                                          <p:attrName>style.visibility</p:attrName>
                                        </p:attrNameLst>
                                      </p:cBhvr>
                                      <p:to>
                                        <p:strVal val="visible"/>
                                      </p:to>
                                    </p:set>
                                    <p:animEffect transition="in" filter="fade">
                                      <p:cBhvr>
                                        <p:cTn id="52" dur="500"/>
                                        <p:tgtEl>
                                          <p:spTgt spid="141">
                                            <p:bg/>
                                          </p:spTgt>
                                        </p:tgtEl>
                                      </p:cBhvr>
                                    </p:animEffect>
                                  </p:childTnLst>
                                </p:cTn>
                              </p:par>
                              <p:par>
                                <p:cTn id="53" presetID="10" presetClass="entr" presetSubtype="0" fill="hold" grpId="0" nodeType="withEffect">
                                  <p:stCondLst>
                                    <p:cond delay="0"/>
                                  </p:stCondLst>
                                  <p:iterate>
                                    <p:tmAbs val="0"/>
                                  </p:iterate>
                                  <p:childTnLst>
                                    <p:set>
                                      <p:cBhvr>
                                        <p:cTn id="54" fill="hold"/>
                                        <p:tgtEl>
                                          <p:spTgt spid="141">
                                            <p:txEl>
                                              <p:pRg st="0" end="0"/>
                                            </p:txEl>
                                          </p:spTgt>
                                        </p:tgtEl>
                                        <p:attrNameLst>
                                          <p:attrName>style.visibility</p:attrName>
                                        </p:attrNameLst>
                                      </p:cBhvr>
                                      <p:to>
                                        <p:strVal val="visible"/>
                                      </p:to>
                                    </p:set>
                                    <p:animEffect transition="in" filter="fade">
                                      <p:cBhvr>
                                        <p:cTn id="55" dur="500"/>
                                        <p:tgtEl>
                                          <p:spTgt spid="141">
                                            <p:txEl>
                                              <p:pRg st="0" end="0"/>
                                            </p:txEl>
                                          </p:spTgt>
                                        </p:tgtEl>
                                      </p:cBhvr>
                                    </p:animEffect>
                                  </p:childTnLst>
                                </p:cTn>
                              </p:par>
                            </p:childTnLst>
                          </p:cTn>
                        </p:par>
                        <p:par>
                          <p:cTn id="56" fill="hold">
                            <p:stCondLst>
                              <p:cond delay="1750"/>
                            </p:stCondLst>
                            <p:childTnLst>
                              <p:par>
                                <p:cTn id="57" presetID="10" presetClass="entr" fill="hold" grpId="0" nodeType="afterEffect">
                                  <p:stCondLst>
                                    <p:cond delay="0"/>
                                  </p:stCondLst>
                                  <p:iterate>
                                    <p:tmAbs val="0"/>
                                  </p:iterate>
                                  <p:childTnLst>
                                    <p:set>
                                      <p:cBhvr>
                                        <p:cTn id="58" fill="hold"/>
                                        <p:tgtEl>
                                          <p:spTgt spid="141">
                                            <p:txEl>
                                              <p:pRg st="1" end="1"/>
                                            </p:txEl>
                                          </p:spTgt>
                                        </p:tgtEl>
                                        <p:attrNameLst>
                                          <p:attrName>style.visibility</p:attrName>
                                        </p:attrNameLst>
                                      </p:cBhvr>
                                      <p:to>
                                        <p:strVal val="visible"/>
                                      </p:to>
                                    </p:set>
                                    <p:animEffect transition="in" filter="fade">
                                      <p:cBhvr>
                                        <p:cTn id="59" dur="500"/>
                                        <p:tgtEl>
                                          <p:spTgt spid="141">
                                            <p:txEl>
                                              <p:pRg st="1" end="1"/>
                                            </p:txEl>
                                          </p:spTgt>
                                        </p:tgtEl>
                                      </p:cBhvr>
                                    </p:animEffect>
                                  </p:childTnLst>
                                </p:cTn>
                              </p:par>
                            </p:childTnLst>
                          </p:cTn>
                        </p:par>
                        <p:par>
                          <p:cTn id="60" fill="hold">
                            <p:stCondLst>
                              <p:cond delay="2250"/>
                            </p:stCondLst>
                            <p:childTnLst>
                              <p:par>
                                <p:cTn id="61" presetID="22" presetClass="entr" presetSubtype="8" fill="hold" grpId="0" nodeType="afterEffect">
                                  <p:stCondLst>
                                    <p:cond delay="0"/>
                                  </p:stCondLst>
                                  <p:iterate>
                                    <p:tmAbs val="0"/>
                                  </p:iterate>
                                  <p:childTnLst>
                                    <p:set>
                                      <p:cBhvr>
                                        <p:cTn id="62" fill="hold"/>
                                        <p:tgtEl>
                                          <p:spTgt spid="144"/>
                                        </p:tgtEl>
                                        <p:attrNameLst>
                                          <p:attrName>style.visibility</p:attrName>
                                        </p:attrNameLst>
                                      </p:cBhvr>
                                      <p:to>
                                        <p:strVal val="visible"/>
                                      </p:to>
                                    </p:set>
                                    <p:animEffect transition="in" filter="wipe(left)">
                                      <p:cBhvr>
                                        <p:cTn id="63" dur="500"/>
                                        <p:tgtEl>
                                          <p:spTgt spid="14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fill="hold" grpId="0" nodeType="clickEffect">
                                  <p:stCondLst>
                                    <p:cond delay="0"/>
                                  </p:stCondLst>
                                  <p:iterate>
                                    <p:tmAbs val="0"/>
                                  </p:iterate>
                                  <p:childTnLst>
                                    <p:set>
                                      <p:cBhvr>
                                        <p:cTn id="67" fill="hold"/>
                                        <p:tgtEl>
                                          <p:spTgt spid="141">
                                            <p:txEl>
                                              <p:pRg st="2" end="2"/>
                                            </p:txEl>
                                          </p:spTgt>
                                        </p:tgtEl>
                                        <p:attrNameLst>
                                          <p:attrName>style.visibility</p:attrName>
                                        </p:attrNameLst>
                                      </p:cBhvr>
                                      <p:to>
                                        <p:strVal val="visible"/>
                                      </p:to>
                                    </p:set>
                                    <p:animEffect transition="in" filter="fade">
                                      <p:cBhvr>
                                        <p:cTn id="68" dur="500"/>
                                        <p:tgtEl>
                                          <p:spTgt spid="141">
                                            <p:txEl>
                                              <p:pRg st="2" end="2"/>
                                            </p:txEl>
                                          </p:spTgt>
                                        </p:tgtEl>
                                      </p:cBhvr>
                                    </p:animEffect>
                                  </p:childTnLst>
                                </p:cTn>
                              </p:par>
                            </p:childTnLst>
                          </p:cTn>
                        </p:par>
                        <p:par>
                          <p:cTn id="69" fill="hold">
                            <p:stCondLst>
                              <p:cond delay="0"/>
                            </p:stCondLst>
                            <p:childTnLst>
                              <p:par>
                                <p:cTn id="70" presetID="-1" presetClass="path" presetSubtype="0" accel="50000" decel="50000" fill="hold" nodeType="withEffect">
                                  <p:stCondLst>
                                    <p:cond delay="0"/>
                                  </p:stCondLst>
                                  <p:childTnLst>
                                    <p:animMotion origin="layout" path="M 0.000000 0.000000 L 0.028165 0.112008" pathEditMode="relative">
                                      <p:cBhvr>
                                        <p:cTn id="71" dur="500" fill="hold"/>
                                        <p:tgtEl>
                                          <p:spTgt spid="144"/>
                                        </p:tgtEl>
                                        <p:attrNameLst>
                                          <p:attrName>ppt_x</p:attrName>
                                          <p:attrName>ppt_y</p:attrName>
                                        </p:attrNameLst>
                                      </p:cBhvr>
                                    </p:animMotion>
                                  </p:childTnLst>
                                </p:cTn>
                              </p:par>
                            </p:childTnLst>
                          </p:cTn>
                        </p:par>
                      </p:childTnLst>
                    </p:cTn>
                  </p:par>
                  <p:par>
                    <p:cTn id="72" fill="hold">
                      <p:stCondLst>
                        <p:cond delay="indefinite"/>
                      </p:stCondLst>
                      <p:childTnLst>
                        <p:par>
                          <p:cTn id="73" fill="hold">
                            <p:stCondLst>
                              <p:cond delay="0"/>
                            </p:stCondLst>
                            <p:childTnLst>
                              <p:par>
                                <p:cTn id="74" presetID="10" presetClass="entr" fill="hold" grpId="0" nodeType="clickEffect">
                                  <p:stCondLst>
                                    <p:cond delay="0"/>
                                  </p:stCondLst>
                                  <p:iterate>
                                    <p:tmAbs val="0"/>
                                  </p:iterate>
                                  <p:childTnLst>
                                    <p:set>
                                      <p:cBhvr>
                                        <p:cTn id="75" fill="hold"/>
                                        <p:tgtEl>
                                          <p:spTgt spid="141">
                                            <p:txEl>
                                              <p:pRg st="3" end="3"/>
                                            </p:txEl>
                                          </p:spTgt>
                                        </p:tgtEl>
                                        <p:attrNameLst>
                                          <p:attrName>style.visibility</p:attrName>
                                        </p:attrNameLst>
                                      </p:cBhvr>
                                      <p:to>
                                        <p:strVal val="visible"/>
                                      </p:to>
                                    </p:set>
                                    <p:animEffect transition="in" filter="fade">
                                      <p:cBhvr>
                                        <p:cTn id="76" dur="500"/>
                                        <p:tgtEl>
                                          <p:spTgt spid="141">
                                            <p:txEl>
                                              <p:pRg st="3" end="3"/>
                                            </p:txEl>
                                          </p:spTgt>
                                        </p:tgtEl>
                                      </p:cBhvr>
                                    </p:animEffect>
                                  </p:childTnLst>
                                </p:cTn>
                              </p:par>
                            </p:childTnLst>
                          </p:cTn>
                        </p:par>
                        <p:par>
                          <p:cTn id="77" fill="hold">
                            <p:stCondLst>
                              <p:cond delay="0"/>
                            </p:stCondLst>
                            <p:childTnLst>
                              <p:par>
                                <p:cTn id="78" presetID="-1" presetClass="path" presetSubtype="0" accel="50000" decel="50000" fill="hold" nodeType="withEffect">
                                  <p:stCondLst>
                                    <p:cond delay="0"/>
                                  </p:stCondLst>
                                  <p:childTnLst>
                                    <p:animMotion origin="layout" path="M 0.028165 0.112008 L 0.144575 0.143851" pathEditMode="relative">
                                      <p:cBhvr>
                                        <p:cTn id="79" dur="500" fill="hold"/>
                                        <p:tgtEl>
                                          <p:spTgt spid="144"/>
                                        </p:tgtEl>
                                        <p:attrNameLst>
                                          <p:attrName>ppt_x</p:attrName>
                                          <p:attrName>ppt_y</p:attrName>
                                        </p:attrNameLst>
                                      </p:cBhvr>
                                    </p:animMotion>
                                  </p:childTnLst>
                                </p:cTn>
                              </p:par>
                            </p:childTnLst>
                          </p:cTn>
                        </p:par>
                      </p:childTnLst>
                    </p:cTn>
                  </p:par>
                  <p:par>
                    <p:cTn id="80" fill="hold">
                      <p:stCondLst>
                        <p:cond delay="indefinite"/>
                      </p:stCondLst>
                      <p:childTnLst>
                        <p:par>
                          <p:cTn id="81" fill="hold">
                            <p:stCondLst>
                              <p:cond delay="0"/>
                            </p:stCondLst>
                            <p:childTnLst>
                              <p:par>
                                <p:cTn id="82" presetID="10" presetClass="entr" fill="hold" grpId="0" nodeType="clickEffect">
                                  <p:stCondLst>
                                    <p:cond delay="0"/>
                                  </p:stCondLst>
                                  <p:iterate>
                                    <p:tmAbs val="0"/>
                                  </p:iterate>
                                  <p:childTnLst>
                                    <p:set>
                                      <p:cBhvr>
                                        <p:cTn id="83" fill="hold"/>
                                        <p:tgtEl>
                                          <p:spTgt spid="141">
                                            <p:txEl>
                                              <p:pRg st="4" end="4"/>
                                            </p:txEl>
                                          </p:spTgt>
                                        </p:tgtEl>
                                        <p:attrNameLst>
                                          <p:attrName>style.visibility</p:attrName>
                                        </p:attrNameLst>
                                      </p:cBhvr>
                                      <p:to>
                                        <p:strVal val="visible"/>
                                      </p:to>
                                    </p:set>
                                    <p:animEffect transition="in" filter="fade">
                                      <p:cBhvr>
                                        <p:cTn id="84" dur="500"/>
                                        <p:tgtEl>
                                          <p:spTgt spid="141">
                                            <p:txEl>
                                              <p:pRg st="4" end="4"/>
                                            </p:txEl>
                                          </p:spTgt>
                                        </p:tgtEl>
                                      </p:cBhvr>
                                    </p:animEffect>
                                  </p:childTnLst>
                                </p:cTn>
                              </p:par>
                            </p:childTnLst>
                          </p:cTn>
                        </p:par>
                        <p:par>
                          <p:cTn id="85" fill="hold">
                            <p:stCondLst>
                              <p:cond delay="500"/>
                            </p:stCondLst>
                            <p:childTnLst>
                              <p:par>
                                <p:cTn id="86" presetID="10" presetClass="entr" fill="hold" grpId="0" nodeType="afterEffect">
                                  <p:stCondLst>
                                    <p:cond delay="0"/>
                                  </p:stCondLst>
                                  <p:iterate>
                                    <p:tmAbs val="0"/>
                                  </p:iterate>
                                  <p:childTnLst>
                                    <p:set>
                                      <p:cBhvr>
                                        <p:cTn id="87" fill="hold"/>
                                        <p:tgtEl>
                                          <p:spTgt spid="141">
                                            <p:txEl>
                                              <p:pRg st="5" end="5"/>
                                            </p:txEl>
                                          </p:spTgt>
                                        </p:tgtEl>
                                        <p:attrNameLst>
                                          <p:attrName>style.visibility</p:attrName>
                                        </p:attrNameLst>
                                      </p:cBhvr>
                                      <p:to>
                                        <p:strVal val="visible"/>
                                      </p:to>
                                    </p:set>
                                    <p:animEffect transition="in" filter="fade">
                                      <p:cBhvr>
                                        <p:cTn id="88" dur="500"/>
                                        <p:tgtEl>
                                          <p:spTgt spid="141">
                                            <p:txEl>
                                              <p:pRg st="5" end="5"/>
                                            </p:txEl>
                                          </p:spTgt>
                                        </p:tgtEl>
                                      </p:cBhvr>
                                    </p:animEffect>
                                  </p:childTnLst>
                                </p:cTn>
                              </p:par>
                            </p:childTnLst>
                          </p:cTn>
                        </p:par>
                        <p:par>
                          <p:cTn id="89" fill="hold">
                            <p:stCondLst>
                              <p:cond delay="0"/>
                            </p:stCondLst>
                            <p:childTnLst>
                              <p:par>
                                <p:cTn id="90" presetID="-1" presetClass="path" presetSubtype="0" accel="50000" decel="50000" fill="hold" nodeType="withEffect">
                                  <p:stCondLst>
                                    <p:cond delay="0"/>
                                  </p:stCondLst>
                                  <p:childTnLst>
                                    <p:animMotion origin="layout" path="M 0.144575 0.143851 L 0.039770 0.192477" pathEditMode="relative">
                                      <p:cBhvr>
                                        <p:cTn id="91" dur="500" fill="hold"/>
                                        <p:tgtEl>
                                          <p:spTgt spid="144"/>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10" presetClass="entr" fill="hold" grpId="0" nodeType="clickEffect">
                                  <p:stCondLst>
                                    <p:cond delay="0"/>
                                  </p:stCondLst>
                                  <p:iterate>
                                    <p:tmAbs val="0"/>
                                  </p:iterate>
                                  <p:childTnLst>
                                    <p:set>
                                      <p:cBhvr>
                                        <p:cTn id="95" fill="hold"/>
                                        <p:tgtEl>
                                          <p:spTgt spid="141">
                                            <p:txEl>
                                              <p:pRg st="6" end="6"/>
                                            </p:txEl>
                                          </p:spTgt>
                                        </p:tgtEl>
                                        <p:attrNameLst>
                                          <p:attrName>style.visibility</p:attrName>
                                        </p:attrNameLst>
                                      </p:cBhvr>
                                      <p:to>
                                        <p:strVal val="visible"/>
                                      </p:to>
                                    </p:set>
                                    <p:animEffect transition="in" filter="fade">
                                      <p:cBhvr>
                                        <p:cTn id="96" dur="500"/>
                                        <p:tgtEl>
                                          <p:spTgt spid="141">
                                            <p:txEl>
                                              <p:pRg st="6" end="6"/>
                                            </p:txEl>
                                          </p:spTgt>
                                        </p:tgtEl>
                                      </p:cBhvr>
                                    </p:animEffect>
                                  </p:childTnLst>
                                </p:cTn>
                              </p:par>
                            </p:childTnLst>
                          </p:cTn>
                        </p:par>
                        <p:par>
                          <p:cTn id="97" fill="hold">
                            <p:stCondLst>
                              <p:cond delay="0"/>
                            </p:stCondLst>
                            <p:childTnLst>
                              <p:par>
                                <p:cTn id="98" presetID="-1" presetClass="path" presetSubtype="0" accel="50000" decel="50000" fill="hold" nodeType="withEffect">
                                  <p:stCondLst>
                                    <p:cond delay="0"/>
                                  </p:stCondLst>
                                  <p:childTnLst>
                                    <p:animMotion origin="layout" path="M 0.039770 0.192477 L 0.041080 0.223575" pathEditMode="relative">
                                      <p:cBhvr>
                                        <p:cTn id="99" dur="500" fill="hold"/>
                                        <p:tgtEl>
                                          <p:spTgt spid="144"/>
                                        </p:tgtEl>
                                        <p:attrNameLst>
                                          <p:attrName>ppt_x</p:attrName>
                                          <p:attrName>ppt_y</p:attrName>
                                        </p:attrNameLst>
                                      </p:cBhvr>
                                    </p:animMotion>
                                  </p:childTnLst>
                                </p:cTn>
                              </p:par>
                            </p:childTnLst>
                          </p:cTn>
                        </p:par>
                      </p:childTnLst>
                    </p:cTn>
                  </p:par>
                  <p:par>
                    <p:cTn id="100" fill="hold">
                      <p:stCondLst>
                        <p:cond delay="indefinite"/>
                      </p:stCondLst>
                      <p:childTnLst>
                        <p:par>
                          <p:cTn id="101" fill="hold">
                            <p:stCondLst>
                              <p:cond delay="0"/>
                            </p:stCondLst>
                            <p:childTnLst>
                              <p:par>
                                <p:cTn id="102" presetID="10" presetClass="entr" fill="hold" grpId="0" nodeType="clickEffect">
                                  <p:stCondLst>
                                    <p:cond delay="0"/>
                                  </p:stCondLst>
                                  <p:iterate>
                                    <p:tmAbs val="0"/>
                                  </p:iterate>
                                  <p:childTnLst>
                                    <p:set>
                                      <p:cBhvr>
                                        <p:cTn id="103" fill="hold"/>
                                        <p:tgtEl>
                                          <p:spTgt spid="141">
                                            <p:txEl>
                                              <p:pRg st="7" end="7"/>
                                            </p:txEl>
                                          </p:spTgt>
                                        </p:tgtEl>
                                        <p:attrNameLst>
                                          <p:attrName>style.visibility</p:attrName>
                                        </p:attrNameLst>
                                      </p:cBhvr>
                                      <p:to>
                                        <p:strVal val="visible"/>
                                      </p:to>
                                    </p:set>
                                    <p:animEffect transition="in" filter="fade">
                                      <p:cBhvr>
                                        <p:cTn id="104" dur="500"/>
                                        <p:tgtEl>
                                          <p:spTgt spid="141">
                                            <p:txEl>
                                              <p:pRg st="7" end="7"/>
                                            </p:txEl>
                                          </p:spTgt>
                                        </p:tgtEl>
                                      </p:cBhvr>
                                    </p:animEffect>
                                  </p:childTnLst>
                                </p:cTn>
                              </p:par>
                            </p:childTnLst>
                          </p:cTn>
                        </p:par>
                        <p:par>
                          <p:cTn id="105" fill="hold">
                            <p:stCondLst>
                              <p:cond delay="500"/>
                            </p:stCondLst>
                            <p:childTnLst>
                              <p:par>
                                <p:cTn id="106" presetID="10" presetClass="entr" fill="hold" grpId="0" nodeType="afterEffect">
                                  <p:stCondLst>
                                    <p:cond delay="0"/>
                                  </p:stCondLst>
                                  <p:iterate>
                                    <p:tmAbs val="0"/>
                                  </p:iterate>
                                  <p:childTnLst>
                                    <p:set>
                                      <p:cBhvr>
                                        <p:cTn id="107" fill="hold"/>
                                        <p:tgtEl>
                                          <p:spTgt spid="141">
                                            <p:txEl>
                                              <p:pRg st="8" end="8"/>
                                            </p:txEl>
                                          </p:spTgt>
                                        </p:tgtEl>
                                        <p:attrNameLst>
                                          <p:attrName>style.visibility</p:attrName>
                                        </p:attrNameLst>
                                      </p:cBhvr>
                                      <p:to>
                                        <p:strVal val="visible"/>
                                      </p:to>
                                    </p:set>
                                    <p:animEffect transition="in" filter="fade">
                                      <p:cBhvr>
                                        <p:cTn id="108" dur="500"/>
                                        <p:tgtEl>
                                          <p:spTgt spid="141">
                                            <p:txEl>
                                              <p:pRg st="8" end="8"/>
                                            </p:txEl>
                                          </p:spTgt>
                                        </p:tgtEl>
                                      </p:cBhvr>
                                    </p:animEffect>
                                  </p:childTnLst>
                                </p:cTn>
                              </p:par>
                            </p:childTnLst>
                          </p:cTn>
                        </p:par>
                        <p:par>
                          <p:cTn id="109" fill="hold">
                            <p:stCondLst>
                              <p:cond delay="0"/>
                            </p:stCondLst>
                            <p:childTnLst>
                              <p:par>
                                <p:cTn id="110" presetID="-1" presetClass="path" presetSubtype="0" accel="50000" decel="50000" fill="hold" nodeType="withEffect">
                                  <p:stCondLst>
                                    <p:cond delay="0"/>
                                  </p:stCondLst>
                                  <p:childTnLst>
                                    <p:animMotion origin="layout" path="M 0.041080 0.223575 L 0.023050 0.313397" pathEditMode="relative">
                                      <p:cBhvr>
                                        <p:cTn id="111" dur="500" fill="hold"/>
                                        <p:tgtEl>
                                          <p:spTgt spid="14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advAuto="0"/>
      <p:bldP spid="141" grpId="0" build="p" bldLvl="5" animBg="1" advAuto="0"/>
      <p:bldP spid="142" grpId="0" animBg="1" advAuto="0"/>
      <p:bldP spid="143" grpId="0" build="p" bldLvl="5" animBg="1" advAuto="0"/>
      <p:bldP spid="144"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Insertion Sort - Arrays"/>
          <p:cNvSpPr txBox="1">
            <a:spLocks noGrp="1"/>
          </p:cNvSpPr>
          <p:nvPr>
            <p:ph type="title"/>
          </p:nvPr>
        </p:nvSpPr>
        <p:spPr>
          <a:prstGeom prst="rect">
            <a:avLst/>
          </a:prstGeom>
        </p:spPr>
        <p:txBody>
          <a:bodyPr/>
          <a:lstStyle/>
          <a:p>
            <a:r>
              <a:t>Insertion Sort - Arrays</a:t>
            </a:r>
          </a:p>
        </p:txBody>
      </p:sp>
      <p:sp>
        <p:nvSpPr>
          <p:cNvPr id="149" name="Insertion Sort Algorithm…"/>
          <p:cNvSpPr txBox="1">
            <a:spLocks noGrp="1"/>
          </p:cNvSpPr>
          <p:nvPr>
            <p:ph type="body" sz="quarter" idx="1"/>
          </p:nvPr>
        </p:nvSpPr>
        <p:spPr>
          <a:xfrm>
            <a:off x="190500" y="2343150"/>
            <a:ext cx="9296400" cy="5695950"/>
          </a:xfrm>
          <a:prstGeom prst="rect">
            <a:avLst/>
          </a:prstGeom>
        </p:spPr>
        <p:txBody>
          <a:bodyPr/>
          <a:lstStyle/>
          <a:p>
            <a:pPr>
              <a:buBlip>
                <a:blip r:embed="rId3"/>
              </a:buBlip>
            </a:pPr>
            <a:r>
              <a:t>Insertion Sort Algorithm</a:t>
            </a:r>
          </a:p>
          <a:p>
            <a:pPr lvl="1">
              <a:buBlip>
                <a:blip r:embed="rId3"/>
              </a:buBlip>
            </a:pPr>
            <a:r>
              <a:t>Take the first unsorted item</a:t>
            </a:r>
          </a:p>
          <a:p>
            <a:pPr lvl="1">
              <a:buBlip>
                <a:blip r:embed="rId3"/>
              </a:buBlip>
            </a:pPr>
            <a:r>
              <a:t>Insert it into the sorted partition of the array</a:t>
            </a:r>
          </a:p>
          <a:p>
            <a:pPr lvl="1">
              <a:buBlip>
                <a:blip r:embed="rId3"/>
              </a:buBlip>
            </a:pPr>
            <a:r>
              <a:t>Repeat for each unsorted item</a:t>
            </a:r>
          </a:p>
        </p:txBody>
      </p:sp>
      <p:sp>
        <p:nvSpPr>
          <p:cNvPr id="150" name="Rectangle"/>
          <p:cNvSpPr/>
          <p:nvPr/>
        </p:nvSpPr>
        <p:spPr>
          <a:xfrm>
            <a:off x="10229850" y="2343150"/>
            <a:ext cx="13963650" cy="6686550"/>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51" name="void insertionSort(ItemType theArray[], int n)…"/>
          <p:cNvSpPr/>
          <p:nvPr/>
        </p:nvSpPr>
        <p:spPr>
          <a:xfrm>
            <a:off x="10344150" y="2476500"/>
            <a:ext cx="14020800" cy="6248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solidFill>
                  <a:srgbClr val="0433FF"/>
                </a:solidFill>
              </a:rPr>
              <a:t>void </a:t>
            </a:r>
            <a:r>
              <a:rPr dirty="0" err="1"/>
              <a:t>insertionSort</a:t>
            </a:r>
            <a:r>
              <a:rPr dirty="0"/>
              <a:t>(ItemType </a:t>
            </a:r>
            <a:r>
              <a:rPr dirty="0" err="1"/>
              <a:t>theArray</a:t>
            </a:r>
            <a:r>
              <a:rPr dirty="0"/>
              <a:t>[], </a:t>
            </a:r>
            <a:r>
              <a:rPr dirty="0">
                <a:solidFill>
                  <a:srgbClr val="0433FF"/>
                </a:solidFill>
              </a:rPr>
              <a:t>int</a:t>
            </a:r>
            <a:r>
              <a:rPr dirty="0"/>
              <a:t> n)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a:t>
            </a:r>
          </a:p>
          <a:p>
            <a:pPr lvl="2"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r>
              <a:rPr dirty="0">
                <a:solidFill>
                  <a:srgbClr val="0433FF"/>
                </a:solidFill>
              </a:rPr>
              <a:t>for</a:t>
            </a:r>
            <a:r>
              <a:rPr dirty="0"/>
              <a:t> (</a:t>
            </a:r>
            <a:r>
              <a:rPr dirty="0">
                <a:solidFill>
                  <a:srgbClr val="0433FF"/>
                </a:solidFill>
              </a:rPr>
              <a:t>int</a:t>
            </a:r>
            <a:r>
              <a:rPr dirty="0"/>
              <a:t> unsorted = 1; unsorted &lt; n; unsorted++) </a:t>
            </a:r>
          </a:p>
          <a:p>
            <a:pPr lvl="2"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p>
          <a:p>
            <a:pPr lvl="2"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ItemType </a:t>
            </a:r>
            <a:r>
              <a:rPr dirty="0" err="1"/>
              <a:t>nextItem</a:t>
            </a:r>
            <a:r>
              <a:rPr dirty="0"/>
              <a:t> = </a:t>
            </a:r>
            <a:r>
              <a:rPr dirty="0" err="1"/>
              <a:t>theArray</a:t>
            </a:r>
            <a:r>
              <a:rPr dirty="0"/>
              <a:t>[unsorted];</a:t>
            </a:r>
          </a:p>
          <a:p>
            <a:pPr lvl="2"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r>
              <a:rPr dirty="0">
                <a:solidFill>
                  <a:srgbClr val="0433FF"/>
                </a:solidFill>
              </a:rPr>
              <a:t>int</a:t>
            </a:r>
            <a:r>
              <a:rPr dirty="0"/>
              <a:t> loc = unsorted;</a:t>
            </a:r>
            <a:br>
              <a:rPr dirty="0"/>
            </a:br>
            <a:r>
              <a:rPr dirty="0"/>
              <a:t>      </a:t>
            </a:r>
            <a:r>
              <a:rPr dirty="0">
                <a:solidFill>
                  <a:srgbClr val="0433FF"/>
                </a:solidFill>
              </a:rPr>
              <a:t>while</a:t>
            </a:r>
            <a:r>
              <a:rPr dirty="0"/>
              <a:t> ((loc &gt; 0) &amp;&amp; </a:t>
            </a:r>
          </a:p>
          <a:p>
            <a:pPr lvl="2"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r>
              <a:rPr dirty="0" err="1"/>
              <a:t>theArray</a:t>
            </a:r>
            <a:r>
              <a:rPr dirty="0"/>
              <a:t>[loc - 1] &gt; </a:t>
            </a:r>
            <a:r>
              <a:rPr dirty="0" err="1"/>
              <a:t>nextItem</a:t>
            </a:r>
            <a:r>
              <a:rPr dirty="0"/>
              <a:t>) )</a:t>
            </a:r>
            <a:br>
              <a:rPr dirty="0"/>
            </a:br>
            <a:r>
              <a:rPr dirty="0"/>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r>
              <a:rPr dirty="0" err="1"/>
              <a:t>theArray</a:t>
            </a:r>
            <a:r>
              <a:rPr dirty="0"/>
              <a:t>[loc] = </a:t>
            </a:r>
            <a:r>
              <a:rPr dirty="0" err="1"/>
              <a:t>theArray</a:t>
            </a:r>
            <a:r>
              <a:rPr dirty="0"/>
              <a:t>[loc - 1];</a:t>
            </a:r>
            <a:br>
              <a:rPr dirty="0"/>
            </a:br>
            <a:r>
              <a:rPr dirty="0"/>
              <a:t>        loc--;</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 </a:t>
            </a:r>
            <a:r>
              <a:rPr dirty="0">
                <a:solidFill>
                  <a:srgbClr val="009051"/>
                </a:solidFill>
              </a:rPr>
              <a:t>// end while</a:t>
            </a:r>
            <a:br>
              <a:rPr dirty="0">
                <a:solidFill>
                  <a:srgbClr val="009051"/>
                </a:solidFill>
              </a:rPr>
            </a:br>
            <a:endParaRPr dirty="0">
              <a:solidFill>
                <a:srgbClr val="009051"/>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r>
              <a:rPr dirty="0" err="1"/>
              <a:t>theArray</a:t>
            </a:r>
            <a:r>
              <a:rPr dirty="0"/>
              <a:t>[loc] = </a:t>
            </a:r>
            <a:r>
              <a:rPr dirty="0" err="1"/>
              <a:t>nextItem</a:t>
            </a:r>
            <a:r>
              <a:rPr dirty="0"/>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 </a:t>
            </a:r>
            <a:r>
              <a:rPr dirty="0">
                <a:solidFill>
                  <a:srgbClr val="009051"/>
                </a:solidFill>
              </a:rPr>
              <a:t>// end for</a:t>
            </a:r>
            <a:br>
              <a:rPr dirty="0"/>
            </a:br>
            <a:r>
              <a:rPr dirty="0"/>
              <a:t>}</a:t>
            </a:r>
            <a:r>
              <a:rPr dirty="0">
                <a:solidFill>
                  <a:srgbClr val="009051"/>
                </a:solidFill>
              </a:rPr>
              <a:t> // end </a:t>
            </a:r>
            <a:r>
              <a:rPr dirty="0" err="1">
                <a:solidFill>
                  <a:srgbClr val="009051"/>
                </a:solidFill>
              </a:rPr>
              <a:t>insertionSort</a:t>
            </a:r>
            <a:endParaRPr dirty="0">
              <a:solidFill>
                <a:srgbClr val="009051"/>
              </a:solidFill>
            </a:endParaRPr>
          </a:p>
        </p:txBody>
      </p:sp>
      <p:sp>
        <p:nvSpPr>
          <p:cNvPr id="152" name="nextItem"/>
          <p:cNvSpPr/>
          <p:nvPr/>
        </p:nvSpPr>
        <p:spPr>
          <a:xfrm>
            <a:off x="5295900" y="7621524"/>
            <a:ext cx="2362200" cy="1485900"/>
          </a:xfrm>
          <a:prstGeom prst="rect">
            <a:avLst/>
          </a:prstGeom>
          <a:solidFill>
            <a:srgbClr val="0097EB">
              <a:alpha val="62000"/>
            </a:srgbClr>
          </a:solidFill>
          <a:ln w="38100">
            <a:solidFill>
              <a:srgbClr val="000000"/>
            </a:solid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lstStyle>
            <a:lvl1pPr defTabSz="876300">
              <a:defRPr sz="2600">
                <a:solidFill>
                  <a:srgbClr val="FFFFFF"/>
                </a:solidFill>
                <a:latin typeface="Marker Felt"/>
                <a:ea typeface="Marker Felt"/>
                <a:cs typeface="Marker Felt"/>
                <a:sym typeface="Marker Felt"/>
              </a:defRPr>
            </a:lvl1pPr>
          </a:lstStyle>
          <a:p>
            <a:r>
              <a:t>nextItem</a:t>
            </a:r>
          </a:p>
        </p:txBody>
      </p:sp>
      <p:sp>
        <p:nvSpPr>
          <p:cNvPr id="153" name="Rectangle"/>
          <p:cNvSpPr/>
          <p:nvPr/>
        </p:nvSpPr>
        <p:spPr>
          <a:xfrm>
            <a:off x="1657350" y="9755124"/>
            <a:ext cx="18707100" cy="2095500"/>
          </a:xfrm>
          <a:prstGeom prst="rect">
            <a:avLst/>
          </a:prstGeom>
          <a:gradFill>
            <a:gsLst>
              <a:gs pos="0">
                <a:srgbClr val="C0C0C0"/>
              </a:gs>
              <a:gs pos="100000">
                <a:srgbClr val="FFFFFF"/>
              </a:gs>
            </a:gsLst>
            <a:lin ang="5400000"/>
          </a:gradFill>
          <a:ln w="12700">
            <a:miter lim="400000"/>
          </a:ln>
          <a:effectLst>
            <a:outerShdw blurRad="317500" dir="2400000" rotWithShape="0">
              <a:srgbClr val="000000"/>
            </a:outerShdw>
          </a:effectLst>
        </p:spPr>
        <p:txBody>
          <a:bodyPr lIns="76200" tIns="76200" rIns="76200" bIns="76200" anchor="ctr"/>
          <a:lstStyle/>
          <a:p>
            <a:pPr defTabSz="876300">
              <a:defRPr>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grpSp>
        <p:nvGrpSpPr>
          <p:cNvPr id="156" name="Group"/>
          <p:cNvGrpSpPr/>
          <p:nvPr/>
        </p:nvGrpSpPr>
        <p:grpSpPr>
          <a:xfrm>
            <a:off x="1924050" y="10078974"/>
            <a:ext cx="952500" cy="1577944"/>
            <a:chOff x="0" y="0"/>
            <a:chExt cx="952500" cy="1577944"/>
          </a:xfrm>
        </p:grpSpPr>
        <p:sp>
          <p:nvSpPr>
            <p:cNvPr id="154"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55" name="0"/>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159" name="Group"/>
          <p:cNvGrpSpPr/>
          <p:nvPr/>
        </p:nvGrpSpPr>
        <p:grpSpPr>
          <a:xfrm>
            <a:off x="3067050" y="10078974"/>
            <a:ext cx="952500" cy="1577944"/>
            <a:chOff x="0" y="0"/>
            <a:chExt cx="952500" cy="1577944"/>
          </a:xfrm>
        </p:grpSpPr>
        <p:sp>
          <p:nvSpPr>
            <p:cNvPr id="157"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58" name="1"/>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grpSp>
        <p:nvGrpSpPr>
          <p:cNvPr id="162" name="Group"/>
          <p:cNvGrpSpPr/>
          <p:nvPr/>
        </p:nvGrpSpPr>
        <p:grpSpPr>
          <a:xfrm>
            <a:off x="4210050" y="10078974"/>
            <a:ext cx="952500" cy="1577944"/>
            <a:chOff x="0" y="0"/>
            <a:chExt cx="952500" cy="1577944"/>
          </a:xfrm>
        </p:grpSpPr>
        <p:sp>
          <p:nvSpPr>
            <p:cNvPr id="160"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61" name="2"/>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grpSp>
      <p:grpSp>
        <p:nvGrpSpPr>
          <p:cNvPr id="165" name="Group"/>
          <p:cNvGrpSpPr/>
          <p:nvPr/>
        </p:nvGrpSpPr>
        <p:grpSpPr>
          <a:xfrm>
            <a:off x="5353050" y="10078974"/>
            <a:ext cx="952500" cy="1577944"/>
            <a:chOff x="0" y="0"/>
            <a:chExt cx="952500" cy="1577944"/>
          </a:xfrm>
        </p:grpSpPr>
        <p:sp>
          <p:nvSpPr>
            <p:cNvPr id="163"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64" name="3"/>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grpSp>
      <p:grpSp>
        <p:nvGrpSpPr>
          <p:cNvPr id="168" name="Group"/>
          <p:cNvGrpSpPr/>
          <p:nvPr/>
        </p:nvGrpSpPr>
        <p:grpSpPr>
          <a:xfrm>
            <a:off x="6496050" y="10078974"/>
            <a:ext cx="952500" cy="1577944"/>
            <a:chOff x="0" y="0"/>
            <a:chExt cx="952500" cy="1577944"/>
          </a:xfrm>
        </p:grpSpPr>
        <p:sp>
          <p:nvSpPr>
            <p:cNvPr id="16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67" name="4"/>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4</a:t>
              </a:r>
            </a:p>
          </p:txBody>
        </p:sp>
      </p:grpSp>
      <p:grpSp>
        <p:nvGrpSpPr>
          <p:cNvPr id="171" name="Group"/>
          <p:cNvGrpSpPr/>
          <p:nvPr/>
        </p:nvGrpSpPr>
        <p:grpSpPr>
          <a:xfrm>
            <a:off x="7639050" y="10078974"/>
            <a:ext cx="952500" cy="1577944"/>
            <a:chOff x="0" y="0"/>
            <a:chExt cx="952500" cy="1577944"/>
          </a:xfrm>
        </p:grpSpPr>
        <p:sp>
          <p:nvSpPr>
            <p:cNvPr id="169"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70" name="5"/>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5</a:t>
              </a:r>
            </a:p>
          </p:txBody>
        </p:sp>
      </p:grpSp>
      <p:grpSp>
        <p:nvGrpSpPr>
          <p:cNvPr id="174" name="Group"/>
          <p:cNvGrpSpPr/>
          <p:nvPr/>
        </p:nvGrpSpPr>
        <p:grpSpPr>
          <a:xfrm>
            <a:off x="8782050" y="10078974"/>
            <a:ext cx="952500" cy="1577944"/>
            <a:chOff x="0" y="0"/>
            <a:chExt cx="952500" cy="1577944"/>
          </a:xfrm>
        </p:grpSpPr>
        <p:sp>
          <p:nvSpPr>
            <p:cNvPr id="172"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73" name="6"/>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6</a:t>
              </a:r>
            </a:p>
          </p:txBody>
        </p:sp>
      </p:grpSp>
      <p:grpSp>
        <p:nvGrpSpPr>
          <p:cNvPr id="177" name="Group"/>
          <p:cNvGrpSpPr/>
          <p:nvPr/>
        </p:nvGrpSpPr>
        <p:grpSpPr>
          <a:xfrm>
            <a:off x="9925050" y="10078974"/>
            <a:ext cx="952500" cy="1577944"/>
            <a:chOff x="0" y="0"/>
            <a:chExt cx="952500" cy="1577944"/>
          </a:xfrm>
        </p:grpSpPr>
        <p:sp>
          <p:nvSpPr>
            <p:cNvPr id="175"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76" name="7"/>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7</a:t>
              </a:r>
            </a:p>
          </p:txBody>
        </p:sp>
      </p:grpSp>
      <p:grpSp>
        <p:nvGrpSpPr>
          <p:cNvPr id="180" name="Group"/>
          <p:cNvGrpSpPr/>
          <p:nvPr/>
        </p:nvGrpSpPr>
        <p:grpSpPr>
          <a:xfrm>
            <a:off x="11068050" y="10078974"/>
            <a:ext cx="952500" cy="1577944"/>
            <a:chOff x="0" y="0"/>
            <a:chExt cx="952500" cy="1577944"/>
          </a:xfrm>
        </p:grpSpPr>
        <p:sp>
          <p:nvSpPr>
            <p:cNvPr id="17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79" name="8"/>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8</a:t>
              </a:r>
            </a:p>
          </p:txBody>
        </p:sp>
      </p:grpSp>
      <p:grpSp>
        <p:nvGrpSpPr>
          <p:cNvPr id="183" name="Group"/>
          <p:cNvGrpSpPr/>
          <p:nvPr/>
        </p:nvGrpSpPr>
        <p:grpSpPr>
          <a:xfrm>
            <a:off x="12211050" y="10078974"/>
            <a:ext cx="952500" cy="1577944"/>
            <a:chOff x="0" y="0"/>
            <a:chExt cx="952500" cy="1577944"/>
          </a:xfrm>
        </p:grpSpPr>
        <p:sp>
          <p:nvSpPr>
            <p:cNvPr id="18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82" name="9"/>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9</a:t>
              </a:r>
            </a:p>
          </p:txBody>
        </p:sp>
      </p:grpSp>
      <p:grpSp>
        <p:nvGrpSpPr>
          <p:cNvPr id="186" name="Group"/>
          <p:cNvGrpSpPr/>
          <p:nvPr/>
        </p:nvGrpSpPr>
        <p:grpSpPr>
          <a:xfrm>
            <a:off x="13354050" y="10078974"/>
            <a:ext cx="952500" cy="1577944"/>
            <a:chOff x="0" y="0"/>
            <a:chExt cx="952500" cy="1577944"/>
          </a:xfrm>
        </p:grpSpPr>
        <p:sp>
          <p:nvSpPr>
            <p:cNvPr id="184"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85" name="10"/>
            <p:cNvSpPr/>
            <p:nvPr/>
          </p:nvSpPr>
          <p:spPr>
            <a:xfrm>
              <a:off x="167006" y="936656"/>
              <a:ext cx="622376"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10</a:t>
              </a:r>
            </a:p>
          </p:txBody>
        </p:sp>
      </p:grpSp>
      <p:grpSp>
        <p:nvGrpSpPr>
          <p:cNvPr id="189" name="Group"/>
          <p:cNvGrpSpPr/>
          <p:nvPr/>
        </p:nvGrpSpPr>
        <p:grpSpPr>
          <a:xfrm>
            <a:off x="14497050" y="10078974"/>
            <a:ext cx="952500" cy="1577944"/>
            <a:chOff x="0" y="0"/>
            <a:chExt cx="952500" cy="1577944"/>
          </a:xfrm>
        </p:grpSpPr>
        <p:sp>
          <p:nvSpPr>
            <p:cNvPr id="187"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88" name="11"/>
            <p:cNvSpPr/>
            <p:nvPr/>
          </p:nvSpPr>
          <p:spPr>
            <a:xfrm>
              <a:off x="167006" y="936656"/>
              <a:ext cx="622376"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11</a:t>
              </a:r>
            </a:p>
          </p:txBody>
        </p:sp>
      </p:grpSp>
      <p:grpSp>
        <p:nvGrpSpPr>
          <p:cNvPr id="192" name="Group"/>
          <p:cNvGrpSpPr/>
          <p:nvPr/>
        </p:nvGrpSpPr>
        <p:grpSpPr>
          <a:xfrm>
            <a:off x="15640050" y="10078974"/>
            <a:ext cx="952500" cy="1577944"/>
            <a:chOff x="0" y="0"/>
            <a:chExt cx="952500" cy="1577944"/>
          </a:xfrm>
        </p:grpSpPr>
        <p:sp>
          <p:nvSpPr>
            <p:cNvPr id="190"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91" name="12"/>
            <p:cNvSpPr/>
            <p:nvPr/>
          </p:nvSpPr>
          <p:spPr>
            <a:xfrm>
              <a:off x="167006" y="936656"/>
              <a:ext cx="622376"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12</a:t>
              </a:r>
            </a:p>
          </p:txBody>
        </p:sp>
      </p:grpSp>
      <p:grpSp>
        <p:nvGrpSpPr>
          <p:cNvPr id="195" name="Group"/>
          <p:cNvGrpSpPr/>
          <p:nvPr/>
        </p:nvGrpSpPr>
        <p:grpSpPr>
          <a:xfrm>
            <a:off x="16783050" y="10078974"/>
            <a:ext cx="952500" cy="1577944"/>
            <a:chOff x="0" y="0"/>
            <a:chExt cx="952500" cy="1577944"/>
          </a:xfrm>
        </p:grpSpPr>
        <p:sp>
          <p:nvSpPr>
            <p:cNvPr id="193"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94" name="13"/>
            <p:cNvSpPr/>
            <p:nvPr/>
          </p:nvSpPr>
          <p:spPr>
            <a:xfrm>
              <a:off x="167006" y="936656"/>
              <a:ext cx="622376"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13</a:t>
              </a:r>
            </a:p>
          </p:txBody>
        </p:sp>
      </p:grpSp>
      <p:grpSp>
        <p:nvGrpSpPr>
          <p:cNvPr id="198" name="Group"/>
          <p:cNvGrpSpPr/>
          <p:nvPr/>
        </p:nvGrpSpPr>
        <p:grpSpPr>
          <a:xfrm>
            <a:off x="17926050" y="10078974"/>
            <a:ext cx="952500" cy="1577944"/>
            <a:chOff x="0" y="0"/>
            <a:chExt cx="952500" cy="1577944"/>
          </a:xfrm>
        </p:grpSpPr>
        <p:sp>
          <p:nvSpPr>
            <p:cNvPr id="19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97" name="14"/>
            <p:cNvSpPr/>
            <p:nvPr/>
          </p:nvSpPr>
          <p:spPr>
            <a:xfrm>
              <a:off x="167006" y="936656"/>
              <a:ext cx="622376"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14</a:t>
              </a:r>
            </a:p>
          </p:txBody>
        </p:sp>
      </p:grpSp>
      <p:grpSp>
        <p:nvGrpSpPr>
          <p:cNvPr id="201" name="Group"/>
          <p:cNvGrpSpPr/>
          <p:nvPr/>
        </p:nvGrpSpPr>
        <p:grpSpPr>
          <a:xfrm>
            <a:off x="19069050" y="10078974"/>
            <a:ext cx="952500" cy="1577944"/>
            <a:chOff x="0" y="0"/>
            <a:chExt cx="952500" cy="1577944"/>
          </a:xfrm>
        </p:grpSpPr>
        <p:sp>
          <p:nvSpPr>
            <p:cNvPr id="199"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00" name="15"/>
            <p:cNvSpPr/>
            <p:nvPr/>
          </p:nvSpPr>
          <p:spPr>
            <a:xfrm>
              <a:off x="167006" y="936656"/>
              <a:ext cx="622376"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15</a:t>
              </a:r>
            </a:p>
          </p:txBody>
        </p:sp>
      </p:grpSp>
      <p:grpSp>
        <p:nvGrpSpPr>
          <p:cNvPr id="204" name="Group"/>
          <p:cNvGrpSpPr/>
          <p:nvPr/>
        </p:nvGrpSpPr>
        <p:grpSpPr>
          <a:xfrm>
            <a:off x="2857500" y="8745887"/>
            <a:ext cx="990600" cy="1486284"/>
            <a:chOff x="0" y="0"/>
            <a:chExt cx="990600" cy="1486282"/>
          </a:xfrm>
        </p:grpSpPr>
        <p:sp>
          <p:nvSpPr>
            <p:cNvPr id="202" name="Line"/>
            <p:cNvSpPr/>
            <p:nvPr/>
          </p:nvSpPr>
          <p:spPr>
            <a:xfrm flipV="1">
              <a:off x="455950" y="552249"/>
              <a:ext cx="1" cy="934034"/>
            </a:xfrm>
            <a:prstGeom prst="line">
              <a:avLst/>
            </a:prstGeom>
            <a:noFill/>
            <a:ln w="114300" cap="flat">
              <a:solidFill>
                <a:srgbClr val="FFFFFF"/>
              </a:solidFill>
              <a:prstDash val="solid"/>
              <a:miter lim="400000"/>
              <a:headEnd type="triangle" w="med" len="med"/>
            </a:ln>
            <a:effectLst>
              <a:outerShdw blurRad="152400" dist="114300" dir="270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203" name="loc"/>
            <p:cNvSpPr/>
            <p:nvPr/>
          </p:nvSpPr>
          <p:spPr>
            <a:xfrm>
              <a:off x="0" y="0"/>
              <a:ext cx="990600" cy="7239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defTabSz="876300">
                <a:defRPr sz="2600">
                  <a:solidFill>
                    <a:srgbClr val="FFFFFF"/>
                  </a:solidFill>
                  <a:latin typeface="Marker Felt"/>
                  <a:ea typeface="Marker Felt"/>
                  <a:cs typeface="Marker Felt"/>
                  <a:sym typeface="Marker Felt"/>
                </a:defRPr>
              </a:lvl1pPr>
            </a:lstStyle>
            <a:p>
              <a:r>
                <a:t>loc</a:t>
              </a:r>
            </a:p>
          </p:txBody>
        </p:sp>
      </p:grpSp>
      <p:sp>
        <p:nvSpPr>
          <p:cNvPr id="205" name="25"/>
          <p:cNvSpPr/>
          <p:nvPr/>
        </p:nvSpPr>
        <p:spPr>
          <a:xfrm>
            <a:off x="1962150" y="10098024"/>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sp>
        <p:nvSpPr>
          <p:cNvPr id="206" name="13"/>
          <p:cNvSpPr/>
          <p:nvPr/>
        </p:nvSpPr>
        <p:spPr>
          <a:xfrm>
            <a:off x="3105150" y="10098024"/>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13</a:t>
            </a:r>
          </a:p>
        </p:txBody>
      </p:sp>
      <p:sp>
        <p:nvSpPr>
          <p:cNvPr id="207" name="4"/>
          <p:cNvSpPr/>
          <p:nvPr/>
        </p:nvSpPr>
        <p:spPr>
          <a:xfrm>
            <a:off x="4419627" y="10098024"/>
            <a:ext cx="514407"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208" name="53"/>
          <p:cNvSpPr/>
          <p:nvPr/>
        </p:nvSpPr>
        <p:spPr>
          <a:xfrm>
            <a:off x="5391150" y="10098024"/>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53</a:t>
            </a:r>
          </a:p>
        </p:txBody>
      </p:sp>
      <p:sp>
        <p:nvSpPr>
          <p:cNvPr id="209" name="11"/>
          <p:cNvSpPr/>
          <p:nvPr/>
        </p:nvSpPr>
        <p:spPr>
          <a:xfrm>
            <a:off x="6534150" y="10098024"/>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11</a:t>
            </a:r>
          </a:p>
        </p:txBody>
      </p:sp>
      <p:sp>
        <p:nvSpPr>
          <p:cNvPr id="210" name="67"/>
          <p:cNvSpPr/>
          <p:nvPr/>
        </p:nvSpPr>
        <p:spPr>
          <a:xfrm>
            <a:off x="7677150" y="10098024"/>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sp>
        <p:nvSpPr>
          <p:cNvPr id="211" name="9"/>
          <p:cNvSpPr/>
          <p:nvPr/>
        </p:nvSpPr>
        <p:spPr>
          <a:xfrm>
            <a:off x="8991627" y="10098024"/>
            <a:ext cx="514407"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9</a:t>
            </a:r>
          </a:p>
        </p:txBody>
      </p:sp>
      <p:sp>
        <p:nvSpPr>
          <p:cNvPr id="212" name="33"/>
          <p:cNvSpPr/>
          <p:nvPr/>
        </p:nvSpPr>
        <p:spPr>
          <a:xfrm>
            <a:off x="9963150" y="10098024"/>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sp>
        <p:nvSpPr>
          <p:cNvPr id="213" name="89"/>
          <p:cNvSpPr/>
          <p:nvPr/>
        </p:nvSpPr>
        <p:spPr>
          <a:xfrm>
            <a:off x="11106150" y="10098024"/>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89</a:t>
            </a:r>
          </a:p>
        </p:txBody>
      </p:sp>
      <p:sp>
        <p:nvSpPr>
          <p:cNvPr id="214" name="21"/>
          <p:cNvSpPr/>
          <p:nvPr/>
        </p:nvSpPr>
        <p:spPr>
          <a:xfrm>
            <a:off x="12249150" y="10098024"/>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21</a:t>
            </a:r>
          </a:p>
        </p:txBody>
      </p:sp>
      <p:sp>
        <p:nvSpPr>
          <p:cNvPr id="215" name="72"/>
          <p:cNvSpPr/>
          <p:nvPr/>
        </p:nvSpPr>
        <p:spPr>
          <a:xfrm>
            <a:off x="13392150" y="10098024"/>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72</a:t>
            </a:r>
          </a:p>
        </p:txBody>
      </p:sp>
      <p:sp>
        <p:nvSpPr>
          <p:cNvPr id="216" name="26"/>
          <p:cNvSpPr/>
          <p:nvPr/>
        </p:nvSpPr>
        <p:spPr>
          <a:xfrm>
            <a:off x="14535150" y="10098024"/>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26</a:t>
            </a:r>
          </a:p>
        </p:txBody>
      </p:sp>
      <p:sp>
        <p:nvSpPr>
          <p:cNvPr id="217" name="32"/>
          <p:cNvSpPr/>
          <p:nvPr/>
        </p:nvSpPr>
        <p:spPr>
          <a:xfrm>
            <a:off x="15678150" y="10098024"/>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32</a:t>
            </a:r>
          </a:p>
        </p:txBody>
      </p:sp>
      <p:sp>
        <p:nvSpPr>
          <p:cNvPr id="218" name="54"/>
          <p:cNvSpPr/>
          <p:nvPr/>
        </p:nvSpPr>
        <p:spPr>
          <a:xfrm>
            <a:off x="16821150" y="10098024"/>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54</a:t>
            </a:r>
          </a:p>
        </p:txBody>
      </p:sp>
      <p:sp>
        <p:nvSpPr>
          <p:cNvPr id="219" name="48"/>
          <p:cNvSpPr/>
          <p:nvPr/>
        </p:nvSpPr>
        <p:spPr>
          <a:xfrm>
            <a:off x="17964150" y="10098024"/>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48</a:t>
            </a:r>
          </a:p>
        </p:txBody>
      </p:sp>
      <p:sp>
        <p:nvSpPr>
          <p:cNvPr id="220" name="16"/>
          <p:cNvSpPr/>
          <p:nvPr/>
        </p:nvSpPr>
        <p:spPr>
          <a:xfrm>
            <a:off x="19107150" y="10098024"/>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16</a:t>
            </a:r>
          </a:p>
        </p:txBody>
      </p:sp>
      <p:grpSp>
        <p:nvGrpSpPr>
          <p:cNvPr id="223" name="Group"/>
          <p:cNvGrpSpPr/>
          <p:nvPr/>
        </p:nvGrpSpPr>
        <p:grpSpPr>
          <a:xfrm>
            <a:off x="2933700" y="7964424"/>
            <a:ext cx="1619250" cy="2267054"/>
            <a:chOff x="0" y="0"/>
            <a:chExt cx="1619250" cy="2267053"/>
          </a:xfrm>
        </p:grpSpPr>
        <p:sp>
          <p:nvSpPr>
            <p:cNvPr id="221" name="Line"/>
            <p:cNvSpPr/>
            <p:nvPr/>
          </p:nvSpPr>
          <p:spPr>
            <a:xfrm flipV="1">
              <a:off x="857249" y="514350"/>
              <a:ext cx="1" cy="1752704"/>
            </a:xfrm>
            <a:prstGeom prst="line">
              <a:avLst/>
            </a:prstGeom>
            <a:noFill/>
            <a:ln w="114300" cap="flat">
              <a:solidFill>
                <a:srgbClr val="941100"/>
              </a:solidFill>
              <a:prstDash val="solid"/>
              <a:miter lim="400000"/>
              <a:headEnd type="triangle" w="med" len="med"/>
            </a:ln>
            <a:effectLst>
              <a:outerShdw blurRad="152400" dist="114300" dir="270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222" name="unsorted"/>
            <p:cNvSpPr/>
            <p:nvPr/>
          </p:nvSpPr>
          <p:spPr>
            <a:xfrm>
              <a:off x="0" y="0"/>
              <a:ext cx="1619250" cy="5905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defTabSz="876300">
                <a:defRPr sz="2600">
                  <a:solidFill>
                    <a:srgbClr val="FFFFFF"/>
                  </a:solidFill>
                  <a:latin typeface="Marker Felt"/>
                  <a:ea typeface="Marker Felt"/>
                  <a:cs typeface="Marker Felt"/>
                  <a:sym typeface="Marker Felt"/>
                </a:defRPr>
              </a:lvl1pPr>
            </a:lstStyle>
            <a:p>
              <a:r>
                <a:t>unsorted</a:t>
              </a:r>
            </a:p>
          </p:txBody>
        </p:sp>
      </p:gr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149">
                                            <p:bg/>
                                          </p:spTgt>
                                        </p:tgtEl>
                                        <p:attrNameLst>
                                          <p:attrName>style.visibility</p:attrName>
                                        </p:attrNameLst>
                                      </p:cBhvr>
                                      <p:to>
                                        <p:strVal val="visible"/>
                                      </p:to>
                                    </p:set>
                                    <p:animEffect transition="in" filter="fade">
                                      <p:cBhvr>
                                        <p:cTn id="7" dur="500"/>
                                        <p:tgtEl>
                                          <p:spTgt spid="149">
                                            <p:bg/>
                                          </p:spTgt>
                                        </p:tgtEl>
                                      </p:cBhvr>
                                    </p:animEffect>
                                  </p:childTnLst>
                                </p:cTn>
                              </p:par>
                              <p:par>
                                <p:cTn id="8" presetID="10" presetClass="entr" presetSubtype="0" fill="hold" grpId="0" nodeType="withEffect">
                                  <p:stCondLst>
                                    <p:cond delay="0"/>
                                  </p:stCondLst>
                                  <p:iterate>
                                    <p:tmAbs val="0"/>
                                  </p:iterate>
                                  <p:childTnLst>
                                    <p:set>
                                      <p:cBhvr>
                                        <p:cTn id="9" fill="hold"/>
                                        <p:tgtEl>
                                          <p:spTgt spid="149">
                                            <p:txEl>
                                              <p:pRg st="0" end="0"/>
                                            </p:txEl>
                                          </p:spTgt>
                                        </p:tgtEl>
                                        <p:attrNameLst>
                                          <p:attrName>style.visibility</p:attrName>
                                        </p:attrNameLst>
                                      </p:cBhvr>
                                      <p:to>
                                        <p:strVal val="visible"/>
                                      </p:to>
                                    </p:set>
                                    <p:animEffect transition="in" filter="fade">
                                      <p:cBhvr>
                                        <p:cTn id="10" dur="500"/>
                                        <p:tgtEl>
                                          <p:spTgt spid="149">
                                            <p:txEl>
                                              <p:pRg st="0" end="0"/>
                                            </p:txEl>
                                          </p:spTgt>
                                        </p:tgtEl>
                                      </p:cBhvr>
                                    </p:animEffect>
                                  </p:childTnLst>
                                </p:cTn>
                              </p:par>
                            </p:childTnLst>
                          </p:cTn>
                        </p:par>
                        <p:par>
                          <p:cTn id="11" fill="hold">
                            <p:stCondLst>
                              <p:cond delay="500"/>
                            </p:stCondLst>
                            <p:childTnLst>
                              <p:par>
                                <p:cTn id="12" presetID="10" presetClass="entr" fill="hold" grpId="0" nodeType="afterEffect">
                                  <p:stCondLst>
                                    <p:cond delay="0"/>
                                  </p:stCondLst>
                                  <p:iterate>
                                    <p:tmAbs val="0"/>
                                  </p:iterate>
                                  <p:childTnLst>
                                    <p:set>
                                      <p:cBhvr>
                                        <p:cTn id="13" fill="hold"/>
                                        <p:tgtEl>
                                          <p:spTgt spid="149">
                                            <p:txEl>
                                              <p:pRg st="1" end="1"/>
                                            </p:txEl>
                                          </p:spTgt>
                                        </p:tgtEl>
                                        <p:attrNameLst>
                                          <p:attrName>style.visibility</p:attrName>
                                        </p:attrNameLst>
                                      </p:cBhvr>
                                      <p:to>
                                        <p:strVal val="visible"/>
                                      </p:to>
                                    </p:set>
                                    <p:animEffect transition="in" filter="fade">
                                      <p:cBhvr>
                                        <p:cTn id="14" dur="500"/>
                                        <p:tgtEl>
                                          <p:spTgt spid="149">
                                            <p:txEl>
                                              <p:pRg st="1" end="1"/>
                                            </p:txEl>
                                          </p:spTgt>
                                        </p:tgtEl>
                                      </p:cBhvr>
                                    </p:animEffect>
                                  </p:childTnLst>
                                </p:cTn>
                              </p:par>
                            </p:childTnLst>
                          </p:cTn>
                        </p:par>
                        <p:par>
                          <p:cTn id="15" fill="hold">
                            <p:stCondLst>
                              <p:cond delay="1000"/>
                            </p:stCondLst>
                            <p:childTnLst>
                              <p:par>
                                <p:cTn id="16" presetID="10" presetClass="entr" fill="hold" grpId="0" nodeType="afterEffect">
                                  <p:stCondLst>
                                    <p:cond delay="0"/>
                                  </p:stCondLst>
                                  <p:iterate>
                                    <p:tmAbs val="0"/>
                                  </p:iterate>
                                  <p:childTnLst>
                                    <p:set>
                                      <p:cBhvr>
                                        <p:cTn id="17" fill="hold"/>
                                        <p:tgtEl>
                                          <p:spTgt spid="149">
                                            <p:txEl>
                                              <p:pRg st="2" end="2"/>
                                            </p:txEl>
                                          </p:spTgt>
                                        </p:tgtEl>
                                        <p:attrNameLst>
                                          <p:attrName>style.visibility</p:attrName>
                                        </p:attrNameLst>
                                      </p:cBhvr>
                                      <p:to>
                                        <p:strVal val="visible"/>
                                      </p:to>
                                    </p:set>
                                    <p:animEffect transition="in" filter="fade">
                                      <p:cBhvr>
                                        <p:cTn id="18" dur="500"/>
                                        <p:tgtEl>
                                          <p:spTgt spid="149">
                                            <p:txEl>
                                              <p:pRg st="2" end="2"/>
                                            </p:txEl>
                                          </p:spTgt>
                                        </p:tgtEl>
                                      </p:cBhvr>
                                    </p:animEffect>
                                  </p:childTnLst>
                                </p:cTn>
                              </p:par>
                            </p:childTnLst>
                          </p:cTn>
                        </p:par>
                        <p:par>
                          <p:cTn id="19" fill="hold">
                            <p:stCondLst>
                              <p:cond delay="1500"/>
                            </p:stCondLst>
                            <p:childTnLst>
                              <p:par>
                                <p:cTn id="20" presetID="10" presetClass="entr" fill="hold" grpId="0" nodeType="afterEffect">
                                  <p:stCondLst>
                                    <p:cond delay="0"/>
                                  </p:stCondLst>
                                  <p:iterate>
                                    <p:tmAbs val="0"/>
                                  </p:iterate>
                                  <p:childTnLst>
                                    <p:set>
                                      <p:cBhvr>
                                        <p:cTn id="21" fill="hold"/>
                                        <p:tgtEl>
                                          <p:spTgt spid="149">
                                            <p:txEl>
                                              <p:pRg st="3" end="3"/>
                                            </p:txEl>
                                          </p:spTgt>
                                        </p:tgtEl>
                                        <p:attrNameLst>
                                          <p:attrName>style.visibility</p:attrName>
                                        </p:attrNameLst>
                                      </p:cBhvr>
                                      <p:to>
                                        <p:strVal val="visible"/>
                                      </p:to>
                                    </p:set>
                                    <p:animEffect transition="in" filter="fade">
                                      <p:cBhvr>
                                        <p:cTn id="22" dur="500"/>
                                        <p:tgtEl>
                                          <p:spTgt spid="14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206"/>
                                        </p:tgtEl>
                                        <p:attrNameLst>
                                          <p:attrName>style.visibility</p:attrName>
                                        </p:attrNameLst>
                                      </p:cBhvr>
                                      <p:to>
                                        <p:strVal val="visible"/>
                                      </p:to>
                                    </p:set>
                                    <p:animEffect transition="in" filter="fade">
                                      <p:cBhvr>
                                        <p:cTn id="27" dur="500"/>
                                        <p:tgtEl>
                                          <p:spTgt spid="206"/>
                                        </p:tgtEl>
                                      </p:cBhvr>
                                    </p:animEffect>
                                  </p:childTnLst>
                                </p:cTn>
                              </p:par>
                            </p:childTnLst>
                          </p:cTn>
                        </p:par>
                        <p:par>
                          <p:cTn id="28" fill="hold">
                            <p:stCondLst>
                              <p:cond delay="500"/>
                            </p:stCondLst>
                            <p:childTnLst>
                              <p:par>
                                <p:cTn id="29" presetID="10" presetClass="entr" fill="hold" grpId="0" nodeType="afterEffect">
                                  <p:stCondLst>
                                    <p:cond delay="0"/>
                                  </p:stCondLst>
                                  <p:iterate>
                                    <p:tmAbs val="0"/>
                                  </p:iterate>
                                  <p:childTnLst>
                                    <p:set>
                                      <p:cBhvr>
                                        <p:cTn id="30" fill="hold"/>
                                        <p:tgtEl>
                                          <p:spTgt spid="205"/>
                                        </p:tgtEl>
                                        <p:attrNameLst>
                                          <p:attrName>style.visibility</p:attrName>
                                        </p:attrNameLst>
                                      </p:cBhvr>
                                      <p:to>
                                        <p:strVal val="visible"/>
                                      </p:to>
                                    </p:set>
                                    <p:animEffect transition="in" filter="fade">
                                      <p:cBhvr>
                                        <p:cTn id="31" dur="500"/>
                                        <p:tgtEl>
                                          <p:spTgt spid="205"/>
                                        </p:tgtEl>
                                      </p:cBhvr>
                                    </p:animEffect>
                                  </p:childTnLst>
                                </p:cTn>
                              </p:par>
                            </p:childTnLst>
                          </p:cTn>
                        </p:par>
                        <p:par>
                          <p:cTn id="32" fill="hold">
                            <p:stCondLst>
                              <p:cond delay="1000"/>
                            </p:stCondLst>
                            <p:childTnLst>
                              <p:par>
                                <p:cTn id="33" presetID="10" presetClass="entr" fill="hold" grpId="0" nodeType="afterEffect">
                                  <p:stCondLst>
                                    <p:cond delay="0"/>
                                  </p:stCondLst>
                                  <p:iterate>
                                    <p:tmAbs val="0"/>
                                  </p:iterate>
                                  <p:childTnLst>
                                    <p:set>
                                      <p:cBhvr>
                                        <p:cTn id="34" fill="hold"/>
                                        <p:tgtEl>
                                          <p:spTgt spid="204"/>
                                        </p:tgtEl>
                                        <p:attrNameLst>
                                          <p:attrName>style.visibility</p:attrName>
                                        </p:attrNameLst>
                                      </p:cBhvr>
                                      <p:to>
                                        <p:strVal val="visible"/>
                                      </p:to>
                                    </p:set>
                                    <p:animEffect transition="in" filter="fade">
                                      <p:cBhvr>
                                        <p:cTn id="35" dur="500"/>
                                        <p:tgtEl>
                                          <p:spTgt spid="204"/>
                                        </p:tgtEl>
                                      </p:cBhvr>
                                    </p:animEffect>
                                  </p:childTnLst>
                                </p:cTn>
                              </p:par>
                            </p:childTnLst>
                          </p:cTn>
                        </p:par>
                        <p:par>
                          <p:cTn id="36" fill="hold">
                            <p:stCondLst>
                              <p:cond delay="1500"/>
                            </p:stCondLst>
                            <p:childTnLst>
                              <p:par>
                                <p:cTn id="37" presetID="10" presetClass="entr" fill="hold" grpId="0" nodeType="afterEffect">
                                  <p:stCondLst>
                                    <p:cond delay="0"/>
                                  </p:stCondLst>
                                  <p:iterate>
                                    <p:tmAbs val="0"/>
                                  </p:iterate>
                                  <p:childTnLst>
                                    <p:set>
                                      <p:cBhvr>
                                        <p:cTn id="38" fill="hold"/>
                                        <p:tgtEl>
                                          <p:spTgt spid="223"/>
                                        </p:tgtEl>
                                        <p:attrNameLst>
                                          <p:attrName>style.visibility</p:attrName>
                                        </p:attrNameLst>
                                      </p:cBhvr>
                                      <p:to>
                                        <p:strVal val="visible"/>
                                      </p:to>
                                    </p:set>
                                    <p:animEffect transition="in" filter="fade">
                                      <p:cBhvr>
                                        <p:cTn id="39" dur="500"/>
                                        <p:tgtEl>
                                          <p:spTgt spid="223"/>
                                        </p:tgtEl>
                                      </p:cBhvr>
                                    </p:animEffect>
                                  </p:childTnLst>
                                </p:cTn>
                              </p:par>
                            </p:childTnLst>
                          </p:cTn>
                        </p:par>
                        <p:par>
                          <p:cTn id="40" fill="hold">
                            <p:stCondLst>
                              <p:cond delay="2000"/>
                            </p:stCondLst>
                            <p:childTnLst>
                              <p:par>
                                <p:cTn id="41" presetID="10" presetClass="entr" fill="hold" grpId="0" nodeType="afterEffect">
                                  <p:stCondLst>
                                    <p:cond delay="0"/>
                                  </p:stCondLst>
                                  <p:iterate>
                                    <p:tmAbs val="0"/>
                                  </p:iterate>
                                  <p:childTnLst>
                                    <p:set>
                                      <p:cBhvr>
                                        <p:cTn id="42" fill="hold"/>
                                        <p:tgtEl>
                                          <p:spTgt spid="207"/>
                                        </p:tgtEl>
                                        <p:attrNameLst>
                                          <p:attrName>style.visibility</p:attrName>
                                        </p:attrNameLst>
                                      </p:cBhvr>
                                      <p:to>
                                        <p:strVal val="visible"/>
                                      </p:to>
                                    </p:set>
                                    <p:animEffect transition="in" filter="fade">
                                      <p:cBhvr>
                                        <p:cTn id="43" dur="500"/>
                                        <p:tgtEl>
                                          <p:spTgt spid="207"/>
                                        </p:tgtEl>
                                      </p:cBhvr>
                                    </p:animEffect>
                                  </p:childTnLst>
                                </p:cTn>
                              </p:par>
                            </p:childTnLst>
                          </p:cTn>
                        </p:par>
                        <p:par>
                          <p:cTn id="44" fill="hold">
                            <p:stCondLst>
                              <p:cond delay="2500"/>
                            </p:stCondLst>
                            <p:childTnLst>
                              <p:par>
                                <p:cTn id="45" presetID="10" presetClass="entr" fill="hold" grpId="0" nodeType="afterEffect">
                                  <p:stCondLst>
                                    <p:cond delay="0"/>
                                  </p:stCondLst>
                                  <p:iterate>
                                    <p:tmAbs val="0"/>
                                  </p:iterate>
                                  <p:childTnLst>
                                    <p:set>
                                      <p:cBhvr>
                                        <p:cTn id="46" fill="hold"/>
                                        <p:tgtEl>
                                          <p:spTgt spid="208"/>
                                        </p:tgtEl>
                                        <p:attrNameLst>
                                          <p:attrName>style.visibility</p:attrName>
                                        </p:attrNameLst>
                                      </p:cBhvr>
                                      <p:to>
                                        <p:strVal val="visible"/>
                                      </p:to>
                                    </p:set>
                                    <p:animEffect transition="in" filter="fade">
                                      <p:cBhvr>
                                        <p:cTn id="47" dur="500"/>
                                        <p:tgtEl>
                                          <p:spTgt spid="208"/>
                                        </p:tgtEl>
                                      </p:cBhvr>
                                    </p:animEffect>
                                  </p:childTnLst>
                                </p:cTn>
                              </p:par>
                            </p:childTnLst>
                          </p:cTn>
                        </p:par>
                        <p:par>
                          <p:cTn id="48" fill="hold">
                            <p:stCondLst>
                              <p:cond delay="3000"/>
                            </p:stCondLst>
                            <p:childTnLst>
                              <p:par>
                                <p:cTn id="49" presetID="10" presetClass="entr" fill="hold" grpId="0" nodeType="afterEffect">
                                  <p:stCondLst>
                                    <p:cond delay="0"/>
                                  </p:stCondLst>
                                  <p:iterate>
                                    <p:tmAbs val="0"/>
                                  </p:iterate>
                                  <p:childTnLst>
                                    <p:set>
                                      <p:cBhvr>
                                        <p:cTn id="50" fill="hold"/>
                                        <p:tgtEl>
                                          <p:spTgt spid="209"/>
                                        </p:tgtEl>
                                        <p:attrNameLst>
                                          <p:attrName>style.visibility</p:attrName>
                                        </p:attrNameLst>
                                      </p:cBhvr>
                                      <p:to>
                                        <p:strVal val="visible"/>
                                      </p:to>
                                    </p:set>
                                    <p:animEffect transition="in" filter="fade">
                                      <p:cBhvr>
                                        <p:cTn id="51" dur="500"/>
                                        <p:tgtEl>
                                          <p:spTgt spid="209"/>
                                        </p:tgtEl>
                                      </p:cBhvr>
                                    </p:animEffect>
                                  </p:childTnLst>
                                </p:cTn>
                              </p:par>
                            </p:childTnLst>
                          </p:cTn>
                        </p:par>
                        <p:par>
                          <p:cTn id="52" fill="hold">
                            <p:stCondLst>
                              <p:cond delay="3500"/>
                            </p:stCondLst>
                            <p:childTnLst>
                              <p:par>
                                <p:cTn id="53" presetID="10" presetClass="entr" fill="hold" grpId="0" nodeType="afterEffect">
                                  <p:stCondLst>
                                    <p:cond delay="0"/>
                                  </p:stCondLst>
                                  <p:iterate>
                                    <p:tmAbs val="0"/>
                                  </p:iterate>
                                  <p:childTnLst>
                                    <p:set>
                                      <p:cBhvr>
                                        <p:cTn id="54" fill="hold"/>
                                        <p:tgtEl>
                                          <p:spTgt spid="210"/>
                                        </p:tgtEl>
                                        <p:attrNameLst>
                                          <p:attrName>style.visibility</p:attrName>
                                        </p:attrNameLst>
                                      </p:cBhvr>
                                      <p:to>
                                        <p:strVal val="visible"/>
                                      </p:to>
                                    </p:set>
                                    <p:animEffect transition="in" filter="fade">
                                      <p:cBhvr>
                                        <p:cTn id="55" dur="500"/>
                                        <p:tgtEl>
                                          <p:spTgt spid="210"/>
                                        </p:tgtEl>
                                      </p:cBhvr>
                                    </p:animEffect>
                                  </p:childTnLst>
                                </p:cTn>
                              </p:par>
                            </p:childTnLst>
                          </p:cTn>
                        </p:par>
                        <p:par>
                          <p:cTn id="56" fill="hold">
                            <p:stCondLst>
                              <p:cond delay="4000"/>
                            </p:stCondLst>
                            <p:childTnLst>
                              <p:par>
                                <p:cTn id="57" presetID="10" presetClass="entr" fill="hold" grpId="0" nodeType="afterEffect">
                                  <p:stCondLst>
                                    <p:cond delay="0"/>
                                  </p:stCondLst>
                                  <p:iterate>
                                    <p:tmAbs val="0"/>
                                  </p:iterate>
                                  <p:childTnLst>
                                    <p:set>
                                      <p:cBhvr>
                                        <p:cTn id="58" fill="hold"/>
                                        <p:tgtEl>
                                          <p:spTgt spid="152"/>
                                        </p:tgtEl>
                                        <p:attrNameLst>
                                          <p:attrName>style.visibility</p:attrName>
                                        </p:attrNameLst>
                                      </p:cBhvr>
                                      <p:to>
                                        <p:strVal val="visible"/>
                                      </p:to>
                                    </p:set>
                                    <p:animEffect transition="in" filter="fade">
                                      <p:cBhvr>
                                        <p:cTn id="59" dur="500"/>
                                        <p:tgtEl>
                                          <p:spTgt spid="152"/>
                                        </p:tgtEl>
                                      </p:cBhvr>
                                    </p:animEffect>
                                  </p:childTnLst>
                                </p:cTn>
                              </p:par>
                            </p:childTnLst>
                          </p:cTn>
                        </p:par>
                        <p:par>
                          <p:cTn id="60" fill="hold">
                            <p:stCondLst>
                              <p:cond delay="4500"/>
                            </p:stCondLst>
                            <p:childTnLst>
                              <p:par>
                                <p:cTn id="61" presetID="10" presetClass="entr" fill="hold" grpId="0" nodeType="afterEffect">
                                  <p:stCondLst>
                                    <p:cond delay="0"/>
                                  </p:stCondLst>
                                  <p:iterate>
                                    <p:tmAbs val="0"/>
                                  </p:iterate>
                                  <p:childTnLst>
                                    <p:set>
                                      <p:cBhvr>
                                        <p:cTn id="62" fill="hold"/>
                                        <p:tgtEl>
                                          <p:spTgt spid="153"/>
                                        </p:tgtEl>
                                        <p:attrNameLst>
                                          <p:attrName>style.visibility</p:attrName>
                                        </p:attrNameLst>
                                      </p:cBhvr>
                                      <p:to>
                                        <p:strVal val="visible"/>
                                      </p:to>
                                    </p:set>
                                    <p:animEffect transition="in" filter="fade">
                                      <p:cBhvr>
                                        <p:cTn id="63" dur="500"/>
                                        <p:tgtEl>
                                          <p:spTgt spid="153"/>
                                        </p:tgtEl>
                                      </p:cBhvr>
                                    </p:animEffect>
                                  </p:childTnLst>
                                </p:cTn>
                              </p:par>
                            </p:childTnLst>
                          </p:cTn>
                        </p:par>
                        <p:par>
                          <p:cTn id="64" fill="hold">
                            <p:stCondLst>
                              <p:cond delay="5000"/>
                            </p:stCondLst>
                            <p:childTnLst>
                              <p:par>
                                <p:cTn id="65" presetID="10" presetClass="entr" fill="hold" grpId="0" nodeType="afterEffect">
                                  <p:stCondLst>
                                    <p:cond delay="0"/>
                                  </p:stCondLst>
                                  <p:iterate>
                                    <p:tmAbs val="0"/>
                                  </p:iterate>
                                  <p:childTnLst>
                                    <p:set>
                                      <p:cBhvr>
                                        <p:cTn id="66" fill="hold"/>
                                        <p:tgtEl>
                                          <p:spTgt spid="156"/>
                                        </p:tgtEl>
                                        <p:attrNameLst>
                                          <p:attrName>style.visibility</p:attrName>
                                        </p:attrNameLst>
                                      </p:cBhvr>
                                      <p:to>
                                        <p:strVal val="visible"/>
                                      </p:to>
                                    </p:set>
                                    <p:animEffect transition="in" filter="fade">
                                      <p:cBhvr>
                                        <p:cTn id="67" dur="500"/>
                                        <p:tgtEl>
                                          <p:spTgt spid="156"/>
                                        </p:tgtEl>
                                      </p:cBhvr>
                                    </p:animEffect>
                                  </p:childTnLst>
                                </p:cTn>
                              </p:par>
                            </p:childTnLst>
                          </p:cTn>
                        </p:par>
                        <p:par>
                          <p:cTn id="68" fill="hold">
                            <p:stCondLst>
                              <p:cond delay="5500"/>
                            </p:stCondLst>
                            <p:childTnLst>
                              <p:par>
                                <p:cTn id="69" presetID="10" presetClass="entr" fill="hold" grpId="0" nodeType="afterEffect">
                                  <p:stCondLst>
                                    <p:cond delay="0"/>
                                  </p:stCondLst>
                                  <p:iterate>
                                    <p:tmAbs val="0"/>
                                  </p:iterate>
                                  <p:childTnLst>
                                    <p:set>
                                      <p:cBhvr>
                                        <p:cTn id="70" fill="hold"/>
                                        <p:tgtEl>
                                          <p:spTgt spid="159"/>
                                        </p:tgtEl>
                                        <p:attrNameLst>
                                          <p:attrName>style.visibility</p:attrName>
                                        </p:attrNameLst>
                                      </p:cBhvr>
                                      <p:to>
                                        <p:strVal val="visible"/>
                                      </p:to>
                                    </p:set>
                                    <p:animEffect transition="in" filter="fade">
                                      <p:cBhvr>
                                        <p:cTn id="71" dur="500"/>
                                        <p:tgtEl>
                                          <p:spTgt spid="159"/>
                                        </p:tgtEl>
                                      </p:cBhvr>
                                    </p:animEffect>
                                  </p:childTnLst>
                                </p:cTn>
                              </p:par>
                            </p:childTnLst>
                          </p:cTn>
                        </p:par>
                        <p:par>
                          <p:cTn id="72" fill="hold">
                            <p:stCondLst>
                              <p:cond delay="6000"/>
                            </p:stCondLst>
                            <p:childTnLst>
                              <p:par>
                                <p:cTn id="73" presetID="10" presetClass="entr" fill="hold" grpId="0" nodeType="afterEffect">
                                  <p:stCondLst>
                                    <p:cond delay="0"/>
                                  </p:stCondLst>
                                  <p:iterate>
                                    <p:tmAbs val="0"/>
                                  </p:iterate>
                                  <p:childTnLst>
                                    <p:set>
                                      <p:cBhvr>
                                        <p:cTn id="74" fill="hold"/>
                                        <p:tgtEl>
                                          <p:spTgt spid="162"/>
                                        </p:tgtEl>
                                        <p:attrNameLst>
                                          <p:attrName>style.visibility</p:attrName>
                                        </p:attrNameLst>
                                      </p:cBhvr>
                                      <p:to>
                                        <p:strVal val="visible"/>
                                      </p:to>
                                    </p:set>
                                    <p:animEffect transition="in" filter="fade">
                                      <p:cBhvr>
                                        <p:cTn id="75" dur="500"/>
                                        <p:tgtEl>
                                          <p:spTgt spid="162"/>
                                        </p:tgtEl>
                                      </p:cBhvr>
                                    </p:animEffect>
                                  </p:childTnLst>
                                </p:cTn>
                              </p:par>
                            </p:childTnLst>
                          </p:cTn>
                        </p:par>
                        <p:par>
                          <p:cTn id="76" fill="hold">
                            <p:stCondLst>
                              <p:cond delay="6500"/>
                            </p:stCondLst>
                            <p:childTnLst>
                              <p:par>
                                <p:cTn id="77" presetID="10" presetClass="entr" fill="hold" grpId="0" nodeType="afterEffect">
                                  <p:stCondLst>
                                    <p:cond delay="0"/>
                                  </p:stCondLst>
                                  <p:iterate>
                                    <p:tmAbs val="0"/>
                                  </p:iterate>
                                  <p:childTnLst>
                                    <p:set>
                                      <p:cBhvr>
                                        <p:cTn id="78" fill="hold"/>
                                        <p:tgtEl>
                                          <p:spTgt spid="165"/>
                                        </p:tgtEl>
                                        <p:attrNameLst>
                                          <p:attrName>style.visibility</p:attrName>
                                        </p:attrNameLst>
                                      </p:cBhvr>
                                      <p:to>
                                        <p:strVal val="visible"/>
                                      </p:to>
                                    </p:set>
                                    <p:animEffect transition="in" filter="fade">
                                      <p:cBhvr>
                                        <p:cTn id="79" dur="500"/>
                                        <p:tgtEl>
                                          <p:spTgt spid="165"/>
                                        </p:tgtEl>
                                      </p:cBhvr>
                                    </p:animEffect>
                                  </p:childTnLst>
                                </p:cTn>
                              </p:par>
                            </p:childTnLst>
                          </p:cTn>
                        </p:par>
                        <p:par>
                          <p:cTn id="80" fill="hold">
                            <p:stCondLst>
                              <p:cond delay="7000"/>
                            </p:stCondLst>
                            <p:childTnLst>
                              <p:par>
                                <p:cTn id="81" presetID="10" presetClass="entr" fill="hold" grpId="0" nodeType="afterEffect">
                                  <p:stCondLst>
                                    <p:cond delay="0"/>
                                  </p:stCondLst>
                                  <p:iterate>
                                    <p:tmAbs val="0"/>
                                  </p:iterate>
                                  <p:childTnLst>
                                    <p:set>
                                      <p:cBhvr>
                                        <p:cTn id="82" fill="hold"/>
                                        <p:tgtEl>
                                          <p:spTgt spid="168"/>
                                        </p:tgtEl>
                                        <p:attrNameLst>
                                          <p:attrName>style.visibility</p:attrName>
                                        </p:attrNameLst>
                                      </p:cBhvr>
                                      <p:to>
                                        <p:strVal val="visible"/>
                                      </p:to>
                                    </p:set>
                                    <p:animEffect transition="in" filter="fade">
                                      <p:cBhvr>
                                        <p:cTn id="83" dur="500"/>
                                        <p:tgtEl>
                                          <p:spTgt spid="168"/>
                                        </p:tgtEl>
                                      </p:cBhvr>
                                    </p:animEffect>
                                  </p:childTnLst>
                                </p:cTn>
                              </p:par>
                            </p:childTnLst>
                          </p:cTn>
                        </p:par>
                        <p:par>
                          <p:cTn id="84" fill="hold">
                            <p:stCondLst>
                              <p:cond delay="7500"/>
                            </p:stCondLst>
                            <p:childTnLst>
                              <p:par>
                                <p:cTn id="85" presetID="10" presetClass="entr" fill="hold" grpId="0" nodeType="afterEffect">
                                  <p:stCondLst>
                                    <p:cond delay="0"/>
                                  </p:stCondLst>
                                  <p:iterate>
                                    <p:tmAbs val="0"/>
                                  </p:iterate>
                                  <p:childTnLst>
                                    <p:set>
                                      <p:cBhvr>
                                        <p:cTn id="86" fill="hold"/>
                                        <p:tgtEl>
                                          <p:spTgt spid="171"/>
                                        </p:tgtEl>
                                        <p:attrNameLst>
                                          <p:attrName>style.visibility</p:attrName>
                                        </p:attrNameLst>
                                      </p:cBhvr>
                                      <p:to>
                                        <p:strVal val="visible"/>
                                      </p:to>
                                    </p:set>
                                    <p:animEffect transition="in" filter="fade">
                                      <p:cBhvr>
                                        <p:cTn id="87" dur="500"/>
                                        <p:tgtEl>
                                          <p:spTgt spid="171"/>
                                        </p:tgtEl>
                                      </p:cBhvr>
                                    </p:animEffect>
                                  </p:childTnLst>
                                </p:cTn>
                              </p:par>
                            </p:childTnLst>
                          </p:cTn>
                        </p:par>
                        <p:par>
                          <p:cTn id="88" fill="hold">
                            <p:stCondLst>
                              <p:cond delay="8000"/>
                            </p:stCondLst>
                            <p:childTnLst>
                              <p:par>
                                <p:cTn id="89" presetID="10" presetClass="entr" fill="hold" grpId="0" nodeType="afterEffect">
                                  <p:stCondLst>
                                    <p:cond delay="0"/>
                                  </p:stCondLst>
                                  <p:iterate>
                                    <p:tmAbs val="0"/>
                                  </p:iterate>
                                  <p:childTnLst>
                                    <p:set>
                                      <p:cBhvr>
                                        <p:cTn id="90" fill="hold"/>
                                        <p:tgtEl>
                                          <p:spTgt spid="174"/>
                                        </p:tgtEl>
                                        <p:attrNameLst>
                                          <p:attrName>style.visibility</p:attrName>
                                        </p:attrNameLst>
                                      </p:cBhvr>
                                      <p:to>
                                        <p:strVal val="visible"/>
                                      </p:to>
                                    </p:set>
                                    <p:animEffect transition="in" filter="fade">
                                      <p:cBhvr>
                                        <p:cTn id="91" dur="500"/>
                                        <p:tgtEl>
                                          <p:spTgt spid="174"/>
                                        </p:tgtEl>
                                      </p:cBhvr>
                                    </p:animEffect>
                                  </p:childTnLst>
                                </p:cTn>
                              </p:par>
                            </p:childTnLst>
                          </p:cTn>
                        </p:par>
                        <p:par>
                          <p:cTn id="92" fill="hold">
                            <p:stCondLst>
                              <p:cond delay="8500"/>
                            </p:stCondLst>
                            <p:childTnLst>
                              <p:par>
                                <p:cTn id="93" presetID="10" presetClass="entr" fill="hold" grpId="0" nodeType="afterEffect">
                                  <p:stCondLst>
                                    <p:cond delay="0"/>
                                  </p:stCondLst>
                                  <p:iterate>
                                    <p:tmAbs val="0"/>
                                  </p:iterate>
                                  <p:childTnLst>
                                    <p:set>
                                      <p:cBhvr>
                                        <p:cTn id="94" fill="hold"/>
                                        <p:tgtEl>
                                          <p:spTgt spid="177"/>
                                        </p:tgtEl>
                                        <p:attrNameLst>
                                          <p:attrName>style.visibility</p:attrName>
                                        </p:attrNameLst>
                                      </p:cBhvr>
                                      <p:to>
                                        <p:strVal val="visible"/>
                                      </p:to>
                                    </p:set>
                                    <p:animEffect transition="in" filter="fade">
                                      <p:cBhvr>
                                        <p:cTn id="95" dur="500"/>
                                        <p:tgtEl>
                                          <p:spTgt spid="177"/>
                                        </p:tgtEl>
                                      </p:cBhvr>
                                    </p:animEffect>
                                  </p:childTnLst>
                                </p:cTn>
                              </p:par>
                            </p:childTnLst>
                          </p:cTn>
                        </p:par>
                        <p:par>
                          <p:cTn id="96" fill="hold">
                            <p:stCondLst>
                              <p:cond delay="9000"/>
                            </p:stCondLst>
                            <p:childTnLst>
                              <p:par>
                                <p:cTn id="97" presetID="10" presetClass="entr" fill="hold" grpId="0" nodeType="afterEffect">
                                  <p:stCondLst>
                                    <p:cond delay="0"/>
                                  </p:stCondLst>
                                  <p:iterate>
                                    <p:tmAbs val="0"/>
                                  </p:iterate>
                                  <p:childTnLst>
                                    <p:set>
                                      <p:cBhvr>
                                        <p:cTn id="98" fill="hold"/>
                                        <p:tgtEl>
                                          <p:spTgt spid="180"/>
                                        </p:tgtEl>
                                        <p:attrNameLst>
                                          <p:attrName>style.visibility</p:attrName>
                                        </p:attrNameLst>
                                      </p:cBhvr>
                                      <p:to>
                                        <p:strVal val="visible"/>
                                      </p:to>
                                    </p:set>
                                    <p:animEffect transition="in" filter="fade">
                                      <p:cBhvr>
                                        <p:cTn id="99" dur="500"/>
                                        <p:tgtEl>
                                          <p:spTgt spid="180"/>
                                        </p:tgtEl>
                                      </p:cBhvr>
                                    </p:animEffect>
                                  </p:childTnLst>
                                </p:cTn>
                              </p:par>
                            </p:childTnLst>
                          </p:cTn>
                        </p:par>
                        <p:par>
                          <p:cTn id="100" fill="hold">
                            <p:stCondLst>
                              <p:cond delay="9500"/>
                            </p:stCondLst>
                            <p:childTnLst>
                              <p:par>
                                <p:cTn id="101" presetID="10" presetClass="entr" fill="hold" grpId="0" nodeType="afterEffect">
                                  <p:stCondLst>
                                    <p:cond delay="0"/>
                                  </p:stCondLst>
                                  <p:iterate>
                                    <p:tmAbs val="0"/>
                                  </p:iterate>
                                  <p:childTnLst>
                                    <p:set>
                                      <p:cBhvr>
                                        <p:cTn id="102" fill="hold"/>
                                        <p:tgtEl>
                                          <p:spTgt spid="183"/>
                                        </p:tgtEl>
                                        <p:attrNameLst>
                                          <p:attrName>style.visibility</p:attrName>
                                        </p:attrNameLst>
                                      </p:cBhvr>
                                      <p:to>
                                        <p:strVal val="visible"/>
                                      </p:to>
                                    </p:set>
                                    <p:animEffect transition="in" filter="fade">
                                      <p:cBhvr>
                                        <p:cTn id="103" dur="500"/>
                                        <p:tgtEl>
                                          <p:spTgt spid="183"/>
                                        </p:tgtEl>
                                      </p:cBhvr>
                                    </p:animEffect>
                                  </p:childTnLst>
                                </p:cTn>
                              </p:par>
                            </p:childTnLst>
                          </p:cTn>
                        </p:par>
                        <p:par>
                          <p:cTn id="104" fill="hold">
                            <p:stCondLst>
                              <p:cond delay="10000"/>
                            </p:stCondLst>
                            <p:childTnLst>
                              <p:par>
                                <p:cTn id="105" presetID="10" presetClass="entr" fill="hold" grpId="0" nodeType="afterEffect">
                                  <p:stCondLst>
                                    <p:cond delay="0"/>
                                  </p:stCondLst>
                                  <p:iterate>
                                    <p:tmAbs val="0"/>
                                  </p:iterate>
                                  <p:childTnLst>
                                    <p:set>
                                      <p:cBhvr>
                                        <p:cTn id="106" fill="hold"/>
                                        <p:tgtEl>
                                          <p:spTgt spid="186"/>
                                        </p:tgtEl>
                                        <p:attrNameLst>
                                          <p:attrName>style.visibility</p:attrName>
                                        </p:attrNameLst>
                                      </p:cBhvr>
                                      <p:to>
                                        <p:strVal val="visible"/>
                                      </p:to>
                                    </p:set>
                                    <p:animEffect transition="in" filter="fade">
                                      <p:cBhvr>
                                        <p:cTn id="107" dur="500"/>
                                        <p:tgtEl>
                                          <p:spTgt spid="186"/>
                                        </p:tgtEl>
                                      </p:cBhvr>
                                    </p:animEffect>
                                  </p:childTnLst>
                                </p:cTn>
                              </p:par>
                            </p:childTnLst>
                          </p:cTn>
                        </p:par>
                        <p:par>
                          <p:cTn id="108" fill="hold">
                            <p:stCondLst>
                              <p:cond delay="10500"/>
                            </p:stCondLst>
                            <p:childTnLst>
                              <p:par>
                                <p:cTn id="109" presetID="10" presetClass="entr" fill="hold" grpId="0" nodeType="afterEffect">
                                  <p:stCondLst>
                                    <p:cond delay="0"/>
                                  </p:stCondLst>
                                  <p:iterate>
                                    <p:tmAbs val="0"/>
                                  </p:iterate>
                                  <p:childTnLst>
                                    <p:set>
                                      <p:cBhvr>
                                        <p:cTn id="110" fill="hold"/>
                                        <p:tgtEl>
                                          <p:spTgt spid="189"/>
                                        </p:tgtEl>
                                        <p:attrNameLst>
                                          <p:attrName>style.visibility</p:attrName>
                                        </p:attrNameLst>
                                      </p:cBhvr>
                                      <p:to>
                                        <p:strVal val="visible"/>
                                      </p:to>
                                    </p:set>
                                    <p:animEffect transition="in" filter="fade">
                                      <p:cBhvr>
                                        <p:cTn id="111" dur="500"/>
                                        <p:tgtEl>
                                          <p:spTgt spid="189"/>
                                        </p:tgtEl>
                                      </p:cBhvr>
                                    </p:animEffect>
                                  </p:childTnLst>
                                </p:cTn>
                              </p:par>
                            </p:childTnLst>
                          </p:cTn>
                        </p:par>
                        <p:par>
                          <p:cTn id="112" fill="hold">
                            <p:stCondLst>
                              <p:cond delay="11000"/>
                            </p:stCondLst>
                            <p:childTnLst>
                              <p:par>
                                <p:cTn id="113" presetID="10" presetClass="entr" fill="hold" grpId="0" nodeType="afterEffect">
                                  <p:stCondLst>
                                    <p:cond delay="0"/>
                                  </p:stCondLst>
                                  <p:iterate>
                                    <p:tmAbs val="0"/>
                                  </p:iterate>
                                  <p:childTnLst>
                                    <p:set>
                                      <p:cBhvr>
                                        <p:cTn id="114" fill="hold"/>
                                        <p:tgtEl>
                                          <p:spTgt spid="192"/>
                                        </p:tgtEl>
                                        <p:attrNameLst>
                                          <p:attrName>style.visibility</p:attrName>
                                        </p:attrNameLst>
                                      </p:cBhvr>
                                      <p:to>
                                        <p:strVal val="visible"/>
                                      </p:to>
                                    </p:set>
                                    <p:animEffect transition="in" filter="fade">
                                      <p:cBhvr>
                                        <p:cTn id="115" dur="500"/>
                                        <p:tgtEl>
                                          <p:spTgt spid="192"/>
                                        </p:tgtEl>
                                      </p:cBhvr>
                                    </p:animEffect>
                                  </p:childTnLst>
                                </p:cTn>
                              </p:par>
                            </p:childTnLst>
                          </p:cTn>
                        </p:par>
                        <p:par>
                          <p:cTn id="116" fill="hold">
                            <p:stCondLst>
                              <p:cond delay="11500"/>
                            </p:stCondLst>
                            <p:childTnLst>
                              <p:par>
                                <p:cTn id="117" presetID="10" presetClass="entr" fill="hold" grpId="0" nodeType="afterEffect">
                                  <p:stCondLst>
                                    <p:cond delay="0"/>
                                  </p:stCondLst>
                                  <p:iterate>
                                    <p:tmAbs val="0"/>
                                  </p:iterate>
                                  <p:childTnLst>
                                    <p:set>
                                      <p:cBhvr>
                                        <p:cTn id="118" fill="hold"/>
                                        <p:tgtEl>
                                          <p:spTgt spid="195"/>
                                        </p:tgtEl>
                                        <p:attrNameLst>
                                          <p:attrName>style.visibility</p:attrName>
                                        </p:attrNameLst>
                                      </p:cBhvr>
                                      <p:to>
                                        <p:strVal val="visible"/>
                                      </p:to>
                                    </p:set>
                                    <p:animEffect transition="in" filter="fade">
                                      <p:cBhvr>
                                        <p:cTn id="119" dur="500"/>
                                        <p:tgtEl>
                                          <p:spTgt spid="195"/>
                                        </p:tgtEl>
                                      </p:cBhvr>
                                    </p:animEffect>
                                  </p:childTnLst>
                                </p:cTn>
                              </p:par>
                            </p:childTnLst>
                          </p:cTn>
                        </p:par>
                        <p:par>
                          <p:cTn id="120" fill="hold">
                            <p:stCondLst>
                              <p:cond delay="12000"/>
                            </p:stCondLst>
                            <p:childTnLst>
                              <p:par>
                                <p:cTn id="121" presetID="10" presetClass="entr" fill="hold" grpId="0" nodeType="afterEffect">
                                  <p:stCondLst>
                                    <p:cond delay="0"/>
                                  </p:stCondLst>
                                  <p:iterate>
                                    <p:tmAbs val="0"/>
                                  </p:iterate>
                                  <p:childTnLst>
                                    <p:set>
                                      <p:cBhvr>
                                        <p:cTn id="122" fill="hold"/>
                                        <p:tgtEl>
                                          <p:spTgt spid="198"/>
                                        </p:tgtEl>
                                        <p:attrNameLst>
                                          <p:attrName>style.visibility</p:attrName>
                                        </p:attrNameLst>
                                      </p:cBhvr>
                                      <p:to>
                                        <p:strVal val="visible"/>
                                      </p:to>
                                    </p:set>
                                    <p:animEffect transition="in" filter="fade">
                                      <p:cBhvr>
                                        <p:cTn id="123" dur="500"/>
                                        <p:tgtEl>
                                          <p:spTgt spid="198"/>
                                        </p:tgtEl>
                                      </p:cBhvr>
                                    </p:animEffect>
                                  </p:childTnLst>
                                </p:cTn>
                              </p:par>
                            </p:childTnLst>
                          </p:cTn>
                        </p:par>
                        <p:par>
                          <p:cTn id="124" fill="hold">
                            <p:stCondLst>
                              <p:cond delay="12500"/>
                            </p:stCondLst>
                            <p:childTnLst>
                              <p:par>
                                <p:cTn id="125" presetID="10" presetClass="entr" fill="hold" grpId="0" nodeType="afterEffect">
                                  <p:stCondLst>
                                    <p:cond delay="0"/>
                                  </p:stCondLst>
                                  <p:iterate>
                                    <p:tmAbs val="0"/>
                                  </p:iterate>
                                  <p:childTnLst>
                                    <p:set>
                                      <p:cBhvr>
                                        <p:cTn id="126" fill="hold"/>
                                        <p:tgtEl>
                                          <p:spTgt spid="201"/>
                                        </p:tgtEl>
                                        <p:attrNameLst>
                                          <p:attrName>style.visibility</p:attrName>
                                        </p:attrNameLst>
                                      </p:cBhvr>
                                      <p:to>
                                        <p:strVal val="visible"/>
                                      </p:to>
                                    </p:set>
                                    <p:animEffect transition="in" filter="fade">
                                      <p:cBhvr>
                                        <p:cTn id="127" dur="500"/>
                                        <p:tgtEl>
                                          <p:spTgt spid="201"/>
                                        </p:tgtEl>
                                      </p:cBhvr>
                                    </p:animEffect>
                                  </p:childTnLst>
                                </p:cTn>
                              </p:par>
                            </p:childTnLst>
                          </p:cTn>
                        </p:par>
                        <p:par>
                          <p:cTn id="128" fill="hold">
                            <p:stCondLst>
                              <p:cond delay="13000"/>
                            </p:stCondLst>
                            <p:childTnLst>
                              <p:par>
                                <p:cTn id="129" presetID="10" presetClass="entr" fill="hold" grpId="0" nodeType="afterEffect">
                                  <p:stCondLst>
                                    <p:cond delay="0"/>
                                  </p:stCondLst>
                                  <p:iterate>
                                    <p:tmAbs val="0"/>
                                  </p:iterate>
                                  <p:childTnLst>
                                    <p:set>
                                      <p:cBhvr>
                                        <p:cTn id="130" fill="hold"/>
                                        <p:tgtEl>
                                          <p:spTgt spid="211"/>
                                        </p:tgtEl>
                                        <p:attrNameLst>
                                          <p:attrName>style.visibility</p:attrName>
                                        </p:attrNameLst>
                                      </p:cBhvr>
                                      <p:to>
                                        <p:strVal val="visible"/>
                                      </p:to>
                                    </p:set>
                                    <p:animEffect transition="in" filter="fade">
                                      <p:cBhvr>
                                        <p:cTn id="131" dur="500"/>
                                        <p:tgtEl>
                                          <p:spTgt spid="211"/>
                                        </p:tgtEl>
                                      </p:cBhvr>
                                    </p:animEffect>
                                  </p:childTnLst>
                                </p:cTn>
                              </p:par>
                            </p:childTnLst>
                          </p:cTn>
                        </p:par>
                        <p:par>
                          <p:cTn id="132" fill="hold">
                            <p:stCondLst>
                              <p:cond delay="13500"/>
                            </p:stCondLst>
                            <p:childTnLst>
                              <p:par>
                                <p:cTn id="133" presetID="10" presetClass="entr" fill="hold" grpId="0" nodeType="afterEffect">
                                  <p:stCondLst>
                                    <p:cond delay="0"/>
                                  </p:stCondLst>
                                  <p:iterate>
                                    <p:tmAbs val="0"/>
                                  </p:iterate>
                                  <p:childTnLst>
                                    <p:set>
                                      <p:cBhvr>
                                        <p:cTn id="134" fill="hold"/>
                                        <p:tgtEl>
                                          <p:spTgt spid="212"/>
                                        </p:tgtEl>
                                        <p:attrNameLst>
                                          <p:attrName>style.visibility</p:attrName>
                                        </p:attrNameLst>
                                      </p:cBhvr>
                                      <p:to>
                                        <p:strVal val="visible"/>
                                      </p:to>
                                    </p:set>
                                    <p:animEffect transition="in" filter="fade">
                                      <p:cBhvr>
                                        <p:cTn id="135" dur="500"/>
                                        <p:tgtEl>
                                          <p:spTgt spid="212"/>
                                        </p:tgtEl>
                                      </p:cBhvr>
                                    </p:animEffect>
                                  </p:childTnLst>
                                </p:cTn>
                              </p:par>
                            </p:childTnLst>
                          </p:cTn>
                        </p:par>
                        <p:par>
                          <p:cTn id="136" fill="hold">
                            <p:stCondLst>
                              <p:cond delay="14000"/>
                            </p:stCondLst>
                            <p:childTnLst>
                              <p:par>
                                <p:cTn id="137" presetID="10" presetClass="entr" fill="hold" grpId="0" nodeType="afterEffect">
                                  <p:stCondLst>
                                    <p:cond delay="0"/>
                                  </p:stCondLst>
                                  <p:iterate>
                                    <p:tmAbs val="0"/>
                                  </p:iterate>
                                  <p:childTnLst>
                                    <p:set>
                                      <p:cBhvr>
                                        <p:cTn id="138" fill="hold"/>
                                        <p:tgtEl>
                                          <p:spTgt spid="213"/>
                                        </p:tgtEl>
                                        <p:attrNameLst>
                                          <p:attrName>style.visibility</p:attrName>
                                        </p:attrNameLst>
                                      </p:cBhvr>
                                      <p:to>
                                        <p:strVal val="visible"/>
                                      </p:to>
                                    </p:set>
                                    <p:animEffect transition="in" filter="fade">
                                      <p:cBhvr>
                                        <p:cTn id="139" dur="500"/>
                                        <p:tgtEl>
                                          <p:spTgt spid="213"/>
                                        </p:tgtEl>
                                      </p:cBhvr>
                                    </p:animEffect>
                                  </p:childTnLst>
                                </p:cTn>
                              </p:par>
                            </p:childTnLst>
                          </p:cTn>
                        </p:par>
                        <p:par>
                          <p:cTn id="140" fill="hold">
                            <p:stCondLst>
                              <p:cond delay="14500"/>
                            </p:stCondLst>
                            <p:childTnLst>
                              <p:par>
                                <p:cTn id="141" presetID="10" presetClass="entr" fill="hold" grpId="0" nodeType="afterEffect">
                                  <p:stCondLst>
                                    <p:cond delay="0"/>
                                  </p:stCondLst>
                                  <p:iterate>
                                    <p:tmAbs val="0"/>
                                  </p:iterate>
                                  <p:childTnLst>
                                    <p:set>
                                      <p:cBhvr>
                                        <p:cTn id="142" fill="hold"/>
                                        <p:tgtEl>
                                          <p:spTgt spid="214"/>
                                        </p:tgtEl>
                                        <p:attrNameLst>
                                          <p:attrName>style.visibility</p:attrName>
                                        </p:attrNameLst>
                                      </p:cBhvr>
                                      <p:to>
                                        <p:strVal val="visible"/>
                                      </p:to>
                                    </p:set>
                                    <p:animEffect transition="in" filter="fade">
                                      <p:cBhvr>
                                        <p:cTn id="143" dur="500"/>
                                        <p:tgtEl>
                                          <p:spTgt spid="214"/>
                                        </p:tgtEl>
                                      </p:cBhvr>
                                    </p:animEffect>
                                  </p:childTnLst>
                                </p:cTn>
                              </p:par>
                            </p:childTnLst>
                          </p:cTn>
                        </p:par>
                        <p:par>
                          <p:cTn id="144" fill="hold">
                            <p:stCondLst>
                              <p:cond delay="15000"/>
                            </p:stCondLst>
                            <p:childTnLst>
                              <p:par>
                                <p:cTn id="145" presetID="10" presetClass="entr" fill="hold" grpId="0" nodeType="afterEffect">
                                  <p:stCondLst>
                                    <p:cond delay="0"/>
                                  </p:stCondLst>
                                  <p:iterate>
                                    <p:tmAbs val="0"/>
                                  </p:iterate>
                                  <p:childTnLst>
                                    <p:set>
                                      <p:cBhvr>
                                        <p:cTn id="146" fill="hold"/>
                                        <p:tgtEl>
                                          <p:spTgt spid="215"/>
                                        </p:tgtEl>
                                        <p:attrNameLst>
                                          <p:attrName>style.visibility</p:attrName>
                                        </p:attrNameLst>
                                      </p:cBhvr>
                                      <p:to>
                                        <p:strVal val="visible"/>
                                      </p:to>
                                    </p:set>
                                    <p:animEffect transition="in" filter="fade">
                                      <p:cBhvr>
                                        <p:cTn id="147" dur="500"/>
                                        <p:tgtEl>
                                          <p:spTgt spid="215"/>
                                        </p:tgtEl>
                                      </p:cBhvr>
                                    </p:animEffect>
                                  </p:childTnLst>
                                </p:cTn>
                              </p:par>
                            </p:childTnLst>
                          </p:cTn>
                        </p:par>
                        <p:par>
                          <p:cTn id="148" fill="hold">
                            <p:stCondLst>
                              <p:cond delay="15500"/>
                            </p:stCondLst>
                            <p:childTnLst>
                              <p:par>
                                <p:cTn id="149" presetID="10" presetClass="entr" fill="hold" grpId="0" nodeType="afterEffect">
                                  <p:stCondLst>
                                    <p:cond delay="0"/>
                                  </p:stCondLst>
                                  <p:iterate>
                                    <p:tmAbs val="0"/>
                                  </p:iterate>
                                  <p:childTnLst>
                                    <p:set>
                                      <p:cBhvr>
                                        <p:cTn id="150" fill="hold"/>
                                        <p:tgtEl>
                                          <p:spTgt spid="216"/>
                                        </p:tgtEl>
                                        <p:attrNameLst>
                                          <p:attrName>style.visibility</p:attrName>
                                        </p:attrNameLst>
                                      </p:cBhvr>
                                      <p:to>
                                        <p:strVal val="visible"/>
                                      </p:to>
                                    </p:set>
                                    <p:animEffect transition="in" filter="fade">
                                      <p:cBhvr>
                                        <p:cTn id="151" dur="500"/>
                                        <p:tgtEl>
                                          <p:spTgt spid="216"/>
                                        </p:tgtEl>
                                      </p:cBhvr>
                                    </p:animEffect>
                                  </p:childTnLst>
                                </p:cTn>
                              </p:par>
                            </p:childTnLst>
                          </p:cTn>
                        </p:par>
                        <p:par>
                          <p:cTn id="152" fill="hold">
                            <p:stCondLst>
                              <p:cond delay="16000"/>
                            </p:stCondLst>
                            <p:childTnLst>
                              <p:par>
                                <p:cTn id="153" presetID="10" presetClass="entr" fill="hold" grpId="0" nodeType="afterEffect">
                                  <p:stCondLst>
                                    <p:cond delay="0"/>
                                  </p:stCondLst>
                                  <p:iterate>
                                    <p:tmAbs val="0"/>
                                  </p:iterate>
                                  <p:childTnLst>
                                    <p:set>
                                      <p:cBhvr>
                                        <p:cTn id="154" fill="hold"/>
                                        <p:tgtEl>
                                          <p:spTgt spid="217"/>
                                        </p:tgtEl>
                                        <p:attrNameLst>
                                          <p:attrName>style.visibility</p:attrName>
                                        </p:attrNameLst>
                                      </p:cBhvr>
                                      <p:to>
                                        <p:strVal val="visible"/>
                                      </p:to>
                                    </p:set>
                                    <p:animEffect transition="in" filter="fade">
                                      <p:cBhvr>
                                        <p:cTn id="155" dur="500"/>
                                        <p:tgtEl>
                                          <p:spTgt spid="217"/>
                                        </p:tgtEl>
                                      </p:cBhvr>
                                    </p:animEffect>
                                  </p:childTnLst>
                                </p:cTn>
                              </p:par>
                            </p:childTnLst>
                          </p:cTn>
                        </p:par>
                        <p:par>
                          <p:cTn id="156" fill="hold">
                            <p:stCondLst>
                              <p:cond delay="16500"/>
                            </p:stCondLst>
                            <p:childTnLst>
                              <p:par>
                                <p:cTn id="157" presetID="10" presetClass="entr" fill="hold" grpId="0" nodeType="afterEffect">
                                  <p:stCondLst>
                                    <p:cond delay="0"/>
                                  </p:stCondLst>
                                  <p:iterate>
                                    <p:tmAbs val="0"/>
                                  </p:iterate>
                                  <p:childTnLst>
                                    <p:set>
                                      <p:cBhvr>
                                        <p:cTn id="158" fill="hold"/>
                                        <p:tgtEl>
                                          <p:spTgt spid="218"/>
                                        </p:tgtEl>
                                        <p:attrNameLst>
                                          <p:attrName>style.visibility</p:attrName>
                                        </p:attrNameLst>
                                      </p:cBhvr>
                                      <p:to>
                                        <p:strVal val="visible"/>
                                      </p:to>
                                    </p:set>
                                    <p:animEffect transition="in" filter="fade">
                                      <p:cBhvr>
                                        <p:cTn id="159" dur="500"/>
                                        <p:tgtEl>
                                          <p:spTgt spid="218"/>
                                        </p:tgtEl>
                                      </p:cBhvr>
                                    </p:animEffect>
                                  </p:childTnLst>
                                </p:cTn>
                              </p:par>
                            </p:childTnLst>
                          </p:cTn>
                        </p:par>
                        <p:par>
                          <p:cTn id="160" fill="hold">
                            <p:stCondLst>
                              <p:cond delay="17000"/>
                            </p:stCondLst>
                            <p:childTnLst>
                              <p:par>
                                <p:cTn id="161" presetID="10" presetClass="entr" fill="hold" grpId="0" nodeType="afterEffect">
                                  <p:stCondLst>
                                    <p:cond delay="0"/>
                                  </p:stCondLst>
                                  <p:iterate>
                                    <p:tmAbs val="0"/>
                                  </p:iterate>
                                  <p:childTnLst>
                                    <p:set>
                                      <p:cBhvr>
                                        <p:cTn id="162" fill="hold"/>
                                        <p:tgtEl>
                                          <p:spTgt spid="219"/>
                                        </p:tgtEl>
                                        <p:attrNameLst>
                                          <p:attrName>style.visibility</p:attrName>
                                        </p:attrNameLst>
                                      </p:cBhvr>
                                      <p:to>
                                        <p:strVal val="visible"/>
                                      </p:to>
                                    </p:set>
                                    <p:animEffect transition="in" filter="fade">
                                      <p:cBhvr>
                                        <p:cTn id="163" dur="500"/>
                                        <p:tgtEl>
                                          <p:spTgt spid="219"/>
                                        </p:tgtEl>
                                      </p:cBhvr>
                                    </p:animEffect>
                                  </p:childTnLst>
                                </p:cTn>
                              </p:par>
                            </p:childTnLst>
                          </p:cTn>
                        </p:par>
                        <p:par>
                          <p:cTn id="164" fill="hold">
                            <p:stCondLst>
                              <p:cond delay="17500"/>
                            </p:stCondLst>
                            <p:childTnLst>
                              <p:par>
                                <p:cTn id="165" presetID="10" presetClass="entr" fill="hold" grpId="0" nodeType="afterEffect">
                                  <p:stCondLst>
                                    <p:cond delay="0"/>
                                  </p:stCondLst>
                                  <p:iterate>
                                    <p:tmAbs val="0"/>
                                  </p:iterate>
                                  <p:childTnLst>
                                    <p:set>
                                      <p:cBhvr>
                                        <p:cTn id="166" fill="hold"/>
                                        <p:tgtEl>
                                          <p:spTgt spid="220"/>
                                        </p:tgtEl>
                                        <p:attrNameLst>
                                          <p:attrName>style.visibility</p:attrName>
                                        </p:attrNameLst>
                                      </p:cBhvr>
                                      <p:to>
                                        <p:strVal val="visible"/>
                                      </p:to>
                                    </p:set>
                                    <p:animEffect transition="in" filter="fade">
                                      <p:cBhvr>
                                        <p:cTn id="167" dur="500"/>
                                        <p:tgtEl>
                                          <p:spTgt spid="220"/>
                                        </p:tgtEl>
                                      </p:cBhvr>
                                    </p:animEffect>
                                  </p:childTnLst>
                                </p:cTn>
                              </p:par>
                            </p:childTnLst>
                          </p:cTn>
                        </p:par>
                      </p:childTnLst>
                    </p:cTn>
                  </p:par>
                  <p:par>
                    <p:cTn id="168" fill="hold">
                      <p:stCondLst>
                        <p:cond delay="indefinite"/>
                      </p:stCondLst>
                      <p:childTnLst>
                        <p:par>
                          <p:cTn id="169" fill="hold">
                            <p:stCondLst>
                              <p:cond delay="0"/>
                            </p:stCondLst>
                            <p:childTnLst>
                              <p:par>
                                <p:cTn id="170" presetID="-1" presetClass="path" presetSubtype="0" accel="50000" decel="50000" fill="hold" nodeType="clickEffect">
                                  <p:stCondLst>
                                    <p:cond delay="0"/>
                                  </p:stCondLst>
                                  <p:childTnLst>
                                    <p:animMotion origin="layout" path="M 0.000000 0.000000 L 0.120701 -0.148611" pathEditMode="relative">
                                      <p:cBhvr>
                                        <p:cTn id="171" dur="500" fill="hold"/>
                                        <p:tgtEl>
                                          <p:spTgt spid="206"/>
                                        </p:tgtEl>
                                        <p:attrNameLst>
                                          <p:attrName>ppt_x</p:attrName>
                                          <p:attrName>ppt_y</p:attrName>
                                        </p:attrNameLst>
                                      </p:cBhvr>
                                    </p:animMotion>
                                  </p:childTnLst>
                                </p:cTn>
                              </p:par>
                            </p:childTnLst>
                          </p:cTn>
                        </p:par>
                        <p:par>
                          <p:cTn id="172" fill="hold">
                            <p:stCondLst>
                              <p:cond delay="0"/>
                            </p:stCondLst>
                            <p:childTnLst>
                              <p:par>
                                <p:cTn id="173" presetID="-1" presetClass="path" presetSubtype="0" accel="50000" decel="50000" fill="hold" nodeType="afterEffect">
                                  <p:stCondLst>
                                    <p:cond delay="0"/>
                                  </p:stCondLst>
                                  <p:childTnLst>
                                    <p:animMotion origin="layout" path="M 0.000000 0.000000 L 0.047263 0.000000" pathEditMode="relative">
                                      <p:cBhvr>
                                        <p:cTn id="174" dur="500" fill="hold"/>
                                        <p:tgtEl>
                                          <p:spTgt spid="205"/>
                                        </p:tgtEl>
                                        <p:attrNameLst>
                                          <p:attrName>ppt_x</p:attrName>
                                          <p:attrName>ppt_y</p:attrName>
                                        </p:attrNameLst>
                                      </p:cBhvr>
                                    </p:animMotion>
                                  </p:childTnLst>
                                </p:cTn>
                              </p:par>
                            </p:childTnLst>
                          </p:cTn>
                        </p:par>
                        <p:par>
                          <p:cTn id="175" fill="hold">
                            <p:stCondLst>
                              <p:cond delay="0"/>
                            </p:stCondLst>
                            <p:childTnLst>
                              <p:par>
                                <p:cTn id="176" presetID="-1" presetClass="path" presetSubtype="0" accel="50000" decel="50000" fill="hold" nodeType="afterEffect">
                                  <p:stCondLst>
                                    <p:cond delay="0"/>
                                  </p:stCondLst>
                                  <p:childTnLst>
                                    <p:animMotion origin="layout" path="M 0.000000 0.000000 L -0.043750 0.002734" pathEditMode="relative">
                                      <p:cBhvr>
                                        <p:cTn id="177" dur="500" fill="hold"/>
                                        <p:tgtEl>
                                          <p:spTgt spid="204"/>
                                        </p:tgtEl>
                                        <p:attrNameLst>
                                          <p:attrName>ppt_x</p:attrName>
                                          <p:attrName>ppt_y</p:attrName>
                                        </p:attrNameLst>
                                      </p:cBhvr>
                                    </p:animMotion>
                                  </p:childTnLst>
                                </p:cTn>
                              </p:par>
                            </p:childTnLst>
                          </p:cTn>
                        </p:par>
                        <p:par>
                          <p:cTn id="178" fill="hold">
                            <p:stCondLst>
                              <p:cond delay="0"/>
                            </p:stCondLst>
                            <p:childTnLst>
                              <p:par>
                                <p:cTn id="179" presetID="-1" presetClass="path" presetSubtype="0" accel="50000" decel="50000" fill="hold" nodeType="afterEffect">
                                  <p:stCondLst>
                                    <p:cond delay="0"/>
                                  </p:stCondLst>
                                  <p:childTnLst>
                                    <p:animMotion origin="layout" path="M 0.120701 -0.148611 C 0.120701 -0.148611 0.041795 -0.196875 0.000388 -0.159722 C -0.041018 -0.122569 -0.044924 0.000000 -0.044924 0.000000" pathEditMode="relative">
                                      <p:cBhvr>
                                        <p:cTn id="180" dur="500" fill="hold"/>
                                        <p:tgtEl>
                                          <p:spTgt spid="206"/>
                                        </p:tgtEl>
                                        <p:attrNameLst>
                                          <p:attrName>ppt_x</p:attrName>
                                          <p:attrName>ppt_y</p:attrName>
                                        </p:attrNameLst>
                                      </p:cBhvr>
                                    </p:animMotion>
                                  </p:childTnLst>
                                </p:cTn>
                              </p:par>
                            </p:childTnLst>
                          </p:cTn>
                        </p:par>
                      </p:childTnLst>
                    </p:cTn>
                  </p:par>
                  <p:par>
                    <p:cTn id="181" fill="hold">
                      <p:stCondLst>
                        <p:cond delay="indefinite"/>
                      </p:stCondLst>
                      <p:childTnLst>
                        <p:par>
                          <p:cTn id="182" fill="hold">
                            <p:stCondLst>
                              <p:cond delay="0"/>
                            </p:stCondLst>
                            <p:childTnLst>
                              <p:par>
                                <p:cTn id="183" presetID="-1" presetClass="path" presetSubtype="0" accel="50000" decel="50000" fill="hold" nodeType="clickEffect">
                                  <p:stCondLst>
                                    <p:cond delay="0"/>
                                  </p:stCondLst>
                                  <p:childTnLst>
                                    <p:animMotion origin="layout" path="M 0.000000 0.000000 L 0.036328 -0.000698" pathEditMode="relative">
                                      <p:cBhvr>
                                        <p:cTn id="184" dur="500" fill="hold"/>
                                        <p:tgtEl>
                                          <p:spTgt spid="223"/>
                                        </p:tgtEl>
                                        <p:attrNameLst>
                                          <p:attrName>ppt_x</p:attrName>
                                          <p:attrName>ppt_y</p:attrName>
                                        </p:attrNameLst>
                                      </p:cBhvr>
                                    </p:animMotion>
                                  </p:childTnLst>
                                </p:cTn>
                              </p:par>
                            </p:childTnLst>
                          </p:cTn>
                        </p:par>
                        <p:par>
                          <p:cTn id="185" fill="hold">
                            <p:stCondLst>
                              <p:cond delay="0"/>
                            </p:stCondLst>
                            <p:childTnLst>
                              <p:par>
                                <p:cTn id="186" presetID="-1" presetClass="path" presetSubtype="0" accel="50000" decel="50000" fill="hold" nodeType="withEffect">
                                  <p:stCondLst>
                                    <p:cond delay="0"/>
                                  </p:stCondLst>
                                  <p:childTnLst>
                                    <p:animMotion origin="layout" path="M -0.043750 0.002734 L 0.041174 0.000225" pathEditMode="relative">
                                      <p:cBhvr>
                                        <p:cTn id="187" dur="500" fill="hold"/>
                                        <p:tgtEl>
                                          <p:spTgt spid="204"/>
                                        </p:tgtEl>
                                        <p:attrNameLst>
                                          <p:attrName>ppt_x</p:attrName>
                                          <p:attrName>ppt_y</p:attrName>
                                        </p:attrNameLst>
                                      </p:cBhvr>
                                    </p:animMotion>
                                  </p:childTnLst>
                                </p:cTn>
                              </p:par>
                            </p:childTnLst>
                          </p:cTn>
                        </p:par>
                        <p:par>
                          <p:cTn id="188" fill="hold">
                            <p:stCondLst>
                              <p:cond delay="0"/>
                            </p:stCondLst>
                            <p:childTnLst>
                              <p:par>
                                <p:cTn id="189" presetID="-1" presetClass="path" presetSubtype="0" accel="50000" decel="50000" fill="hold" nodeType="afterEffect">
                                  <p:stCondLst>
                                    <p:cond delay="0"/>
                                  </p:stCondLst>
                                  <p:childTnLst>
                                    <p:animMotion origin="layout" path="M 0.000000 0.000000 L 0.073826 -0.148611" pathEditMode="relative">
                                      <p:cBhvr>
                                        <p:cTn id="190" dur="500" fill="hold"/>
                                        <p:tgtEl>
                                          <p:spTgt spid="207"/>
                                        </p:tgtEl>
                                        <p:attrNameLst>
                                          <p:attrName>ppt_x</p:attrName>
                                          <p:attrName>ppt_y</p:attrName>
                                        </p:attrNameLst>
                                      </p:cBhvr>
                                    </p:animMotion>
                                  </p:childTnLst>
                                </p:cTn>
                              </p:par>
                            </p:childTnLst>
                          </p:cTn>
                        </p:par>
                        <p:par>
                          <p:cTn id="191" fill="hold">
                            <p:stCondLst>
                              <p:cond delay="0"/>
                            </p:stCondLst>
                            <p:childTnLst>
                              <p:par>
                                <p:cTn id="192" presetID="-1" presetClass="path" presetSubtype="0" accel="50000" decel="50000" fill="hold" nodeType="afterEffect">
                                  <p:stCondLst>
                                    <p:cond delay="0"/>
                                  </p:stCondLst>
                                  <p:childTnLst>
                                    <p:animMotion origin="layout" path="M 0.047263 0.000000 L 0.094138 0.000000" pathEditMode="relative">
                                      <p:cBhvr>
                                        <p:cTn id="193" dur="500" fill="hold"/>
                                        <p:tgtEl>
                                          <p:spTgt spid="205"/>
                                        </p:tgtEl>
                                        <p:attrNameLst>
                                          <p:attrName>ppt_x</p:attrName>
                                          <p:attrName>ppt_y</p:attrName>
                                        </p:attrNameLst>
                                      </p:cBhvr>
                                    </p:animMotion>
                                  </p:childTnLst>
                                </p:cTn>
                              </p:par>
                            </p:childTnLst>
                          </p:cTn>
                        </p:par>
                        <p:par>
                          <p:cTn id="194" fill="hold">
                            <p:stCondLst>
                              <p:cond delay="0"/>
                            </p:stCondLst>
                            <p:childTnLst>
                              <p:par>
                                <p:cTn id="195" presetID="-1" presetClass="path" presetSubtype="0" accel="50000" decel="50000" fill="hold" nodeType="afterEffect">
                                  <p:stCondLst>
                                    <p:cond delay="0"/>
                                  </p:stCondLst>
                                  <p:childTnLst>
                                    <p:animMotion origin="layout" path="M 0.041174 0.000225 L -0.005122 0.001115" pathEditMode="relative">
                                      <p:cBhvr>
                                        <p:cTn id="196" dur="500" fill="hold"/>
                                        <p:tgtEl>
                                          <p:spTgt spid="204"/>
                                        </p:tgtEl>
                                        <p:attrNameLst>
                                          <p:attrName>ppt_x</p:attrName>
                                          <p:attrName>ppt_y</p:attrName>
                                        </p:attrNameLst>
                                      </p:cBhvr>
                                    </p:animMotion>
                                  </p:childTnLst>
                                </p:cTn>
                              </p:par>
                            </p:childTnLst>
                          </p:cTn>
                        </p:par>
                        <p:par>
                          <p:cTn id="197" fill="hold">
                            <p:stCondLst>
                              <p:cond delay="0"/>
                            </p:stCondLst>
                            <p:childTnLst>
                              <p:par>
                                <p:cTn id="198" presetID="-1" presetClass="path" presetSubtype="0" accel="50000" decel="50000" fill="hold" nodeType="afterEffect">
                                  <p:stCondLst>
                                    <p:cond delay="0"/>
                                  </p:stCondLst>
                                  <p:childTnLst>
                                    <p:animMotion origin="layout" path="M -0.044924 0.000000 L 0.000388 0.000000" pathEditMode="relative">
                                      <p:cBhvr>
                                        <p:cTn id="199" dur="500" fill="hold"/>
                                        <p:tgtEl>
                                          <p:spTgt spid="206"/>
                                        </p:tgtEl>
                                        <p:attrNameLst>
                                          <p:attrName>ppt_x</p:attrName>
                                          <p:attrName>ppt_y</p:attrName>
                                        </p:attrNameLst>
                                      </p:cBhvr>
                                    </p:animMotion>
                                  </p:childTnLst>
                                </p:cTn>
                              </p:par>
                            </p:childTnLst>
                          </p:cTn>
                        </p:par>
                        <p:par>
                          <p:cTn id="200" fill="hold">
                            <p:stCondLst>
                              <p:cond delay="0"/>
                            </p:stCondLst>
                            <p:childTnLst>
                              <p:par>
                                <p:cTn id="201" presetID="-1" presetClass="path" presetSubtype="0" accel="50000" decel="50000" fill="hold" nodeType="afterEffect">
                                  <p:stCondLst>
                                    <p:cond delay="0"/>
                                  </p:stCondLst>
                                  <p:childTnLst>
                                    <p:animMotion origin="layout" path="M -0.005122 0.001115 L -0.048149 0.002577" pathEditMode="relative">
                                      <p:cBhvr>
                                        <p:cTn id="202" dur="500" fill="hold"/>
                                        <p:tgtEl>
                                          <p:spTgt spid="204"/>
                                        </p:tgtEl>
                                        <p:attrNameLst>
                                          <p:attrName>ppt_x</p:attrName>
                                          <p:attrName>ppt_y</p:attrName>
                                        </p:attrNameLst>
                                      </p:cBhvr>
                                    </p:animMotion>
                                  </p:childTnLst>
                                </p:cTn>
                              </p:par>
                            </p:childTnLst>
                          </p:cTn>
                        </p:par>
                        <p:par>
                          <p:cTn id="203" fill="hold">
                            <p:stCondLst>
                              <p:cond delay="0"/>
                            </p:stCondLst>
                            <p:childTnLst>
                              <p:par>
                                <p:cTn id="204" presetID="-1" presetClass="path" presetSubtype="0" accel="50000" decel="50000" fill="hold" nodeType="afterEffect">
                                  <p:stCondLst>
                                    <p:cond delay="0"/>
                                  </p:stCondLst>
                                  <p:childTnLst>
                                    <p:animMotion origin="layout" path="M 0.073826 -0.148611 C 0.073826 -0.148611 -0.013674 -0.196875 -0.055080 -0.159722 C -0.096487 -0.122569 -0.091799 0.000000 -0.091799 0.000000" pathEditMode="relative">
                                      <p:cBhvr>
                                        <p:cTn id="205" dur="500" fill="hold"/>
                                        <p:tgtEl>
                                          <p:spTgt spid="207"/>
                                        </p:tgtEl>
                                        <p:attrNameLst>
                                          <p:attrName>ppt_x</p:attrName>
                                          <p:attrName>ppt_y</p:attrName>
                                        </p:attrNameLst>
                                      </p:cBhvr>
                                    </p:animMotion>
                                  </p:childTnLst>
                                </p:cTn>
                              </p:par>
                            </p:childTnLst>
                          </p:cTn>
                        </p:par>
                      </p:childTnLst>
                    </p:cTn>
                  </p:par>
                  <p:par>
                    <p:cTn id="206" fill="hold">
                      <p:stCondLst>
                        <p:cond delay="indefinite"/>
                      </p:stCondLst>
                      <p:childTnLst>
                        <p:par>
                          <p:cTn id="207" fill="hold">
                            <p:stCondLst>
                              <p:cond delay="0"/>
                            </p:stCondLst>
                            <p:childTnLst>
                              <p:par>
                                <p:cTn id="208" presetID="-1" presetClass="path" presetSubtype="0" accel="50000" decel="50000" fill="hold" nodeType="clickEffect">
                                  <p:stCondLst>
                                    <p:cond delay="0"/>
                                  </p:stCondLst>
                                  <p:childTnLst>
                                    <p:animMotion origin="layout" path="M 0.036328 -0.000698 L 0.083203 -0.000698" pathEditMode="relative">
                                      <p:cBhvr>
                                        <p:cTn id="209" dur="500" fill="hold"/>
                                        <p:tgtEl>
                                          <p:spTgt spid="223"/>
                                        </p:tgtEl>
                                        <p:attrNameLst>
                                          <p:attrName>ppt_x</p:attrName>
                                          <p:attrName>ppt_y</p:attrName>
                                        </p:attrNameLst>
                                      </p:cBhvr>
                                    </p:animMotion>
                                  </p:childTnLst>
                                </p:cTn>
                              </p:par>
                            </p:childTnLst>
                          </p:cTn>
                        </p:par>
                        <p:par>
                          <p:cTn id="210" fill="hold">
                            <p:stCondLst>
                              <p:cond delay="0"/>
                            </p:stCondLst>
                            <p:childTnLst>
                              <p:par>
                                <p:cTn id="211" presetID="-1" presetClass="path" presetSubtype="0" accel="50000" decel="50000" fill="hold" nodeType="withEffect">
                                  <p:stCondLst>
                                    <p:cond delay="0"/>
                                  </p:stCondLst>
                                  <p:childTnLst>
                                    <p:animMotion origin="layout" path="M -0.048149 0.002577 L 0.088789 0.003085" pathEditMode="relative">
                                      <p:cBhvr>
                                        <p:cTn id="212" dur="500" fill="hold"/>
                                        <p:tgtEl>
                                          <p:spTgt spid="204"/>
                                        </p:tgtEl>
                                        <p:attrNameLst>
                                          <p:attrName>ppt_x</p:attrName>
                                          <p:attrName>ppt_y</p:attrName>
                                        </p:attrNameLst>
                                      </p:cBhvr>
                                    </p:animMotion>
                                  </p:childTnLst>
                                </p:cTn>
                              </p:par>
                            </p:childTnLst>
                          </p:cTn>
                        </p:par>
                        <p:par>
                          <p:cTn id="213" fill="hold">
                            <p:stCondLst>
                              <p:cond delay="0"/>
                            </p:stCondLst>
                            <p:childTnLst>
                              <p:par>
                                <p:cTn id="214" presetID="-1" presetClass="path" presetSubtype="0" accel="50000" decel="50000" fill="hold" nodeType="afterEffect">
                                  <p:stCondLst>
                                    <p:cond delay="0"/>
                                  </p:stCondLst>
                                  <p:childTnLst>
                                    <p:animMotion origin="layout" path="M 0.000000 0.000000 L 0.026951 -0.145833" pathEditMode="relative">
                                      <p:cBhvr>
                                        <p:cTn id="215" dur="500" fill="hold"/>
                                        <p:tgtEl>
                                          <p:spTgt spid="208"/>
                                        </p:tgtEl>
                                        <p:attrNameLst>
                                          <p:attrName>ppt_x</p:attrName>
                                          <p:attrName>ppt_y</p:attrName>
                                        </p:attrNameLst>
                                      </p:cBhvr>
                                    </p:animMotion>
                                  </p:childTnLst>
                                </p:cTn>
                              </p:par>
                            </p:childTnLst>
                          </p:cTn>
                        </p:par>
                        <p:par>
                          <p:cTn id="216" fill="hold">
                            <p:stCondLst>
                              <p:cond delay="0"/>
                            </p:stCondLst>
                            <p:childTnLst>
                              <p:par>
                                <p:cTn id="217" presetID="-1" presetClass="path" presetSubtype="0" accel="50000" decel="50000" fill="hold" nodeType="afterEffect">
                                  <p:stCondLst>
                                    <p:cond delay="0"/>
                                  </p:stCondLst>
                                  <p:childTnLst>
                                    <p:animMotion origin="layout" path="M 0.026951 -0.145833 L 0.000388 0.000000" pathEditMode="relative">
                                      <p:cBhvr>
                                        <p:cTn id="218" dur="500" fill="hold"/>
                                        <p:tgtEl>
                                          <p:spTgt spid="208"/>
                                        </p:tgtEl>
                                        <p:attrNameLst>
                                          <p:attrName>ppt_x</p:attrName>
                                          <p:attrName>ppt_y</p:attrName>
                                        </p:attrNameLst>
                                      </p:cBhvr>
                                    </p:animMotion>
                                  </p:childTnLst>
                                </p:cTn>
                              </p:par>
                            </p:childTnLst>
                          </p:cTn>
                        </p:par>
                      </p:childTnLst>
                    </p:cTn>
                  </p:par>
                  <p:par>
                    <p:cTn id="219" fill="hold">
                      <p:stCondLst>
                        <p:cond delay="indefinite"/>
                      </p:stCondLst>
                      <p:childTnLst>
                        <p:par>
                          <p:cTn id="220" fill="hold">
                            <p:stCondLst>
                              <p:cond delay="0"/>
                            </p:stCondLst>
                            <p:childTnLst>
                              <p:par>
                                <p:cTn id="221" presetID="-1" presetClass="path" presetSubtype="0" accel="50000" decel="50000" fill="hold" nodeType="clickEffect">
                                  <p:stCondLst>
                                    <p:cond delay="0"/>
                                  </p:stCondLst>
                                  <p:childTnLst>
                                    <p:animMotion origin="layout" path="M 0.083203 -0.000698 L 0.136328 -0.000698" pathEditMode="relative">
                                      <p:cBhvr>
                                        <p:cTn id="222" dur="500" fill="hold"/>
                                        <p:tgtEl>
                                          <p:spTgt spid="223"/>
                                        </p:tgtEl>
                                        <p:attrNameLst>
                                          <p:attrName>ppt_x</p:attrName>
                                          <p:attrName>ppt_y</p:attrName>
                                        </p:attrNameLst>
                                      </p:cBhvr>
                                    </p:animMotion>
                                  </p:childTnLst>
                                </p:cTn>
                              </p:par>
                            </p:childTnLst>
                          </p:cTn>
                        </p:par>
                        <p:par>
                          <p:cTn id="223" fill="hold">
                            <p:stCondLst>
                              <p:cond delay="0"/>
                            </p:stCondLst>
                            <p:childTnLst>
                              <p:par>
                                <p:cTn id="224" presetID="-1" presetClass="path" presetSubtype="0" accel="50000" decel="50000" fill="hold" nodeType="withEffect">
                                  <p:stCondLst>
                                    <p:cond delay="0"/>
                                  </p:stCondLst>
                                  <p:childTnLst>
                                    <p:animMotion origin="layout" path="M 0.088789 0.003085 L 0.133279 0.002100" pathEditMode="relative">
                                      <p:cBhvr>
                                        <p:cTn id="225" dur="500" fill="hold"/>
                                        <p:tgtEl>
                                          <p:spTgt spid="204"/>
                                        </p:tgtEl>
                                        <p:attrNameLst>
                                          <p:attrName>ppt_x</p:attrName>
                                          <p:attrName>ppt_y</p:attrName>
                                        </p:attrNameLst>
                                      </p:cBhvr>
                                    </p:animMotion>
                                  </p:childTnLst>
                                </p:cTn>
                              </p:par>
                            </p:childTnLst>
                          </p:cTn>
                        </p:par>
                        <p:par>
                          <p:cTn id="226" fill="hold">
                            <p:stCondLst>
                              <p:cond delay="0"/>
                            </p:stCondLst>
                            <p:childTnLst>
                              <p:par>
                                <p:cTn id="227" presetID="-1" presetClass="path" presetSubtype="0" accel="50000" decel="50000" fill="hold" nodeType="afterEffect">
                                  <p:stCondLst>
                                    <p:cond delay="0"/>
                                  </p:stCondLst>
                                  <p:childTnLst>
                                    <p:animMotion origin="layout" path="M 0.000000 0.000000 C 0.000000 0.000000 0.052244 -0.076389 0.047263 -0.112500 C 0.042282 -0.148611 -0.033987 -0.133333 -0.033987 -0.133333" pathEditMode="relative">
                                      <p:cBhvr>
                                        <p:cTn id="228" dur="500" fill="hold"/>
                                        <p:tgtEl>
                                          <p:spTgt spid="209"/>
                                        </p:tgtEl>
                                        <p:attrNameLst>
                                          <p:attrName>ppt_x</p:attrName>
                                          <p:attrName>ppt_y</p:attrName>
                                        </p:attrNameLst>
                                      </p:cBhvr>
                                    </p:animMotion>
                                  </p:childTnLst>
                                </p:cTn>
                              </p:par>
                            </p:childTnLst>
                          </p:cTn>
                        </p:par>
                        <p:par>
                          <p:cTn id="229" fill="hold">
                            <p:stCondLst>
                              <p:cond delay="0"/>
                            </p:stCondLst>
                            <p:childTnLst>
                              <p:par>
                                <p:cTn id="230" presetID="-1" presetClass="path" presetSubtype="0" accel="50000" decel="50000" fill="hold" nodeType="afterEffect">
                                  <p:stCondLst>
                                    <p:cond delay="0"/>
                                  </p:stCondLst>
                                  <p:childTnLst>
                                    <p:animMotion origin="layout" path="M 0.000388 0.000000 L 0.047263 0.000000" pathEditMode="relative">
                                      <p:cBhvr>
                                        <p:cTn id="231" dur="500" fill="hold"/>
                                        <p:tgtEl>
                                          <p:spTgt spid="208"/>
                                        </p:tgtEl>
                                        <p:attrNameLst>
                                          <p:attrName>ppt_x</p:attrName>
                                          <p:attrName>ppt_y</p:attrName>
                                        </p:attrNameLst>
                                      </p:cBhvr>
                                    </p:animMotion>
                                  </p:childTnLst>
                                </p:cTn>
                              </p:par>
                            </p:childTnLst>
                          </p:cTn>
                        </p:par>
                        <p:par>
                          <p:cTn id="232" fill="hold">
                            <p:stCondLst>
                              <p:cond delay="0"/>
                            </p:stCondLst>
                            <p:childTnLst>
                              <p:par>
                                <p:cTn id="233" presetID="-1" presetClass="path" presetSubtype="0" accel="50000" decel="50000" fill="hold" nodeType="withEffect">
                                  <p:stCondLst>
                                    <p:cond delay="0"/>
                                  </p:stCondLst>
                                  <p:childTnLst>
                                    <p:animMotion origin="layout" path="M 0.133279 0.002100 L 0.088894 0.002057" pathEditMode="relative">
                                      <p:cBhvr>
                                        <p:cTn id="234" dur="500" fill="hold"/>
                                        <p:tgtEl>
                                          <p:spTgt spid="204"/>
                                        </p:tgtEl>
                                        <p:attrNameLst>
                                          <p:attrName>ppt_x</p:attrName>
                                          <p:attrName>ppt_y</p:attrName>
                                        </p:attrNameLst>
                                      </p:cBhvr>
                                    </p:animMotion>
                                  </p:childTnLst>
                                </p:cTn>
                              </p:par>
                            </p:childTnLst>
                          </p:cTn>
                        </p:par>
                        <p:par>
                          <p:cTn id="235" fill="hold">
                            <p:stCondLst>
                              <p:cond delay="0"/>
                            </p:stCondLst>
                            <p:childTnLst>
                              <p:par>
                                <p:cTn id="236" presetID="-1" presetClass="path" presetSubtype="0" accel="50000" decel="50000" fill="hold" nodeType="afterEffect">
                                  <p:stCondLst>
                                    <p:cond delay="0"/>
                                  </p:stCondLst>
                                  <p:childTnLst>
                                    <p:animMotion origin="layout" path="M 0.094138 0.000000 L 0.141013 0.000000" pathEditMode="relative">
                                      <p:cBhvr>
                                        <p:cTn id="237" dur="500" fill="hold"/>
                                        <p:tgtEl>
                                          <p:spTgt spid="205"/>
                                        </p:tgtEl>
                                        <p:attrNameLst>
                                          <p:attrName>ppt_x</p:attrName>
                                          <p:attrName>ppt_y</p:attrName>
                                        </p:attrNameLst>
                                      </p:cBhvr>
                                    </p:animMotion>
                                  </p:childTnLst>
                                </p:cTn>
                              </p:par>
                            </p:childTnLst>
                          </p:cTn>
                        </p:par>
                        <p:par>
                          <p:cTn id="238" fill="hold">
                            <p:stCondLst>
                              <p:cond delay="0"/>
                            </p:stCondLst>
                            <p:childTnLst>
                              <p:par>
                                <p:cTn id="239" presetID="-1" presetClass="path" presetSubtype="0" accel="50000" decel="50000" fill="hold" nodeType="withEffect">
                                  <p:stCondLst>
                                    <p:cond delay="0"/>
                                  </p:stCondLst>
                                  <p:childTnLst>
                                    <p:animMotion origin="layout" path="M 0.088894 0.002057 L 0.042507 0.001488" pathEditMode="relative">
                                      <p:cBhvr>
                                        <p:cTn id="240" dur="500" fill="hold"/>
                                        <p:tgtEl>
                                          <p:spTgt spid="204"/>
                                        </p:tgtEl>
                                        <p:attrNameLst>
                                          <p:attrName>ppt_x</p:attrName>
                                          <p:attrName>ppt_y</p:attrName>
                                        </p:attrNameLst>
                                      </p:cBhvr>
                                    </p:animMotion>
                                  </p:childTnLst>
                                </p:cTn>
                              </p:par>
                            </p:childTnLst>
                          </p:cTn>
                        </p:par>
                        <p:par>
                          <p:cTn id="241" fill="hold">
                            <p:stCondLst>
                              <p:cond delay="0"/>
                            </p:stCondLst>
                            <p:childTnLst>
                              <p:par>
                                <p:cTn id="242" presetID="-1" presetClass="path" presetSubtype="0" accel="50000" decel="50000" fill="hold" nodeType="afterEffect">
                                  <p:stCondLst>
                                    <p:cond delay="0"/>
                                  </p:stCondLst>
                                  <p:childTnLst>
                                    <p:animMotion origin="layout" path="M 0.000388 0.000000 L 0.047263 0.000000" pathEditMode="relative">
                                      <p:cBhvr>
                                        <p:cTn id="243" dur="500" fill="hold"/>
                                        <p:tgtEl>
                                          <p:spTgt spid="206"/>
                                        </p:tgtEl>
                                        <p:attrNameLst>
                                          <p:attrName>ppt_x</p:attrName>
                                          <p:attrName>ppt_y</p:attrName>
                                        </p:attrNameLst>
                                      </p:cBhvr>
                                    </p:animMotion>
                                  </p:childTnLst>
                                </p:cTn>
                              </p:par>
                            </p:childTnLst>
                          </p:cTn>
                        </p:par>
                        <p:par>
                          <p:cTn id="244" fill="hold">
                            <p:stCondLst>
                              <p:cond delay="0"/>
                            </p:stCondLst>
                            <p:childTnLst>
                              <p:par>
                                <p:cTn id="245" presetID="-1" presetClass="path" presetSubtype="0" accel="50000" decel="50000" fill="hold" nodeType="withEffect">
                                  <p:stCondLst>
                                    <p:cond delay="0"/>
                                  </p:stCondLst>
                                  <p:childTnLst>
                                    <p:animMotion origin="layout" path="M 0.042507 0.001488 L -0.005469 0.001345" pathEditMode="relative">
                                      <p:cBhvr>
                                        <p:cTn id="246" dur="500" fill="hold"/>
                                        <p:tgtEl>
                                          <p:spTgt spid="204"/>
                                        </p:tgtEl>
                                        <p:attrNameLst>
                                          <p:attrName>ppt_x</p:attrName>
                                          <p:attrName>ppt_y</p:attrName>
                                        </p:attrNameLst>
                                      </p:cBhvr>
                                    </p:animMotion>
                                  </p:childTnLst>
                                </p:cTn>
                              </p:par>
                            </p:childTnLst>
                          </p:cTn>
                        </p:par>
                        <p:par>
                          <p:cTn id="247" fill="hold">
                            <p:stCondLst>
                              <p:cond delay="0"/>
                            </p:stCondLst>
                            <p:childTnLst>
                              <p:par>
                                <p:cTn id="248" presetID="-1" presetClass="path" presetSubtype="0" accel="50000" decel="50000" fill="hold" nodeType="afterEffect">
                                  <p:stCondLst>
                                    <p:cond delay="0"/>
                                  </p:stCondLst>
                                  <p:childTnLst>
                                    <p:animMotion origin="layout" path="M -0.033987 -0.133333 C -0.033987 -0.133333 -0.083596 -0.166667 -0.113674 -0.130556 C -0.143752 -0.094444 -0.140237 0.000000 -0.140237 0.000000" pathEditMode="relative">
                                      <p:cBhvr>
                                        <p:cTn id="249" dur="500" fill="hold"/>
                                        <p:tgtEl>
                                          <p:spTgt spid="209"/>
                                        </p:tgtEl>
                                        <p:attrNameLst>
                                          <p:attrName>ppt_x</p:attrName>
                                          <p:attrName>ppt_y</p:attrName>
                                        </p:attrNameLst>
                                      </p:cBhvr>
                                    </p:animMotion>
                                  </p:childTnLst>
                                </p:cTn>
                              </p:par>
                            </p:childTnLst>
                          </p:cTn>
                        </p:par>
                      </p:childTnLst>
                    </p:cTn>
                  </p:par>
                  <p:par>
                    <p:cTn id="250" fill="hold">
                      <p:stCondLst>
                        <p:cond delay="indefinite"/>
                      </p:stCondLst>
                      <p:childTnLst>
                        <p:par>
                          <p:cTn id="251" fill="hold">
                            <p:stCondLst>
                              <p:cond delay="0"/>
                            </p:stCondLst>
                            <p:childTnLst>
                              <p:par>
                                <p:cTn id="252" presetID="-1" presetClass="path" presetSubtype="0" accel="50000" decel="50000" fill="hold" nodeType="clickEffect">
                                  <p:stCondLst>
                                    <p:cond delay="0"/>
                                  </p:stCondLst>
                                  <p:childTnLst>
                                    <p:animMotion origin="layout" path="M 0.136328 -0.000698 L 0.188672 -0.000698" pathEditMode="relative">
                                      <p:cBhvr>
                                        <p:cTn id="253" dur="500" fill="hold"/>
                                        <p:tgtEl>
                                          <p:spTgt spid="223"/>
                                        </p:tgtEl>
                                        <p:attrNameLst>
                                          <p:attrName>ppt_x</p:attrName>
                                          <p:attrName>ppt_y</p:attrName>
                                        </p:attrNameLst>
                                      </p:cBhvr>
                                    </p:animMotion>
                                  </p:childTnLst>
                                </p:cTn>
                              </p:par>
                            </p:childTnLst>
                          </p:cTn>
                        </p:par>
                        <p:par>
                          <p:cTn id="254" fill="hold">
                            <p:stCondLst>
                              <p:cond delay="0"/>
                            </p:stCondLst>
                            <p:childTnLst>
                              <p:par>
                                <p:cTn id="255" presetID="-1" presetClass="path" presetSubtype="0" accel="50000" decel="50000" fill="hold" nodeType="withEffect">
                                  <p:stCondLst>
                                    <p:cond delay="0"/>
                                  </p:stCondLst>
                                  <p:childTnLst>
                                    <p:animMotion origin="layout" path="M -0.005469 0.001345 L 0.180469 -0.000044" pathEditMode="relative">
                                      <p:cBhvr>
                                        <p:cTn id="256" dur="500" fill="hold"/>
                                        <p:tgtEl>
                                          <p:spTgt spid="204"/>
                                        </p:tgtEl>
                                        <p:attrNameLst>
                                          <p:attrName>ppt_x</p:attrName>
                                          <p:attrName>ppt_y</p:attrName>
                                        </p:attrNameLst>
                                      </p:cBhvr>
                                    </p:animMotion>
                                  </p:childTnLst>
                                </p:cTn>
                              </p:par>
                            </p:childTnLst>
                          </p:cTn>
                        </p:par>
                        <p:par>
                          <p:cTn id="257" fill="hold">
                            <p:stCondLst>
                              <p:cond delay="0"/>
                            </p:stCondLst>
                            <p:childTnLst>
                              <p:par>
                                <p:cTn id="258" presetID="-1" presetClass="path" presetSubtype="0" accel="50000" decel="50000" fill="hold" nodeType="afterEffect">
                                  <p:stCondLst>
                                    <p:cond delay="0"/>
                                  </p:stCondLst>
                                  <p:childTnLst>
                                    <p:animMotion origin="layout" path="M 0.000000 0.000000 L -0.064455 -0.147222" pathEditMode="relative">
                                      <p:cBhvr>
                                        <p:cTn id="259" dur="500" fill="hold"/>
                                        <p:tgtEl>
                                          <p:spTgt spid="210"/>
                                        </p:tgtEl>
                                        <p:attrNameLst>
                                          <p:attrName>ppt_x</p:attrName>
                                          <p:attrName>ppt_y</p:attrName>
                                        </p:attrNameLst>
                                      </p:cBhvr>
                                    </p:animMotion>
                                  </p:childTnLst>
                                </p:cTn>
                              </p:par>
                            </p:childTnLst>
                          </p:cTn>
                        </p:par>
                        <p:par>
                          <p:cTn id="260" fill="hold">
                            <p:stCondLst>
                              <p:cond delay="0"/>
                            </p:stCondLst>
                            <p:childTnLst>
                              <p:par>
                                <p:cTn id="261" presetID="-1" presetClass="path" presetSubtype="0" accel="50000" decel="50000" fill="hold" nodeType="afterEffect">
                                  <p:stCondLst>
                                    <p:cond delay="0"/>
                                  </p:stCondLst>
                                  <p:childTnLst>
                                    <p:animMotion origin="layout" path="M -0.064455 -0.147222 L 0.000388 0.000000" pathEditMode="relative">
                                      <p:cBhvr>
                                        <p:cTn id="262" dur="500" fill="hold"/>
                                        <p:tgtEl>
                                          <p:spTgt spid="210"/>
                                        </p:tgtEl>
                                        <p:attrNameLst>
                                          <p:attrName>ppt_x</p:attrName>
                                          <p:attrName>ppt_y</p:attrName>
                                        </p:attrNameLst>
                                      </p:cBhvr>
                                    </p:animMotion>
                                  </p:childTnLst>
                                </p:cTn>
                              </p:par>
                            </p:childTnLst>
                          </p:cTn>
                        </p:par>
                        <p:par>
                          <p:cTn id="263" fill="hold">
                            <p:stCondLst>
                              <p:cond delay="0"/>
                            </p:stCondLst>
                            <p:childTnLst>
                              <p:par>
                                <p:cTn id="264" presetID="-1" presetClass="path" presetSubtype="0" accel="50000" decel="50000" fill="hold" nodeType="afterEffect">
                                  <p:stCondLst>
                                    <p:cond delay="0"/>
                                  </p:stCondLst>
                                  <p:childTnLst>
                                    <p:animMotion origin="layout" path="M 0.188672 -0.000698 L 0.233984 0.002080" pathEditMode="relative">
                                      <p:cBhvr>
                                        <p:cTn id="265" dur="500" fill="hold"/>
                                        <p:tgtEl>
                                          <p:spTgt spid="223"/>
                                        </p:tgtEl>
                                        <p:attrNameLst>
                                          <p:attrName>ppt_x</p:attrName>
                                          <p:attrName>ppt_y</p:attrName>
                                        </p:attrNameLst>
                                      </p:cBhvr>
                                    </p:animMotion>
                                  </p:childTnLst>
                                </p:cTn>
                              </p:par>
                            </p:childTnLst>
                          </p:cTn>
                        </p:par>
                        <p:par>
                          <p:cTn id="266" fill="hold">
                            <p:stCondLst>
                              <p:cond delay="0"/>
                            </p:stCondLst>
                            <p:childTnLst>
                              <p:par>
                                <p:cTn id="267" presetID="-1" presetClass="path" presetSubtype="0" accel="50000" decel="50000" fill="hold" nodeType="withEffect">
                                  <p:stCondLst>
                                    <p:cond delay="0"/>
                                  </p:stCondLst>
                                  <p:childTnLst>
                                    <p:animMotion origin="layout" path="M 0.180469 -0.000044 L 0.229688 -0.000044" pathEditMode="relative">
                                      <p:cBhvr>
                                        <p:cTn id="268" dur="500" fill="hold"/>
                                        <p:tgtEl>
                                          <p:spTgt spid="20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build="p" bldLvl="5" animBg="1" advAuto="0"/>
      <p:bldP spid="152" grpId="0" animBg="1" advAuto="0"/>
      <p:bldP spid="153" grpId="0" animBg="1" advAuto="0"/>
      <p:bldP spid="156" grpId="0" animBg="1" advAuto="0"/>
      <p:bldP spid="159" grpId="0" animBg="1" advAuto="0"/>
      <p:bldP spid="162" grpId="0" animBg="1" advAuto="0"/>
      <p:bldP spid="165" grpId="0" animBg="1" advAuto="0"/>
      <p:bldP spid="168" grpId="0" animBg="1" advAuto="0"/>
      <p:bldP spid="171" grpId="0" animBg="1" advAuto="0"/>
      <p:bldP spid="174" grpId="0" animBg="1" advAuto="0"/>
      <p:bldP spid="177" grpId="0" animBg="1" advAuto="0"/>
      <p:bldP spid="180" grpId="0" animBg="1" advAuto="0"/>
      <p:bldP spid="183" grpId="0" animBg="1" advAuto="0"/>
      <p:bldP spid="186" grpId="0" animBg="1" advAuto="0"/>
      <p:bldP spid="189" grpId="0" animBg="1" advAuto="0"/>
      <p:bldP spid="192" grpId="0" animBg="1" advAuto="0"/>
      <p:bldP spid="195" grpId="0" animBg="1" advAuto="0"/>
      <p:bldP spid="198" grpId="0" animBg="1" advAuto="0"/>
      <p:bldP spid="201" grpId="0" animBg="1" advAuto="0"/>
      <p:bldP spid="204" grpId="0" animBg="1" advAuto="0"/>
      <p:bldP spid="205" grpId="0" animBg="1" advAuto="0"/>
      <p:bldP spid="206" grpId="0" animBg="1" advAuto="0"/>
      <p:bldP spid="207" grpId="0" animBg="1" advAuto="0"/>
      <p:bldP spid="208" grpId="0" animBg="1" advAuto="0"/>
      <p:bldP spid="209" grpId="0" animBg="1" advAuto="0"/>
      <p:bldP spid="210" grpId="0" animBg="1" advAuto="0"/>
      <p:bldP spid="211" grpId="0" animBg="1" advAuto="0"/>
      <p:bldP spid="212" grpId="0" animBg="1" advAuto="0"/>
      <p:bldP spid="213" grpId="0" animBg="1" advAuto="0"/>
      <p:bldP spid="214" grpId="0" animBg="1" advAuto="0"/>
      <p:bldP spid="215" grpId="0" animBg="1" advAuto="0"/>
      <p:bldP spid="216" grpId="0" animBg="1" advAuto="0"/>
      <p:bldP spid="217" grpId="0" animBg="1" advAuto="0"/>
      <p:bldP spid="218" grpId="0" animBg="1" advAuto="0"/>
      <p:bldP spid="219" grpId="0" animBg="1" advAuto="0"/>
      <p:bldP spid="220" grpId="0" animBg="1" advAuto="0"/>
      <p:bldP spid="223"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Insertion Sort - Linked Chains"/>
          <p:cNvSpPr txBox="1">
            <a:spLocks noGrp="1"/>
          </p:cNvSpPr>
          <p:nvPr>
            <p:ph type="title"/>
          </p:nvPr>
        </p:nvSpPr>
        <p:spPr>
          <a:prstGeom prst="rect">
            <a:avLst/>
          </a:prstGeom>
        </p:spPr>
        <p:txBody>
          <a:bodyPr/>
          <a:lstStyle/>
          <a:p>
            <a:r>
              <a:t>Insertion Sort - Linked Chains</a:t>
            </a:r>
          </a:p>
        </p:txBody>
      </p:sp>
      <p:sp>
        <p:nvSpPr>
          <p:cNvPr id="228" name="Insertion Sort Algorithm…"/>
          <p:cNvSpPr txBox="1">
            <a:spLocks noGrp="1"/>
          </p:cNvSpPr>
          <p:nvPr>
            <p:ph type="body" sz="quarter" idx="1"/>
          </p:nvPr>
        </p:nvSpPr>
        <p:spPr>
          <a:xfrm>
            <a:off x="190500" y="2343150"/>
            <a:ext cx="23090124" cy="4259562"/>
          </a:xfrm>
          <a:prstGeom prst="rect">
            <a:avLst/>
          </a:prstGeom>
        </p:spPr>
        <p:txBody>
          <a:bodyPr/>
          <a:lstStyle/>
          <a:p>
            <a:pPr>
              <a:buBlip>
                <a:blip r:embed="rId3"/>
              </a:buBlip>
            </a:pPr>
            <a:r>
              <a:rPr dirty="0"/>
              <a:t>Insertion Sort Algorithm</a:t>
            </a:r>
          </a:p>
          <a:p>
            <a:pPr lvl="1">
              <a:buBlip>
                <a:blip r:embed="rId3"/>
              </a:buBlip>
            </a:pPr>
            <a:r>
              <a:rPr dirty="0"/>
              <a:t>Take the first unsorted item</a:t>
            </a:r>
          </a:p>
          <a:p>
            <a:pPr lvl="1">
              <a:buBlip>
                <a:blip r:embed="rId3"/>
              </a:buBlip>
            </a:pPr>
            <a:r>
              <a:rPr dirty="0"/>
              <a:t>Insert it into the sorted partition of the array</a:t>
            </a:r>
          </a:p>
          <a:p>
            <a:pPr lvl="1">
              <a:buBlip>
                <a:blip r:embed="rId3"/>
              </a:buBlip>
            </a:pPr>
            <a:r>
              <a:rPr dirty="0"/>
              <a:t>Repeat for each unsorted item</a:t>
            </a:r>
          </a:p>
        </p:txBody>
      </p:sp>
      <p:grpSp>
        <p:nvGrpSpPr>
          <p:cNvPr id="268" name="Group"/>
          <p:cNvGrpSpPr/>
          <p:nvPr/>
        </p:nvGrpSpPr>
        <p:grpSpPr>
          <a:xfrm>
            <a:off x="251435" y="9770364"/>
            <a:ext cx="17636517" cy="2762250"/>
            <a:chOff x="3155" y="0"/>
            <a:chExt cx="17636515" cy="2762250"/>
          </a:xfrm>
        </p:grpSpPr>
        <p:grpSp>
          <p:nvGrpSpPr>
            <p:cNvPr id="262" name="Group"/>
            <p:cNvGrpSpPr/>
            <p:nvPr/>
          </p:nvGrpSpPr>
          <p:grpSpPr>
            <a:xfrm>
              <a:off x="2931178" y="933450"/>
              <a:ext cx="14708493" cy="1828800"/>
              <a:chOff x="3164" y="0"/>
              <a:chExt cx="14708492" cy="1828800"/>
            </a:xfrm>
          </p:grpSpPr>
          <p:grpSp>
            <p:nvGrpSpPr>
              <p:cNvPr id="234" name="Group"/>
              <p:cNvGrpSpPr/>
              <p:nvPr/>
            </p:nvGrpSpPr>
            <p:grpSpPr>
              <a:xfrm>
                <a:off x="3164" y="0"/>
                <a:ext cx="2440293" cy="1828800"/>
                <a:chOff x="3164" y="0"/>
                <a:chExt cx="2440291" cy="1828800"/>
              </a:xfrm>
            </p:grpSpPr>
            <p:grpSp>
              <p:nvGrpSpPr>
                <p:cNvPr id="231" name="Group"/>
                <p:cNvGrpSpPr/>
                <p:nvPr/>
              </p:nvGrpSpPr>
              <p:grpSpPr>
                <a:xfrm>
                  <a:off x="81256" y="0"/>
                  <a:ext cx="2362201" cy="1181100"/>
                  <a:chOff x="0" y="0"/>
                  <a:chExt cx="2362200" cy="1181100"/>
                </a:xfrm>
              </p:grpSpPr>
              <p:sp>
                <p:nvSpPr>
                  <p:cNvPr id="229" name="3"/>
                  <p:cNvSpPr/>
                  <p:nvPr/>
                </p:nvSpPr>
                <p:spPr>
                  <a:xfrm>
                    <a:off x="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876300">
                      <a:defRPr sz="7200">
                        <a:solidFill>
                          <a:srgbClr val="FFFFFF"/>
                        </a:solidFill>
                        <a:latin typeface="Marker Felt"/>
                        <a:ea typeface="Marker Felt"/>
                        <a:cs typeface="Marker Felt"/>
                        <a:sym typeface="Marker Felt"/>
                      </a:defRPr>
                    </a:lvl1pPr>
                  </a:lstStyle>
                  <a:p>
                    <a:r>
                      <a:t>3</a:t>
                    </a:r>
                  </a:p>
                </p:txBody>
              </p:sp>
              <p:sp>
                <p:nvSpPr>
                  <p:cNvPr id="230" name="Square"/>
                  <p:cNvSpPr/>
                  <p:nvPr/>
                </p:nvSpPr>
                <p:spPr>
                  <a:xfrm>
                    <a:off x="118110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grpSp>
            <p:sp>
              <p:nvSpPr>
                <p:cNvPr id="232" name="data"/>
                <p:cNvSpPr/>
                <p:nvPr/>
              </p:nvSpPr>
              <p:spPr>
                <a:xfrm>
                  <a:off x="3164" y="1104900"/>
                  <a:ext cx="1140690"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data</a:t>
                  </a:r>
                </a:p>
              </p:txBody>
            </p:sp>
            <p:sp>
              <p:nvSpPr>
                <p:cNvPr id="233" name="next"/>
                <p:cNvSpPr/>
                <p:nvPr/>
              </p:nvSpPr>
              <p:spPr>
                <a:xfrm>
                  <a:off x="1271400" y="1104900"/>
                  <a:ext cx="1118820"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next</a:t>
                  </a:r>
                </a:p>
              </p:txBody>
            </p:sp>
          </p:grpSp>
          <p:grpSp>
            <p:nvGrpSpPr>
              <p:cNvPr id="240" name="Group"/>
              <p:cNvGrpSpPr/>
              <p:nvPr/>
            </p:nvGrpSpPr>
            <p:grpSpPr>
              <a:xfrm>
                <a:off x="2898763" y="0"/>
                <a:ext cx="2440293" cy="1828800"/>
                <a:chOff x="3164" y="0"/>
                <a:chExt cx="2440292" cy="1828800"/>
              </a:xfrm>
            </p:grpSpPr>
            <p:grpSp>
              <p:nvGrpSpPr>
                <p:cNvPr id="237" name="Group"/>
                <p:cNvGrpSpPr/>
                <p:nvPr/>
              </p:nvGrpSpPr>
              <p:grpSpPr>
                <a:xfrm>
                  <a:off x="81256" y="0"/>
                  <a:ext cx="2362201" cy="1181100"/>
                  <a:chOff x="0" y="0"/>
                  <a:chExt cx="2362200" cy="1181100"/>
                </a:xfrm>
              </p:grpSpPr>
              <p:sp>
                <p:nvSpPr>
                  <p:cNvPr id="235" name="6"/>
                  <p:cNvSpPr/>
                  <p:nvPr/>
                </p:nvSpPr>
                <p:spPr>
                  <a:xfrm>
                    <a:off x="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876300">
                      <a:defRPr sz="7200">
                        <a:solidFill>
                          <a:srgbClr val="FFFFFF"/>
                        </a:solidFill>
                        <a:latin typeface="Marker Felt"/>
                        <a:ea typeface="Marker Felt"/>
                        <a:cs typeface="Marker Felt"/>
                        <a:sym typeface="Marker Felt"/>
                      </a:defRPr>
                    </a:lvl1pPr>
                  </a:lstStyle>
                  <a:p>
                    <a:r>
                      <a:t>6</a:t>
                    </a:r>
                  </a:p>
                </p:txBody>
              </p:sp>
              <p:sp>
                <p:nvSpPr>
                  <p:cNvPr id="236" name="Square"/>
                  <p:cNvSpPr/>
                  <p:nvPr/>
                </p:nvSpPr>
                <p:spPr>
                  <a:xfrm>
                    <a:off x="118110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grpSp>
            <p:sp>
              <p:nvSpPr>
                <p:cNvPr id="238" name="data"/>
                <p:cNvSpPr/>
                <p:nvPr/>
              </p:nvSpPr>
              <p:spPr>
                <a:xfrm>
                  <a:off x="3164" y="1104900"/>
                  <a:ext cx="1140690"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data</a:t>
                  </a:r>
                </a:p>
              </p:txBody>
            </p:sp>
            <p:sp>
              <p:nvSpPr>
                <p:cNvPr id="239" name="next"/>
                <p:cNvSpPr/>
                <p:nvPr/>
              </p:nvSpPr>
              <p:spPr>
                <a:xfrm>
                  <a:off x="1271401" y="1104900"/>
                  <a:ext cx="1118820"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next</a:t>
                  </a:r>
                </a:p>
              </p:txBody>
            </p:sp>
          </p:grpSp>
          <p:grpSp>
            <p:nvGrpSpPr>
              <p:cNvPr id="246" name="Group"/>
              <p:cNvGrpSpPr/>
              <p:nvPr/>
            </p:nvGrpSpPr>
            <p:grpSpPr>
              <a:xfrm>
                <a:off x="5984865" y="0"/>
                <a:ext cx="2440292" cy="1828800"/>
                <a:chOff x="3164" y="0"/>
                <a:chExt cx="2440291" cy="1828800"/>
              </a:xfrm>
            </p:grpSpPr>
            <p:grpSp>
              <p:nvGrpSpPr>
                <p:cNvPr id="243" name="Group"/>
                <p:cNvGrpSpPr/>
                <p:nvPr/>
              </p:nvGrpSpPr>
              <p:grpSpPr>
                <a:xfrm>
                  <a:off x="81255" y="0"/>
                  <a:ext cx="2362201" cy="1181100"/>
                  <a:chOff x="0" y="0"/>
                  <a:chExt cx="2362200" cy="1181100"/>
                </a:xfrm>
              </p:grpSpPr>
              <p:sp>
                <p:nvSpPr>
                  <p:cNvPr id="241" name="9"/>
                  <p:cNvSpPr/>
                  <p:nvPr/>
                </p:nvSpPr>
                <p:spPr>
                  <a:xfrm>
                    <a:off x="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876300">
                      <a:defRPr sz="7200">
                        <a:solidFill>
                          <a:srgbClr val="FFFFFF"/>
                        </a:solidFill>
                        <a:latin typeface="Marker Felt"/>
                        <a:ea typeface="Marker Felt"/>
                        <a:cs typeface="Marker Felt"/>
                        <a:sym typeface="Marker Felt"/>
                      </a:defRPr>
                    </a:lvl1pPr>
                  </a:lstStyle>
                  <a:p>
                    <a:r>
                      <a:t>9</a:t>
                    </a:r>
                  </a:p>
                </p:txBody>
              </p:sp>
              <p:sp>
                <p:nvSpPr>
                  <p:cNvPr id="242" name="Square"/>
                  <p:cNvSpPr/>
                  <p:nvPr/>
                </p:nvSpPr>
                <p:spPr>
                  <a:xfrm>
                    <a:off x="118110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grpSp>
            <p:sp>
              <p:nvSpPr>
                <p:cNvPr id="244" name="data"/>
                <p:cNvSpPr/>
                <p:nvPr/>
              </p:nvSpPr>
              <p:spPr>
                <a:xfrm>
                  <a:off x="3164" y="1104900"/>
                  <a:ext cx="1140690"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data</a:t>
                  </a:r>
                </a:p>
              </p:txBody>
            </p:sp>
            <p:sp>
              <p:nvSpPr>
                <p:cNvPr id="245" name="next"/>
                <p:cNvSpPr/>
                <p:nvPr/>
              </p:nvSpPr>
              <p:spPr>
                <a:xfrm>
                  <a:off x="1271399" y="1104900"/>
                  <a:ext cx="1118821"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next</a:t>
                  </a:r>
                </a:p>
              </p:txBody>
            </p:sp>
          </p:grpSp>
          <p:grpSp>
            <p:nvGrpSpPr>
              <p:cNvPr id="252" name="Group"/>
              <p:cNvGrpSpPr/>
              <p:nvPr/>
            </p:nvGrpSpPr>
            <p:grpSpPr>
              <a:xfrm>
                <a:off x="9128116" y="0"/>
                <a:ext cx="2440292" cy="1828800"/>
                <a:chOff x="3164" y="0"/>
                <a:chExt cx="2440291" cy="1828800"/>
              </a:xfrm>
            </p:grpSpPr>
            <p:grpSp>
              <p:nvGrpSpPr>
                <p:cNvPr id="249" name="Group"/>
                <p:cNvGrpSpPr/>
                <p:nvPr/>
              </p:nvGrpSpPr>
              <p:grpSpPr>
                <a:xfrm>
                  <a:off x="81255" y="0"/>
                  <a:ext cx="2362201" cy="1181100"/>
                  <a:chOff x="0" y="0"/>
                  <a:chExt cx="2362200" cy="1181100"/>
                </a:xfrm>
              </p:grpSpPr>
              <p:sp>
                <p:nvSpPr>
                  <p:cNvPr id="247" name="13"/>
                  <p:cNvSpPr/>
                  <p:nvPr/>
                </p:nvSpPr>
                <p:spPr>
                  <a:xfrm>
                    <a:off x="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876300">
                      <a:defRPr sz="6600">
                        <a:solidFill>
                          <a:srgbClr val="FFFFFF"/>
                        </a:solidFill>
                        <a:latin typeface="Marker Felt"/>
                        <a:ea typeface="Marker Felt"/>
                        <a:cs typeface="Marker Felt"/>
                        <a:sym typeface="Marker Felt"/>
                      </a:defRPr>
                    </a:lvl1pPr>
                  </a:lstStyle>
                  <a:p>
                    <a:r>
                      <a:t>13</a:t>
                    </a:r>
                  </a:p>
                </p:txBody>
              </p:sp>
              <p:sp>
                <p:nvSpPr>
                  <p:cNvPr id="248" name="Square"/>
                  <p:cNvSpPr/>
                  <p:nvPr/>
                </p:nvSpPr>
                <p:spPr>
                  <a:xfrm>
                    <a:off x="118110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grpSp>
            <p:sp>
              <p:nvSpPr>
                <p:cNvPr id="250" name="data"/>
                <p:cNvSpPr/>
                <p:nvPr/>
              </p:nvSpPr>
              <p:spPr>
                <a:xfrm>
                  <a:off x="3164" y="1104900"/>
                  <a:ext cx="1140690"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data</a:t>
                  </a:r>
                </a:p>
              </p:txBody>
            </p:sp>
            <p:sp>
              <p:nvSpPr>
                <p:cNvPr id="251" name="next"/>
                <p:cNvSpPr/>
                <p:nvPr/>
              </p:nvSpPr>
              <p:spPr>
                <a:xfrm>
                  <a:off x="1271399" y="1104900"/>
                  <a:ext cx="1118821"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next</a:t>
                  </a:r>
                </a:p>
              </p:txBody>
            </p:sp>
          </p:grpSp>
          <p:grpSp>
            <p:nvGrpSpPr>
              <p:cNvPr id="258" name="Group"/>
              <p:cNvGrpSpPr/>
              <p:nvPr/>
            </p:nvGrpSpPr>
            <p:grpSpPr>
              <a:xfrm>
                <a:off x="12271366" y="0"/>
                <a:ext cx="2440292" cy="1828800"/>
                <a:chOff x="3164" y="0"/>
                <a:chExt cx="2440291" cy="1828800"/>
              </a:xfrm>
            </p:grpSpPr>
            <p:grpSp>
              <p:nvGrpSpPr>
                <p:cNvPr id="255" name="Group"/>
                <p:cNvGrpSpPr/>
                <p:nvPr/>
              </p:nvGrpSpPr>
              <p:grpSpPr>
                <a:xfrm>
                  <a:off x="81255" y="0"/>
                  <a:ext cx="2362201" cy="1181100"/>
                  <a:chOff x="0" y="0"/>
                  <a:chExt cx="2362200" cy="1181100"/>
                </a:xfrm>
              </p:grpSpPr>
              <p:sp>
                <p:nvSpPr>
                  <p:cNvPr id="253" name="16"/>
                  <p:cNvSpPr/>
                  <p:nvPr/>
                </p:nvSpPr>
                <p:spPr>
                  <a:xfrm>
                    <a:off x="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876300">
                      <a:defRPr sz="6600">
                        <a:solidFill>
                          <a:srgbClr val="FFFFFF"/>
                        </a:solidFill>
                        <a:latin typeface="Marker Felt"/>
                        <a:ea typeface="Marker Felt"/>
                        <a:cs typeface="Marker Felt"/>
                        <a:sym typeface="Marker Felt"/>
                      </a:defRPr>
                    </a:lvl1pPr>
                  </a:lstStyle>
                  <a:p>
                    <a:r>
                      <a:t>16</a:t>
                    </a:r>
                  </a:p>
                </p:txBody>
              </p:sp>
              <p:sp>
                <p:nvSpPr>
                  <p:cNvPr id="254" name="/"/>
                  <p:cNvSpPr/>
                  <p:nvPr/>
                </p:nvSpPr>
                <p:spPr>
                  <a:xfrm>
                    <a:off x="118110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876300">
                      <a:defRPr sz="8600">
                        <a:solidFill>
                          <a:srgbClr val="FFFFFF"/>
                        </a:solidFill>
                        <a:latin typeface="Marker Felt"/>
                        <a:ea typeface="Marker Felt"/>
                        <a:cs typeface="Marker Felt"/>
                        <a:sym typeface="Marker Felt"/>
                      </a:defRPr>
                    </a:lvl1pPr>
                  </a:lstStyle>
                  <a:p>
                    <a:r>
                      <a:t>/</a:t>
                    </a:r>
                  </a:p>
                </p:txBody>
              </p:sp>
            </p:grpSp>
            <p:sp>
              <p:nvSpPr>
                <p:cNvPr id="256" name="data"/>
                <p:cNvSpPr/>
                <p:nvPr/>
              </p:nvSpPr>
              <p:spPr>
                <a:xfrm>
                  <a:off x="3164" y="1104900"/>
                  <a:ext cx="1140690"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data</a:t>
                  </a:r>
                </a:p>
              </p:txBody>
            </p:sp>
            <p:sp>
              <p:nvSpPr>
                <p:cNvPr id="257" name="next"/>
                <p:cNvSpPr/>
                <p:nvPr/>
              </p:nvSpPr>
              <p:spPr>
                <a:xfrm>
                  <a:off x="1271399" y="1104900"/>
                  <a:ext cx="1118821"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next</a:t>
                  </a:r>
                </a:p>
              </p:txBody>
            </p:sp>
          </p:grpSp>
          <p:sp>
            <p:nvSpPr>
              <p:cNvPr id="259" name="Line"/>
              <p:cNvSpPr/>
              <p:nvPr/>
            </p:nvSpPr>
            <p:spPr>
              <a:xfrm flipH="1">
                <a:off x="2047176" y="628650"/>
                <a:ext cx="1159128" cy="8805"/>
              </a:xfrm>
              <a:prstGeom prst="line">
                <a:avLst/>
              </a:prstGeom>
              <a:noFill/>
              <a:ln w="127000" cap="flat">
                <a:solidFill>
                  <a:srgbClr val="FFFFFF"/>
                </a:solidFill>
                <a:prstDash val="solid"/>
                <a:miter lim="400000"/>
                <a:headEnd type="triangle" w="med" len="med"/>
              </a:ln>
              <a:effectLst>
                <a:outerShdw blurRad="152400" dist="88900" dir="270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260" name="Line"/>
              <p:cNvSpPr/>
              <p:nvPr/>
            </p:nvSpPr>
            <p:spPr>
              <a:xfrm flipH="1" flipV="1">
                <a:off x="5079300" y="566357"/>
                <a:ext cx="1155954" cy="5143"/>
              </a:xfrm>
              <a:prstGeom prst="line">
                <a:avLst/>
              </a:prstGeom>
              <a:noFill/>
              <a:ln w="127000" cap="flat">
                <a:solidFill>
                  <a:srgbClr val="FFFFFF"/>
                </a:solidFill>
                <a:prstDash val="solid"/>
                <a:miter lim="400000"/>
                <a:headEnd type="triangle" w="med" len="med"/>
              </a:ln>
              <a:effectLst>
                <a:outerShdw blurRad="152400" dist="88900" dir="270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261" name="Line"/>
              <p:cNvSpPr/>
              <p:nvPr/>
            </p:nvSpPr>
            <p:spPr>
              <a:xfrm flipH="1">
                <a:off x="10864048" y="628650"/>
                <a:ext cx="1410054" cy="10363"/>
              </a:xfrm>
              <a:prstGeom prst="line">
                <a:avLst/>
              </a:prstGeom>
              <a:noFill/>
              <a:ln w="127000" cap="flat">
                <a:solidFill>
                  <a:srgbClr val="FFFFFF"/>
                </a:solidFill>
                <a:prstDash val="solid"/>
                <a:miter lim="400000"/>
                <a:headEnd type="triangle" w="med" len="med"/>
              </a:ln>
              <a:effectLst>
                <a:outerShdw blurRad="152400" dist="88900" dir="270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grpSp>
          <p:nvGrpSpPr>
            <p:cNvPr id="267" name="Group"/>
            <p:cNvGrpSpPr/>
            <p:nvPr/>
          </p:nvGrpSpPr>
          <p:grpSpPr>
            <a:xfrm>
              <a:off x="3155" y="0"/>
              <a:ext cx="3196615" cy="1828800"/>
              <a:chOff x="3155" y="0"/>
              <a:chExt cx="3196613" cy="1828800"/>
            </a:xfrm>
          </p:grpSpPr>
          <p:grpSp>
            <p:nvGrpSpPr>
              <p:cNvPr id="265" name="Group"/>
              <p:cNvGrpSpPr/>
              <p:nvPr/>
            </p:nvGrpSpPr>
            <p:grpSpPr>
              <a:xfrm>
                <a:off x="3155" y="0"/>
                <a:ext cx="2043736" cy="1828800"/>
                <a:chOff x="3155" y="0"/>
                <a:chExt cx="2043734" cy="1828800"/>
              </a:xfrm>
            </p:grpSpPr>
            <p:sp>
              <p:nvSpPr>
                <p:cNvPr id="263" name="Square"/>
                <p:cNvSpPr/>
                <p:nvPr/>
              </p:nvSpPr>
              <p:spPr>
                <a:xfrm>
                  <a:off x="456569" y="0"/>
                  <a:ext cx="1181101"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64" name="firstNode"/>
                <p:cNvSpPr/>
                <p:nvPr/>
              </p:nvSpPr>
              <p:spPr>
                <a:xfrm>
                  <a:off x="3155" y="1104900"/>
                  <a:ext cx="2043736"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firstNode</a:t>
                  </a:r>
                </a:p>
              </p:txBody>
            </p:sp>
          </p:grpSp>
          <p:sp>
            <p:nvSpPr>
              <p:cNvPr id="266" name="Line"/>
              <p:cNvSpPr/>
              <p:nvPr/>
            </p:nvSpPr>
            <p:spPr>
              <a:xfrm flipH="1" flipV="1">
                <a:off x="1113794" y="528339"/>
                <a:ext cx="2085976" cy="1109962"/>
              </a:xfrm>
              <a:prstGeom prst="line">
                <a:avLst/>
              </a:prstGeom>
              <a:noFill/>
              <a:ln w="127000" cap="flat">
                <a:solidFill>
                  <a:srgbClr val="FFFFFF"/>
                </a:solidFill>
                <a:prstDash val="solid"/>
                <a:miter lim="400000"/>
                <a:headEnd type="triangle" w="med" len="med"/>
              </a:ln>
              <a:effectLst>
                <a:outerShdw blurRad="152400" dist="88900" dir="270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grpSp>
      <p:grpSp>
        <p:nvGrpSpPr>
          <p:cNvPr id="274" name="Group"/>
          <p:cNvGrpSpPr/>
          <p:nvPr/>
        </p:nvGrpSpPr>
        <p:grpSpPr>
          <a:xfrm>
            <a:off x="9656460" y="6703314"/>
            <a:ext cx="2440292" cy="1828800"/>
            <a:chOff x="3164" y="0"/>
            <a:chExt cx="2440291" cy="1828800"/>
          </a:xfrm>
        </p:grpSpPr>
        <p:grpSp>
          <p:nvGrpSpPr>
            <p:cNvPr id="271" name="Group"/>
            <p:cNvGrpSpPr/>
            <p:nvPr/>
          </p:nvGrpSpPr>
          <p:grpSpPr>
            <a:xfrm>
              <a:off x="81255" y="0"/>
              <a:ext cx="2362201" cy="1181100"/>
              <a:chOff x="0" y="0"/>
              <a:chExt cx="2362200" cy="1181100"/>
            </a:xfrm>
          </p:grpSpPr>
          <p:sp>
            <p:nvSpPr>
              <p:cNvPr id="269" name="10"/>
              <p:cNvSpPr/>
              <p:nvPr/>
            </p:nvSpPr>
            <p:spPr>
              <a:xfrm>
                <a:off x="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876300">
                  <a:defRPr sz="6600">
                    <a:solidFill>
                      <a:srgbClr val="FFFFFF"/>
                    </a:solidFill>
                    <a:latin typeface="Marker Felt"/>
                    <a:ea typeface="Marker Felt"/>
                    <a:cs typeface="Marker Felt"/>
                    <a:sym typeface="Marker Felt"/>
                  </a:defRPr>
                </a:lvl1pPr>
              </a:lstStyle>
              <a:p>
                <a:r>
                  <a:t>10</a:t>
                </a:r>
              </a:p>
            </p:txBody>
          </p:sp>
          <p:sp>
            <p:nvSpPr>
              <p:cNvPr id="270" name="Square"/>
              <p:cNvSpPr/>
              <p:nvPr/>
            </p:nvSpPr>
            <p:spPr>
              <a:xfrm>
                <a:off x="1181100" y="0"/>
                <a:ext cx="1181100"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grpSp>
        <p:sp>
          <p:nvSpPr>
            <p:cNvPr id="272" name="data"/>
            <p:cNvSpPr/>
            <p:nvPr/>
          </p:nvSpPr>
          <p:spPr>
            <a:xfrm>
              <a:off x="3164" y="1104900"/>
              <a:ext cx="1140690"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data</a:t>
              </a:r>
            </a:p>
          </p:txBody>
        </p:sp>
        <p:sp>
          <p:nvSpPr>
            <p:cNvPr id="273" name="next"/>
            <p:cNvSpPr/>
            <p:nvPr/>
          </p:nvSpPr>
          <p:spPr>
            <a:xfrm>
              <a:off x="1271399" y="1104900"/>
              <a:ext cx="1118821"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next</a:t>
              </a:r>
            </a:p>
          </p:txBody>
        </p:sp>
      </p:grpSp>
      <p:sp>
        <p:nvSpPr>
          <p:cNvPr id="275" name="/"/>
          <p:cNvSpPr/>
          <p:nvPr/>
        </p:nvSpPr>
        <p:spPr>
          <a:xfrm>
            <a:off x="11252080" y="6728714"/>
            <a:ext cx="736081" cy="1320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8400">
                <a:solidFill>
                  <a:srgbClr val="FFFFFF"/>
                </a:solidFill>
                <a:latin typeface="Marker Felt"/>
                <a:ea typeface="Marker Felt"/>
                <a:cs typeface="Marker Felt"/>
                <a:sym typeface="Marker Felt"/>
              </a:defRPr>
            </a:lvl1pPr>
          </a:lstStyle>
          <a:p>
            <a:r>
              <a:t>/</a:t>
            </a:r>
          </a:p>
        </p:txBody>
      </p:sp>
      <p:sp>
        <p:nvSpPr>
          <p:cNvPr id="276" name="Line"/>
          <p:cNvSpPr/>
          <p:nvPr/>
        </p:nvSpPr>
        <p:spPr>
          <a:xfrm flipH="1" flipV="1">
            <a:off x="11347648" y="7721695"/>
            <a:ext cx="1057872" cy="3168551"/>
          </a:xfrm>
          <a:prstGeom prst="line">
            <a:avLst/>
          </a:prstGeom>
          <a:ln w="127000">
            <a:solidFill>
              <a:srgbClr val="FFFFFF"/>
            </a:solidFill>
            <a:miter lim="400000"/>
            <a:headEnd type="triangle"/>
          </a:ln>
          <a:effectLst>
            <a:outerShdw blurRad="152400" dist="88900" dir="2700000" rotWithShape="0">
              <a:srgbClr val="000000">
                <a:alpha val="7500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77" name="Line"/>
          <p:cNvSpPr/>
          <p:nvPr/>
        </p:nvSpPr>
        <p:spPr>
          <a:xfrm>
            <a:off x="10738048" y="8316809"/>
            <a:ext cx="409081" cy="2993133"/>
          </a:xfrm>
          <a:prstGeom prst="line">
            <a:avLst/>
          </a:prstGeom>
          <a:ln w="127000">
            <a:solidFill>
              <a:srgbClr val="FFFFFF"/>
            </a:solidFill>
            <a:miter lim="400000"/>
            <a:headEnd type="triangle"/>
          </a:ln>
          <a:effectLst>
            <a:outerShdw blurRad="152400" dist="88900" dir="2700000" rotWithShape="0">
              <a:srgbClr val="000000">
                <a:alpha val="7500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78" name="Line"/>
          <p:cNvSpPr/>
          <p:nvPr/>
        </p:nvSpPr>
        <p:spPr>
          <a:xfrm flipH="1">
            <a:off x="11107782" y="11275504"/>
            <a:ext cx="1351766" cy="1"/>
          </a:xfrm>
          <a:prstGeom prst="line">
            <a:avLst/>
          </a:prstGeom>
          <a:ln w="127000">
            <a:solidFill>
              <a:srgbClr val="FFFFFF"/>
            </a:solidFill>
            <a:miter lim="400000"/>
            <a:headEnd type="triangle"/>
          </a:ln>
          <a:effectLst>
            <a:outerShdw blurRad="152400" dist="88900" dir="2700000" rotWithShape="0">
              <a:srgbClr val="000000">
                <a:alpha val="7500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281" name="Group"/>
          <p:cNvGrpSpPr/>
          <p:nvPr/>
        </p:nvGrpSpPr>
        <p:grpSpPr>
          <a:xfrm>
            <a:off x="6851615" y="6665214"/>
            <a:ext cx="2140281" cy="1828800"/>
            <a:chOff x="3155" y="0"/>
            <a:chExt cx="2140280" cy="1828800"/>
          </a:xfrm>
        </p:grpSpPr>
        <p:sp>
          <p:nvSpPr>
            <p:cNvPr id="279" name="Square"/>
            <p:cNvSpPr/>
            <p:nvPr/>
          </p:nvSpPr>
          <p:spPr>
            <a:xfrm>
              <a:off x="504840" y="0"/>
              <a:ext cx="1181101" cy="11811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80" name="insertMe"/>
            <p:cNvSpPr/>
            <p:nvPr/>
          </p:nvSpPr>
          <p:spPr>
            <a:xfrm>
              <a:off x="3155" y="1104900"/>
              <a:ext cx="2140282"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insertMe</a:t>
              </a:r>
            </a:p>
          </p:txBody>
        </p:sp>
      </p:grpSp>
      <p:sp>
        <p:nvSpPr>
          <p:cNvPr id="282" name="Line"/>
          <p:cNvSpPr/>
          <p:nvPr/>
        </p:nvSpPr>
        <p:spPr>
          <a:xfrm flipH="1" flipV="1">
            <a:off x="8094265" y="7258045"/>
            <a:ext cx="1704282" cy="17762"/>
          </a:xfrm>
          <a:prstGeom prst="line">
            <a:avLst/>
          </a:prstGeom>
          <a:ln w="127000">
            <a:solidFill>
              <a:srgbClr val="FFFFFF"/>
            </a:solidFill>
            <a:miter lim="400000"/>
            <a:headEnd type="triangle"/>
          </a:ln>
          <a:effectLst>
            <a:outerShdw blurRad="152400" dist="88900" dir="2700000" rotWithShape="0">
              <a:srgbClr val="000000">
                <a:alpha val="7500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287" name="Group"/>
          <p:cNvGrpSpPr/>
          <p:nvPr/>
        </p:nvGrpSpPr>
        <p:grpSpPr>
          <a:xfrm>
            <a:off x="193655" y="6669479"/>
            <a:ext cx="1929055" cy="2091236"/>
            <a:chOff x="3155" y="0"/>
            <a:chExt cx="1929053" cy="2091234"/>
          </a:xfrm>
        </p:grpSpPr>
        <p:grpSp>
          <p:nvGrpSpPr>
            <p:cNvPr id="285" name="Group"/>
            <p:cNvGrpSpPr/>
            <p:nvPr/>
          </p:nvGrpSpPr>
          <p:grpSpPr>
            <a:xfrm>
              <a:off x="3155" y="0"/>
              <a:ext cx="1929055" cy="1314450"/>
              <a:chOff x="3155" y="0"/>
              <a:chExt cx="1929053" cy="1314450"/>
            </a:xfrm>
          </p:grpSpPr>
          <p:sp>
            <p:nvSpPr>
              <p:cNvPr id="283" name="Rectangle"/>
              <p:cNvSpPr/>
              <p:nvPr/>
            </p:nvSpPr>
            <p:spPr>
              <a:xfrm>
                <a:off x="361129" y="723900"/>
                <a:ext cx="1181101" cy="5905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84" name="previous"/>
              <p:cNvSpPr/>
              <p:nvPr/>
            </p:nvSpPr>
            <p:spPr>
              <a:xfrm>
                <a:off x="3155" y="0"/>
                <a:ext cx="1929055"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previous</a:t>
                </a:r>
              </a:p>
            </p:txBody>
          </p:sp>
        </p:grpSp>
        <p:sp>
          <p:nvSpPr>
            <p:cNvPr id="286" name="Line"/>
            <p:cNvSpPr/>
            <p:nvPr/>
          </p:nvSpPr>
          <p:spPr>
            <a:xfrm flipH="1" flipV="1">
              <a:off x="989779" y="1066800"/>
              <a:ext cx="724722" cy="1024435"/>
            </a:xfrm>
            <a:prstGeom prst="line">
              <a:avLst/>
            </a:prstGeom>
            <a:noFill/>
            <a:ln w="127000" cap="flat">
              <a:solidFill>
                <a:srgbClr val="FFFFFF"/>
              </a:solidFill>
              <a:prstDash val="solid"/>
              <a:miter lim="400000"/>
              <a:headEnd type="triangle" w="med" len="med"/>
            </a:ln>
            <a:effectLst>
              <a:outerShdw blurRad="152400" dist="88900" dir="270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grpSp>
        <p:nvGrpSpPr>
          <p:cNvPr id="292" name="Group"/>
          <p:cNvGrpSpPr/>
          <p:nvPr/>
        </p:nvGrpSpPr>
        <p:grpSpPr>
          <a:xfrm>
            <a:off x="2994003" y="8589264"/>
            <a:ext cx="1795705" cy="2209889"/>
            <a:chOff x="3153" y="0"/>
            <a:chExt cx="1795703" cy="2209888"/>
          </a:xfrm>
        </p:grpSpPr>
        <p:grpSp>
          <p:nvGrpSpPr>
            <p:cNvPr id="290" name="Group"/>
            <p:cNvGrpSpPr/>
            <p:nvPr/>
          </p:nvGrpSpPr>
          <p:grpSpPr>
            <a:xfrm>
              <a:off x="3153" y="0"/>
              <a:ext cx="1795705" cy="1276350"/>
              <a:chOff x="3153" y="0"/>
              <a:chExt cx="1795703" cy="1276350"/>
            </a:xfrm>
          </p:grpSpPr>
          <p:sp>
            <p:nvSpPr>
              <p:cNvPr id="288" name="Rectangle"/>
              <p:cNvSpPr/>
              <p:nvPr/>
            </p:nvSpPr>
            <p:spPr>
              <a:xfrm>
                <a:off x="313501" y="685800"/>
                <a:ext cx="1181101" cy="5905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89" name="current"/>
              <p:cNvSpPr/>
              <p:nvPr/>
            </p:nvSpPr>
            <p:spPr>
              <a:xfrm>
                <a:off x="3153" y="0"/>
                <a:ext cx="1795705" cy="72390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4200">
                    <a:latin typeface="Marker Felt"/>
                    <a:ea typeface="Marker Felt"/>
                    <a:cs typeface="Marker Felt"/>
                    <a:sym typeface="Marker Felt"/>
                  </a:defRPr>
                </a:lvl1pPr>
              </a:lstStyle>
              <a:p>
                <a:r>
                  <a:t>current</a:t>
                </a:r>
              </a:p>
            </p:txBody>
          </p:sp>
        </p:grpSp>
        <p:sp>
          <p:nvSpPr>
            <p:cNvPr id="291" name="Line"/>
            <p:cNvSpPr/>
            <p:nvPr/>
          </p:nvSpPr>
          <p:spPr>
            <a:xfrm flipV="1">
              <a:off x="942151" y="1028700"/>
              <a:ext cx="1" cy="1181189"/>
            </a:xfrm>
            <a:prstGeom prst="line">
              <a:avLst/>
            </a:prstGeom>
            <a:noFill/>
            <a:ln w="127000" cap="flat">
              <a:solidFill>
                <a:srgbClr val="FFFFFF"/>
              </a:solidFill>
              <a:prstDash val="solid"/>
              <a:miter lim="400000"/>
              <a:headEnd type="triangle" w="med" len="med"/>
            </a:ln>
            <a:effectLst>
              <a:outerShdw blurRad="152400" dist="88900" dir="270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Tree>
  </p:cSld>
  <p:clrMapOvr>
    <a:masterClrMapping/>
  </p:clrMapOvr>
  <mc:AlternateContent xmlns:mc="http://schemas.openxmlformats.org/markup-compatibility/2006" xmlns:p14="http://schemas.microsoft.com/office/powerpoint/2010/main">
    <mc:Choice Requires="p14">
      <p:transition spd="med">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227"/>
                                        </p:tgtEl>
                                        <p:attrNameLst>
                                          <p:attrName>style.visibility</p:attrName>
                                        </p:attrNameLst>
                                      </p:cBhvr>
                                      <p:to>
                                        <p:strVal val="visible"/>
                                      </p:to>
                                    </p:set>
                                    <p:anim calcmode="lin" valueType="num">
                                      <p:cBhvr>
                                        <p:cTn id="7" dur="1000" fill="hold"/>
                                        <p:tgtEl>
                                          <p:spTgt spid="227"/>
                                        </p:tgtEl>
                                        <p:attrNameLst>
                                          <p:attrName>ppt_w</p:attrName>
                                        </p:attrNameLst>
                                      </p:cBhvr>
                                      <p:tavLst>
                                        <p:tav tm="0">
                                          <p:val>
                                            <p:strVal val="4*#ppt_w"/>
                                          </p:val>
                                        </p:tav>
                                        <p:tav tm="100000">
                                          <p:val>
                                            <p:strVal val="#ppt_w"/>
                                          </p:val>
                                        </p:tav>
                                      </p:tavLst>
                                    </p:anim>
                                    <p:anim calcmode="lin" valueType="num">
                                      <p:cBhvr>
                                        <p:cTn id="8" dur="1000" fill="hold"/>
                                        <p:tgtEl>
                                          <p:spTgt spid="227"/>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228">
                                            <p:bg/>
                                          </p:spTgt>
                                        </p:tgtEl>
                                        <p:attrNameLst>
                                          <p:attrName>style.visibility</p:attrName>
                                        </p:attrNameLst>
                                      </p:cBhvr>
                                      <p:to>
                                        <p:strVal val="visible"/>
                                      </p:to>
                                    </p:set>
                                    <p:animEffect transition="in" filter="fade">
                                      <p:cBhvr>
                                        <p:cTn id="12" dur="500"/>
                                        <p:tgtEl>
                                          <p:spTgt spid="228">
                                            <p:bg/>
                                          </p:spTgt>
                                        </p:tgtEl>
                                      </p:cBhvr>
                                    </p:animEffect>
                                  </p:childTnLst>
                                </p:cTn>
                              </p:par>
                              <p:par>
                                <p:cTn id="13" presetID="10" presetClass="entr" presetSubtype="0" fill="hold" grpId="0" nodeType="withEffect">
                                  <p:stCondLst>
                                    <p:cond delay="0"/>
                                  </p:stCondLst>
                                  <p:iterate>
                                    <p:tmAbs val="0"/>
                                  </p:iterate>
                                  <p:childTnLst>
                                    <p:set>
                                      <p:cBhvr>
                                        <p:cTn id="14" fill="hold"/>
                                        <p:tgtEl>
                                          <p:spTgt spid="228">
                                            <p:txEl>
                                              <p:pRg st="0" end="0"/>
                                            </p:txEl>
                                          </p:spTgt>
                                        </p:tgtEl>
                                        <p:attrNameLst>
                                          <p:attrName>style.visibility</p:attrName>
                                        </p:attrNameLst>
                                      </p:cBhvr>
                                      <p:to>
                                        <p:strVal val="visible"/>
                                      </p:to>
                                    </p:set>
                                    <p:animEffect transition="in" filter="fade">
                                      <p:cBhvr>
                                        <p:cTn id="15" dur="500"/>
                                        <p:tgtEl>
                                          <p:spTgt spid="228">
                                            <p:txEl>
                                              <p:pRg st="0" end="0"/>
                                            </p:txEl>
                                          </p:spTgt>
                                        </p:tgtEl>
                                      </p:cBhvr>
                                    </p:animEffect>
                                  </p:childTnLst>
                                </p:cTn>
                              </p:par>
                            </p:childTnLst>
                          </p:cTn>
                        </p:par>
                        <p:par>
                          <p:cTn id="16" fill="hold">
                            <p:stCondLst>
                              <p:cond delay="1500"/>
                            </p:stCondLst>
                            <p:childTnLst>
                              <p:par>
                                <p:cTn id="17" presetID="10" presetClass="entr" fill="hold" grpId="0" nodeType="afterEffect">
                                  <p:stCondLst>
                                    <p:cond delay="0"/>
                                  </p:stCondLst>
                                  <p:iterate>
                                    <p:tmAbs val="0"/>
                                  </p:iterate>
                                  <p:childTnLst>
                                    <p:set>
                                      <p:cBhvr>
                                        <p:cTn id="18" fill="hold"/>
                                        <p:tgtEl>
                                          <p:spTgt spid="228">
                                            <p:txEl>
                                              <p:pRg st="1" end="1"/>
                                            </p:txEl>
                                          </p:spTgt>
                                        </p:tgtEl>
                                        <p:attrNameLst>
                                          <p:attrName>style.visibility</p:attrName>
                                        </p:attrNameLst>
                                      </p:cBhvr>
                                      <p:to>
                                        <p:strVal val="visible"/>
                                      </p:to>
                                    </p:set>
                                    <p:animEffect transition="in" filter="fade">
                                      <p:cBhvr>
                                        <p:cTn id="19" dur="500"/>
                                        <p:tgtEl>
                                          <p:spTgt spid="228">
                                            <p:txEl>
                                              <p:pRg st="1" end="1"/>
                                            </p:txEl>
                                          </p:spTgt>
                                        </p:tgtEl>
                                      </p:cBhvr>
                                    </p:animEffect>
                                  </p:childTnLst>
                                </p:cTn>
                              </p:par>
                            </p:childTnLst>
                          </p:cTn>
                        </p:par>
                        <p:par>
                          <p:cTn id="20" fill="hold">
                            <p:stCondLst>
                              <p:cond delay="2000"/>
                            </p:stCondLst>
                            <p:childTnLst>
                              <p:par>
                                <p:cTn id="21" presetID="10" presetClass="entr" fill="hold" grpId="0" nodeType="afterEffect">
                                  <p:stCondLst>
                                    <p:cond delay="0"/>
                                  </p:stCondLst>
                                  <p:iterate>
                                    <p:tmAbs val="0"/>
                                  </p:iterate>
                                  <p:childTnLst>
                                    <p:set>
                                      <p:cBhvr>
                                        <p:cTn id="22" fill="hold"/>
                                        <p:tgtEl>
                                          <p:spTgt spid="228">
                                            <p:txEl>
                                              <p:pRg st="2" end="2"/>
                                            </p:txEl>
                                          </p:spTgt>
                                        </p:tgtEl>
                                        <p:attrNameLst>
                                          <p:attrName>style.visibility</p:attrName>
                                        </p:attrNameLst>
                                      </p:cBhvr>
                                      <p:to>
                                        <p:strVal val="visible"/>
                                      </p:to>
                                    </p:set>
                                    <p:animEffect transition="in" filter="fade">
                                      <p:cBhvr>
                                        <p:cTn id="23" dur="500"/>
                                        <p:tgtEl>
                                          <p:spTgt spid="228">
                                            <p:txEl>
                                              <p:pRg st="2" end="2"/>
                                            </p:txEl>
                                          </p:spTgt>
                                        </p:tgtEl>
                                      </p:cBhvr>
                                    </p:animEffect>
                                  </p:childTnLst>
                                </p:cTn>
                              </p:par>
                            </p:childTnLst>
                          </p:cTn>
                        </p:par>
                        <p:par>
                          <p:cTn id="24" fill="hold">
                            <p:stCondLst>
                              <p:cond delay="2500"/>
                            </p:stCondLst>
                            <p:childTnLst>
                              <p:par>
                                <p:cTn id="25" presetID="10" presetClass="entr" fill="hold" grpId="0" nodeType="afterEffect">
                                  <p:stCondLst>
                                    <p:cond delay="0"/>
                                  </p:stCondLst>
                                  <p:iterate>
                                    <p:tmAbs val="0"/>
                                  </p:iterate>
                                  <p:childTnLst>
                                    <p:set>
                                      <p:cBhvr>
                                        <p:cTn id="26" fill="hold"/>
                                        <p:tgtEl>
                                          <p:spTgt spid="228">
                                            <p:txEl>
                                              <p:pRg st="3" end="3"/>
                                            </p:txEl>
                                          </p:spTgt>
                                        </p:tgtEl>
                                        <p:attrNameLst>
                                          <p:attrName>style.visibility</p:attrName>
                                        </p:attrNameLst>
                                      </p:cBhvr>
                                      <p:to>
                                        <p:strVal val="visible"/>
                                      </p:to>
                                    </p:set>
                                    <p:animEffect transition="in" filter="fade">
                                      <p:cBhvr>
                                        <p:cTn id="27" dur="500"/>
                                        <p:tgtEl>
                                          <p:spTgt spid="228">
                                            <p:txEl>
                                              <p:pRg st="3" end="3"/>
                                            </p:txEl>
                                          </p:spTgt>
                                        </p:tgtEl>
                                      </p:cBhvr>
                                    </p:animEffect>
                                  </p:childTnLst>
                                </p:cTn>
                              </p:par>
                            </p:childTnLst>
                          </p:cTn>
                        </p:par>
                        <p:par>
                          <p:cTn id="28" fill="hold">
                            <p:stCondLst>
                              <p:cond delay="3000"/>
                            </p:stCondLst>
                            <p:childTnLst>
                              <p:par>
                                <p:cTn id="29" presetID="23" presetClass="entr" presetSubtype="16" fill="hold" grpId="0" nodeType="afterEffect">
                                  <p:stCondLst>
                                    <p:cond delay="0"/>
                                  </p:stCondLst>
                                  <p:iterate>
                                    <p:tmAbs val="0"/>
                                  </p:iterate>
                                  <p:childTnLst>
                                    <p:set>
                                      <p:cBhvr>
                                        <p:cTn id="30" fill="hold"/>
                                        <p:tgtEl>
                                          <p:spTgt spid="268"/>
                                        </p:tgtEl>
                                        <p:attrNameLst>
                                          <p:attrName>style.visibility</p:attrName>
                                        </p:attrNameLst>
                                      </p:cBhvr>
                                      <p:to>
                                        <p:strVal val="visible"/>
                                      </p:to>
                                    </p:set>
                                    <p:anim calcmode="lin" valueType="num">
                                      <p:cBhvr>
                                        <p:cTn id="31" dur="500" fill="hold"/>
                                        <p:tgtEl>
                                          <p:spTgt spid="268"/>
                                        </p:tgtEl>
                                        <p:attrNameLst>
                                          <p:attrName>ppt_w</p:attrName>
                                        </p:attrNameLst>
                                      </p:cBhvr>
                                      <p:tavLst>
                                        <p:tav tm="0">
                                          <p:val>
                                            <p:fltVal val="0"/>
                                          </p:val>
                                        </p:tav>
                                        <p:tav tm="100000">
                                          <p:val>
                                            <p:strVal val="#ppt_w"/>
                                          </p:val>
                                        </p:tav>
                                      </p:tavLst>
                                    </p:anim>
                                    <p:anim calcmode="lin" valueType="num">
                                      <p:cBhvr>
                                        <p:cTn id="32" dur="500" fill="hold"/>
                                        <p:tgtEl>
                                          <p:spTgt spid="268"/>
                                        </p:tgtEl>
                                        <p:attrNameLst>
                                          <p:attrName>ppt_h</p:attrName>
                                        </p:attrNameLst>
                                      </p:cBhvr>
                                      <p:tavLst>
                                        <p:tav tm="0">
                                          <p:val>
                                            <p:fltVal val="0"/>
                                          </p:val>
                                        </p:tav>
                                        <p:tav tm="100000">
                                          <p:val>
                                            <p:strVal val="#ppt_h"/>
                                          </p:val>
                                        </p:tav>
                                      </p:tavLst>
                                    </p:anim>
                                  </p:childTnLst>
                                </p:cTn>
                              </p:par>
                            </p:childTnLst>
                          </p:cTn>
                        </p:par>
                        <p:par>
                          <p:cTn id="33" fill="hold">
                            <p:stCondLst>
                              <p:cond delay="3500"/>
                            </p:stCondLst>
                            <p:childTnLst>
                              <p:par>
                                <p:cTn id="34" presetID="10" presetClass="entr" fill="hold" grpId="0" nodeType="afterEffect">
                                  <p:stCondLst>
                                    <p:cond delay="0"/>
                                  </p:stCondLst>
                                  <p:iterate>
                                    <p:tmAbs val="0"/>
                                  </p:iterate>
                                  <p:childTnLst>
                                    <p:set>
                                      <p:cBhvr>
                                        <p:cTn id="35" fill="hold"/>
                                        <p:tgtEl>
                                          <p:spTgt spid="278"/>
                                        </p:tgtEl>
                                        <p:attrNameLst>
                                          <p:attrName>style.visibility</p:attrName>
                                        </p:attrNameLst>
                                      </p:cBhvr>
                                      <p:to>
                                        <p:strVal val="visible"/>
                                      </p:to>
                                    </p:set>
                                    <p:animEffect transition="in" filter="fade">
                                      <p:cBhvr>
                                        <p:cTn id="36" dur="500"/>
                                        <p:tgtEl>
                                          <p:spTgt spid="278"/>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iterate>
                                    <p:tmAbs val="0"/>
                                  </p:iterate>
                                  <p:childTnLst>
                                    <p:set>
                                      <p:cBhvr>
                                        <p:cTn id="40" fill="hold"/>
                                        <p:tgtEl>
                                          <p:spTgt spid="274"/>
                                        </p:tgtEl>
                                        <p:attrNameLst>
                                          <p:attrName>style.visibility</p:attrName>
                                        </p:attrNameLst>
                                      </p:cBhvr>
                                      <p:to>
                                        <p:strVal val="visible"/>
                                      </p:to>
                                    </p:set>
                                    <p:anim calcmode="lin" valueType="num">
                                      <p:cBhvr>
                                        <p:cTn id="41" dur="500" fill="hold"/>
                                        <p:tgtEl>
                                          <p:spTgt spid="274"/>
                                        </p:tgtEl>
                                        <p:attrNameLst>
                                          <p:attrName>ppt_w</p:attrName>
                                        </p:attrNameLst>
                                      </p:cBhvr>
                                      <p:tavLst>
                                        <p:tav tm="0">
                                          <p:val>
                                            <p:fltVal val="0"/>
                                          </p:val>
                                        </p:tav>
                                        <p:tav tm="100000">
                                          <p:val>
                                            <p:strVal val="#ppt_w"/>
                                          </p:val>
                                        </p:tav>
                                      </p:tavLst>
                                    </p:anim>
                                    <p:anim calcmode="lin" valueType="num">
                                      <p:cBhvr>
                                        <p:cTn id="42" dur="500" fill="hold"/>
                                        <p:tgtEl>
                                          <p:spTgt spid="274"/>
                                        </p:tgtEl>
                                        <p:attrNameLst>
                                          <p:attrName>ppt_h</p:attrName>
                                        </p:attrNameLst>
                                      </p:cBhvr>
                                      <p:tavLst>
                                        <p:tav tm="0">
                                          <p:val>
                                            <p:fltVal val="0"/>
                                          </p:val>
                                        </p:tav>
                                        <p:tav tm="100000">
                                          <p:val>
                                            <p:strVal val="#ppt_h"/>
                                          </p:val>
                                        </p:tav>
                                      </p:tavLst>
                                    </p:anim>
                                  </p:childTnLst>
                                </p:cTn>
                              </p:par>
                            </p:childTnLst>
                          </p:cTn>
                        </p:par>
                        <p:par>
                          <p:cTn id="43" fill="hold">
                            <p:stCondLst>
                              <p:cond delay="500"/>
                            </p:stCondLst>
                            <p:childTnLst>
                              <p:par>
                                <p:cTn id="44" presetID="10" presetClass="entr" fill="hold" grpId="0" nodeType="afterEffect">
                                  <p:stCondLst>
                                    <p:cond delay="0"/>
                                  </p:stCondLst>
                                  <p:iterate>
                                    <p:tmAbs val="0"/>
                                  </p:iterate>
                                  <p:childTnLst>
                                    <p:set>
                                      <p:cBhvr>
                                        <p:cTn id="45" fill="hold"/>
                                        <p:tgtEl>
                                          <p:spTgt spid="275"/>
                                        </p:tgtEl>
                                        <p:attrNameLst>
                                          <p:attrName>style.visibility</p:attrName>
                                        </p:attrNameLst>
                                      </p:cBhvr>
                                      <p:to>
                                        <p:strVal val="visible"/>
                                      </p:to>
                                    </p:set>
                                    <p:animEffect transition="in" filter="fade">
                                      <p:cBhvr>
                                        <p:cTn id="46" dur="500"/>
                                        <p:tgtEl>
                                          <p:spTgt spid="275"/>
                                        </p:tgtEl>
                                      </p:cBhvr>
                                    </p:animEffect>
                                  </p:childTnLst>
                                </p:cTn>
                              </p:par>
                            </p:childTnLst>
                          </p:cTn>
                        </p:par>
                        <p:par>
                          <p:cTn id="47" fill="hold">
                            <p:stCondLst>
                              <p:cond delay="1000"/>
                            </p:stCondLst>
                            <p:childTnLst>
                              <p:par>
                                <p:cTn id="48" presetID="23" presetClass="entr" presetSubtype="16" fill="hold" grpId="0" nodeType="afterEffect">
                                  <p:stCondLst>
                                    <p:cond delay="0"/>
                                  </p:stCondLst>
                                  <p:iterate>
                                    <p:tmAbs val="0"/>
                                  </p:iterate>
                                  <p:childTnLst>
                                    <p:set>
                                      <p:cBhvr>
                                        <p:cTn id="49" fill="hold"/>
                                        <p:tgtEl>
                                          <p:spTgt spid="281"/>
                                        </p:tgtEl>
                                        <p:attrNameLst>
                                          <p:attrName>style.visibility</p:attrName>
                                        </p:attrNameLst>
                                      </p:cBhvr>
                                      <p:to>
                                        <p:strVal val="visible"/>
                                      </p:to>
                                    </p:set>
                                    <p:anim calcmode="lin" valueType="num">
                                      <p:cBhvr>
                                        <p:cTn id="50" dur="500" fill="hold"/>
                                        <p:tgtEl>
                                          <p:spTgt spid="281"/>
                                        </p:tgtEl>
                                        <p:attrNameLst>
                                          <p:attrName>ppt_w</p:attrName>
                                        </p:attrNameLst>
                                      </p:cBhvr>
                                      <p:tavLst>
                                        <p:tav tm="0">
                                          <p:val>
                                            <p:fltVal val="0"/>
                                          </p:val>
                                        </p:tav>
                                        <p:tav tm="100000">
                                          <p:val>
                                            <p:strVal val="#ppt_w"/>
                                          </p:val>
                                        </p:tav>
                                      </p:tavLst>
                                    </p:anim>
                                    <p:anim calcmode="lin" valueType="num">
                                      <p:cBhvr>
                                        <p:cTn id="51" dur="500" fill="hold"/>
                                        <p:tgtEl>
                                          <p:spTgt spid="281"/>
                                        </p:tgtEl>
                                        <p:attrNameLst>
                                          <p:attrName>ppt_h</p:attrName>
                                        </p:attrNameLst>
                                      </p:cBhvr>
                                      <p:tavLst>
                                        <p:tav tm="0">
                                          <p:val>
                                            <p:fltVal val="0"/>
                                          </p:val>
                                        </p:tav>
                                        <p:tav tm="100000">
                                          <p:val>
                                            <p:strVal val="#ppt_h"/>
                                          </p:val>
                                        </p:tav>
                                      </p:tavLst>
                                    </p:anim>
                                  </p:childTnLst>
                                </p:cTn>
                              </p:par>
                            </p:childTnLst>
                          </p:cTn>
                        </p:par>
                        <p:par>
                          <p:cTn id="52" fill="hold">
                            <p:stCondLst>
                              <p:cond delay="1500"/>
                            </p:stCondLst>
                            <p:childTnLst>
                              <p:par>
                                <p:cTn id="53" presetID="22" presetClass="entr" presetSubtype="8" fill="hold" grpId="0" nodeType="afterEffect">
                                  <p:stCondLst>
                                    <p:cond delay="0"/>
                                  </p:stCondLst>
                                  <p:iterate>
                                    <p:tmAbs val="0"/>
                                  </p:iterate>
                                  <p:childTnLst>
                                    <p:set>
                                      <p:cBhvr>
                                        <p:cTn id="54" fill="hold"/>
                                        <p:tgtEl>
                                          <p:spTgt spid="282"/>
                                        </p:tgtEl>
                                        <p:attrNameLst>
                                          <p:attrName>style.visibility</p:attrName>
                                        </p:attrNameLst>
                                      </p:cBhvr>
                                      <p:to>
                                        <p:strVal val="visible"/>
                                      </p:to>
                                    </p:set>
                                    <p:animEffect transition="in" filter="wipe(left)">
                                      <p:cBhvr>
                                        <p:cTn id="55" dur="500"/>
                                        <p:tgtEl>
                                          <p:spTgt spid="282"/>
                                        </p:tgtEl>
                                      </p:cBhvr>
                                    </p:animEffect>
                                  </p:childTnLst>
                                </p:cTn>
                              </p:par>
                            </p:childTnLst>
                          </p:cTn>
                        </p:par>
                        <p:par>
                          <p:cTn id="56" fill="hold">
                            <p:stCondLst>
                              <p:cond delay="2000"/>
                            </p:stCondLst>
                            <p:childTnLst>
                              <p:par>
                                <p:cTn id="57" presetID="23" presetClass="entr" presetSubtype="16" fill="hold" grpId="0" nodeType="afterEffect">
                                  <p:stCondLst>
                                    <p:cond delay="0"/>
                                  </p:stCondLst>
                                  <p:iterate>
                                    <p:tmAbs val="0"/>
                                  </p:iterate>
                                  <p:childTnLst>
                                    <p:set>
                                      <p:cBhvr>
                                        <p:cTn id="58" fill="hold"/>
                                        <p:tgtEl>
                                          <p:spTgt spid="287"/>
                                        </p:tgtEl>
                                        <p:attrNameLst>
                                          <p:attrName>style.visibility</p:attrName>
                                        </p:attrNameLst>
                                      </p:cBhvr>
                                      <p:to>
                                        <p:strVal val="visible"/>
                                      </p:to>
                                    </p:set>
                                    <p:anim calcmode="lin" valueType="num">
                                      <p:cBhvr>
                                        <p:cTn id="59" dur="500" fill="hold"/>
                                        <p:tgtEl>
                                          <p:spTgt spid="287"/>
                                        </p:tgtEl>
                                        <p:attrNameLst>
                                          <p:attrName>ppt_w</p:attrName>
                                        </p:attrNameLst>
                                      </p:cBhvr>
                                      <p:tavLst>
                                        <p:tav tm="0">
                                          <p:val>
                                            <p:fltVal val="0"/>
                                          </p:val>
                                        </p:tav>
                                        <p:tav tm="100000">
                                          <p:val>
                                            <p:strVal val="#ppt_w"/>
                                          </p:val>
                                        </p:tav>
                                      </p:tavLst>
                                    </p:anim>
                                    <p:anim calcmode="lin" valueType="num">
                                      <p:cBhvr>
                                        <p:cTn id="60" dur="500" fill="hold"/>
                                        <p:tgtEl>
                                          <p:spTgt spid="287"/>
                                        </p:tgtEl>
                                        <p:attrNameLst>
                                          <p:attrName>ppt_h</p:attrName>
                                        </p:attrNameLst>
                                      </p:cBhvr>
                                      <p:tavLst>
                                        <p:tav tm="0">
                                          <p:val>
                                            <p:fltVal val="0"/>
                                          </p:val>
                                        </p:tav>
                                        <p:tav tm="100000">
                                          <p:val>
                                            <p:strVal val="#ppt_h"/>
                                          </p:val>
                                        </p:tav>
                                      </p:tavLst>
                                    </p:anim>
                                  </p:childTnLst>
                                </p:cTn>
                              </p:par>
                            </p:childTnLst>
                          </p:cTn>
                        </p:par>
                        <p:par>
                          <p:cTn id="61" fill="hold">
                            <p:stCondLst>
                              <p:cond delay="2500"/>
                            </p:stCondLst>
                            <p:childTnLst>
                              <p:par>
                                <p:cTn id="62" presetID="23" presetClass="entr" presetSubtype="16" fill="hold" grpId="0" nodeType="afterEffect">
                                  <p:stCondLst>
                                    <p:cond delay="0"/>
                                  </p:stCondLst>
                                  <p:iterate>
                                    <p:tmAbs val="0"/>
                                  </p:iterate>
                                  <p:childTnLst>
                                    <p:set>
                                      <p:cBhvr>
                                        <p:cTn id="63" fill="hold"/>
                                        <p:tgtEl>
                                          <p:spTgt spid="292"/>
                                        </p:tgtEl>
                                        <p:attrNameLst>
                                          <p:attrName>style.visibility</p:attrName>
                                        </p:attrNameLst>
                                      </p:cBhvr>
                                      <p:to>
                                        <p:strVal val="visible"/>
                                      </p:to>
                                    </p:set>
                                    <p:anim calcmode="lin" valueType="num">
                                      <p:cBhvr>
                                        <p:cTn id="64" dur="500" fill="hold"/>
                                        <p:tgtEl>
                                          <p:spTgt spid="292"/>
                                        </p:tgtEl>
                                        <p:attrNameLst>
                                          <p:attrName>ppt_w</p:attrName>
                                        </p:attrNameLst>
                                      </p:cBhvr>
                                      <p:tavLst>
                                        <p:tav tm="0">
                                          <p:val>
                                            <p:fltVal val="0"/>
                                          </p:val>
                                        </p:tav>
                                        <p:tav tm="100000">
                                          <p:val>
                                            <p:strVal val="#ppt_w"/>
                                          </p:val>
                                        </p:tav>
                                      </p:tavLst>
                                    </p:anim>
                                    <p:anim calcmode="lin" valueType="num">
                                      <p:cBhvr>
                                        <p:cTn id="65" dur="500" fill="hold"/>
                                        <p:tgtEl>
                                          <p:spTgt spid="292"/>
                                        </p:tgtEl>
                                        <p:attrNameLst>
                                          <p:attrName>ppt_h</p:attrName>
                                        </p:attrNameLst>
                                      </p:cBhvr>
                                      <p:tavLst>
                                        <p:tav tm="0">
                                          <p:val>
                                            <p:fltVal val="0"/>
                                          </p:val>
                                        </p:tav>
                                        <p:tav tm="100000">
                                          <p:val>
                                            <p:strVal val="#ppt_h"/>
                                          </p:val>
                                        </p:tav>
                                      </p:tavLst>
                                    </p:anim>
                                  </p:childTnLst>
                                </p:cTn>
                              </p:par>
                            </p:childTnLst>
                          </p:cTn>
                        </p:par>
                        <p:par>
                          <p:cTn id="66" fill="hold">
                            <p:stCondLst>
                              <p:cond delay="0"/>
                            </p:stCondLst>
                            <p:childTnLst>
                              <p:par>
                                <p:cTn id="67" presetID="-1" presetClass="path" presetSubtype="0" accel="50000" decel="50000" fill="hold" nodeType="afterEffect">
                                  <p:stCondLst>
                                    <p:cond delay="500"/>
                                  </p:stCondLst>
                                  <p:childTnLst>
                                    <p:animMotion origin="layout" path="M 0.000000 0.000000 L 0.091614 0.149977" pathEditMode="relative">
                                      <p:cBhvr>
                                        <p:cTn id="68" dur="500" fill="hold"/>
                                        <p:tgtEl>
                                          <p:spTgt spid="287"/>
                                        </p:tgtEl>
                                        <p:attrNameLst>
                                          <p:attrName>ppt_x</p:attrName>
                                          <p:attrName>ppt_y</p:attrName>
                                        </p:attrNameLst>
                                      </p:cBhvr>
                                    </p:animMotion>
                                  </p:childTnLst>
                                </p:cTn>
                              </p:par>
                            </p:childTnLst>
                          </p:cTn>
                        </p:par>
                        <p:par>
                          <p:cTn id="69" fill="hold">
                            <p:stCondLst>
                              <p:cond delay="0"/>
                            </p:stCondLst>
                            <p:childTnLst>
                              <p:par>
                                <p:cTn id="70" presetID="-1" presetClass="path" presetSubtype="0" accel="50000" decel="50000" fill="hold" nodeType="withEffect">
                                  <p:stCondLst>
                                    <p:cond delay="0"/>
                                  </p:stCondLst>
                                  <p:childTnLst>
                                    <p:animMotion origin="layout" path="M 0.000000 0.000000 L 0.114773 -0.001700" pathEditMode="relative">
                                      <p:cBhvr>
                                        <p:cTn id="71" dur="500" fill="hold"/>
                                        <p:tgtEl>
                                          <p:spTgt spid="292"/>
                                        </p:tgtEl>
                                        <p:attrNameLst>
                                          <p:attrName>ppt_x</p:attrName>
                                          <p:attrName>ppt_y</p:attrName>
                                        </p:attrNameLst>
                                      </p:cBhvr>
                                    </p:animMotion>
                                  </p:childTnLst>
                                </p:cTn>
                              </p:par>
                            </p:childTnLst>
                          </p:cTn>
                        </p:par>
                        <p:par>
                          <p:cTn id="72" fill="hold">
                            <p:stCondLst>
                              <p:cond delay="0"/>
                            </p:stCondLst>
                            <p:childTnLst>
                              <p:par>
                                <p:cTn id="73" presetID="-1" presetClass="path" presetSubtype="0" accel="50000" decel="50000" fill="hold" nodeType="afterEffect">
                                  <p:stCondLst>
                                    <p:cond delay="500"/>
                                  </p:stCondLst>
                                  <p:childTnLst>
                                    <p:animMotion origin="layout" path="M 0.091614 0.149977 L 0.208561 0.147648" pathEditMode="relative">
                                      <p:cBhvr>
                                        <p:cTn id="74" dur="500" fill="hold"/>
                                        <p:tgtEl>
                                          <p:spTgt spid="287"/>
                                        </p:tgtEl>
                                        <p:attrNameLst>
                                          <p:attrName>ppt_x</p:attrName>
                                          <p:attrName>ppt_y</p:attrName>
                                        </p:attrNameLst>
                                      </p:cBhvr>
                                    </p:animMotion>
                                  </p:childTnLst>
                                </p:cTn>
                              </p:par>
                            </p:childTnLst>
                          </p:cTn>
                        </p:par>
                        <p:par>
                          <p:cTn id="75" fill="hold">
                            <p:stCondLst>
                              <p:cond delay="0"/>
                            </p:stCondLst>
                            <p:childTnLst>
                              <p:par>
                                <p:cTn id="76" presetID="-1" presetClass="path" presetSubtype="0" accel="50000" decel="50000" fill="hold" nodeType="withEffect">
                                  <p:stCondLst>
                                    <p:cond delay="0"/>
                                  </p:stCondLst>
                                  <p:childTnLst>
                                    <p:animMotion origin="layout" path="M 0.114773 -0.001700 L 0.235253 -0.001700" pathEditMode="relative">
                                      <p:cBhvr>
                                        <p:cTn id="77" dur="500" fill="hold"/>
                                        <p:tgtEl>
                                          <p:spTgt spid="292"/>
                                        </p:tgtEl>
                                        <p:attrNameLst>
                                          <p:attrName>ppt_x</p:attrName>
                                          <p:attrName>ppt_y</p:attrName>
                                        </p:attrNameLst>
                                      </p:cBhvr>
                                    </p:animMotion>
                                  </p:childTnLst>
                                </p:cTn>
                              </p:par>
                            </p:childTnLst>
                          </p:cTn>
                        </p:par>
                        <p:par>
                          <p:cTn id="78" fill="hold">
                            <p:stCondLst>
                              <p:cond delay="0"/>
                            </p:stCondLst>
                            <p:childTnLst>
                              <p:par>
                                <p:cTn id="79" presetID="-1" presetClass="path" presetSubtype="0" accel="50000" decel="50000" fill="hold" nodeType="afterEffect">
                                  <p:stCondLst>
                                    <p:cond delay="500"/>
                                  </p:stCondLst>
                                  <p:childTnLst>
                                    <p:animMotion origin="layout" path="M 0.208561 0.147648 L 0.324963 0.147648" pathEditMode="relative">
                                      <p:cBhvr>
                                        <p:cTn id="80" dur="500" fill="hold"/>
                                        <p:tgtEl>
                                          <p:spTgt spid="287"/>
                                        </p:tgtEl>
                                        <p:attrNameLst>
                                          <p:attrName>ppt_x</p:attrName>
                                          <p:attrName>ppt_y</p:attrName>
                                        </p:attrNameLst>
                                      </p:cBhvr>
                                    </p:animMotion>
                                  </p:childTnLst>
                                </p:cTn>
                              </p:par>
                            </p:childTnLst>
                          </p:cTn>
                        </p:par>
                        <p:par>
                          <p:cTn id="81" fill="hold">
                            <p:stCondLst>
                              <p:cond delay="0"/>
                            </p:stCondLst>
                            <p:childTnLst>
                              <p:par>
                                <p:cTn id="82" presetID="-1" presetClass="path" presetSubtype="0" accel="50000" decel="50000" fill="hold" nodeType="withEffect">
                                  <p:stCondLst>
                                    <p:cond delay="0"/>
                                  </p:stCondLst>
                                  <p:childTnLst>
                                    <p:animMotion origin="layout" path="M 0.235253 -0.001700 L 0.367854 0.001219" pathEditMode="relative">
                                      <p:cBhvr>
                                        <p:cTn id="83" dur="500" fill="hold"/>
                                        <p:tgtEl>
                                          <p:spTgt spid="292"/>
                                        </p:tgtEl>
                                        <p:attrNameLst>
                                          <p:attrName>ppt_x</p:attrName>
                                          <p:attrName>ppt_y</p:attrName>
                                        </p:attrNameLst>
                                      </p:cBhvr>
                                    </p:animMotion>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iterate>
                                    <p:tmAbs val="0"/>
                                  </p:iterate>
                                  <p:childTnLst>
                                    <p:set>
                                      <p:cBhvr>
                                        <p:cTn id="87" fill="hold"/>
                                        <p:tgtEl>
                                          <p:spTgt spid="276"/>
                                        </p:tgtEl>
                                        <p:attrNameLst>
                                          <p:attrName>style.visibility</p:attrName>
                                        </p:attrNameLst>
                                      </p:cBhvr>
                                      <p:to>
                                        <p:strVal val="visible"/>
                                      </p:to>
                                    </p:set>
                                    <p:animEffect transition="in" filter="wipe(up)">
                                      <p:cBhvr>
                                        <p:cTn id="88" dur="500"/>
                                        <p:tgtEl>
                                          <p:spTgt spid="276"/>
                                        </p:tgtEl>
                                      </p:cBhvr>
                                    </p:animEffect>
                                  </p:childTnLst>
                                </p:cTn>
                              </p:par>
                            </p:childTnLst>
                          </p:cTn>
                        </p:par>
                        <p:par>
                          <p:cTn id="89" fill="hold">
                            <p:stCondLst>
                              <p:cond delay="500"/>
                            </p:stCondLst>
                            <p:childTnLst>
                              <p:par>
                                <p:cTn id="90" presetID="10" presetClass="exit" fill="hold" grpId="1" nodeType="afterEffect">
                                  <p:stCondLst>
                                    <p:cond delay="0"/>
                                  </p:stCondLst>
                                  <p:iterate>
                                    <p:tmAbs val="0"/>
                                  </p:iterate>
                                  <p:childTnLst>
                                    <p:animEffect transition="out" filter="fade">
                                      <p:cBhvr>
                                        <p:cTn id="91" dur="500" fill="hold"/>
                                        <p:tgtEl>
                                          <p:spTgt spid="275"/>
                                        </p:tgtEl>
                                      </p:cBhvr>
                                    </p:animEffect>
                                    <p:set>
                                      <p:cBhvr>
                                        <p:cTn id="92" fill="hold">
                                          <p:stCondLst>
                                            <p:cond delay="499"/>
                                          </p:stCondLst>
                                        </p:cTn>
                                        <p:tgtEl>
                                          <p:spTgt spid="27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iterate>
                                    <p:tmAbs val="0"/>
                                  </p:iterate>
                                  <p:childTnLst>
                                    <p:set>
                                      <p:cBhvr>
                                        <p:cTn id="96" fill="hold"/>
                                        <p:tgtEl>
                                          <p:spTgt spid="277"/>
                                        </p:tgtEl>
                                        <p:attrNameLst>
                                          <p:attrName>style.visibility</p:attrName>
                                        </p:attrNameLst>
                                      </p:cBhvr>
                                      <p:to>
                                        <p:strVal val="visible"/>
                                      </p:to>
                                    </p:set>
                                    <p:animEffect transition="in" filter="wipe(left)">
                                      <p:cBhvr>
                                        <p:cTn id="97" dur="500"/>
                                        <p:tgtEl>
                                          <p:spTgt spid="277"/>
                                        </p:tgtEl>
                                      </p:cBhvr>
                                    </p:animEffect>
                                  </p:childTnLst>
                                </p:cTn>
                              </p:par>
                            </p:childTnLst>
                          </p:cTn>
                        </p:par>
                        <p:par>
                          <p:cTn id="98" fill="hold">
                            <p:stCondLst>
                              <p:cond delay="500"/>
                            </p:stCondLst>
                            <p:childTnLst>
                              <p:par>
                                <p:cTn id="99" presetID="10" presetClass="exit" fill="hold" grpId="1" nodeType="afterEffect">
                                  <p:stCondLst>
                                    <p:cond delay="0"/>
                                  </p:stCondLst>
                                  <p:iterate>
                                    <p:tmAbs val="0"/>
                                  </p:iterate>
                                  <p:childTnLst>
                                    <p:animEffect transition="out" filter="fade">
                                      <p:cBhvr>
                                        <p:cTn id="100" dur="500" fill="hold"/>
                                        <p:tgtEl>
                                          <p:spTgt spid="278"/>
                                        </p:tgtEl>
                                      </p:cBhvr>
                                    </p:animEffect>
                                    <p:set>
                                      <p:cBhvr>
                                        <p:cTn id="101" fill="hold">
                                          <p:stCondLst>
                                            <p:cond delay="499"/>
                                          </p:stCondLst>
                                        </p:cTn>
                                        <p:tgtEl>
                                          <p:spTgt spid="2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advAuto="0"/>
      <p:bldP spid="228" grpId="0" build="p" bldLvl="5" animBg="1" advAuto="0"/>
      <p:bldP spid="268" grpId="0" animBg="1" advAuto="0"/>
      <p:bldP spid="274" grpId="0" animBg="1" advAuto="0"/>
      <p:bldP spid="275" grpId="0" animBg="1" advAuto="0"/>
      <p:bldP spid="275" grpId="1" animBg="1" advAuto="0"/>
      <p:bldP spid="276" grpId="0" animBg="1" advAuto="0"/>
      <p:bldP spid="277" grpId="0" animBg="1" advAuto="0"/>
      <p:bldP spid="278" grpId="0" animBg="1" advAuto="0"/>
      <p:bldP spid="278" grpId="1" animBg="1" advAuto="0"/>
      <p:bldP spid="281" grpId="0" animBg="1" advAuto="0"/>
      <p:bldP spid="282" grpId="0" animBg="1" advAuto="0"/>
      <p:bldP spid="287" grpId="0" animBg="1" advAuto="0"/>
      <p:bldP spid="292" grpId="0" animBg="1" advAuto="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4065</Words>
  <Application>Microsoft Office PowerPoint</Application>
  <PresentationFormat>Custom</PresentationFormat>
  <Paragraphs>403</Paragraphs>
  <Slides>11</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Arial</vt:lpstr>
      <vt:lpstr>Bradley Hand ITC TT-Bold</vt:lpstr>
      <vt:lpstr>Courier New</vt:lpstr>
      <vt:lpstr>Gill Sans</vt:lpstr>
      <vt:lpstr>Helvetica</vt:lpstr>
      <vt:lpstr>Helvetica Neue Light</vt:lpstr>
      <vt:lpstr>Lucida Grande</vt:lpstr>
      <vt:lpstr>Marker Felt</vt:lpstr>
      <vt:lpstr>Monaco</vt:lpstr>
      <vt:lpstr>Optima</vt:lpstr>
      <vt:lpstr>Times New Roman</vt:lpstr>
      <vt:lpstr>Verdana</vt:lpstr>
      <vt:lpstr>White</vt:lpstr>
      <vt:lpstr> Basic Sorting Algorithms</vt:lpstr>
      <vt:lpstr>Selection Sort</vt:lpstr>
      <vt:lpstr>Insertion Sort</vt:lpstr>
      <vt:lpstr>Insertion Sort</vt:lpstr>
      <vt:lpstr>Insertion Sort</vt:lpstr>
      <vt:lpstr>Insertion Sort</vt:lpstr>
      <vt:lpstr>Insertion Sort - Arrays</vt:lpstr>
      <vt:lpstr>Insertion Sort - Arrays</vt:lpstr>
      <vt:lpstr>Insertion Sort - Linked Chains</vt:lpstr>
      <vt:lpstr>Insertion Sort - Linked Chains</vt:lpstr>
      <vt:lpstr>Insertion Sort - Linked Chains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Basic Sorting Algorithms</dc:title>
  <cp:lastModifiedBy>Anandaraj Jeeva Rathinam (Integra)</cp:lastModifiedBy>
  <cp:revision>8</cp:revision>
  <dcterms:modified xsi:type="dcterms:W3CDTF">2024-05-21T11:20:05Z</dcterms:modified>
</cp:coreProperties>
</file>