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2" r:id="rId9"/>
    <p:sldId id="273" r:id="rId10"/>
    <p:sldId id="263" r:id="rId11"/>
    <p:sldId id="264" r:id="rId12"/>
    <p:sldId id="265" r:id="rId13"/>
    <p:sldId id="266" r:id="rId14"/>
    <p:sldId id="267" r:id="rId15"/>
    <p:sldId id="268" r:id="rId16"/>
    <p:sldId id="269" r:id="rId17"/>
    <p:sldId id="270"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97"/>
    <p:restoredTop sz="96374" autoAdjust="0"/>
  </p:normalViewPr>
  <p:slideViewPr>
    <p:cSldViewPr snapToGrid="0">
      <p:cViewPr>
        <p:scale>
          <a:sx n="50" d="100"/>
          <a:sy n="50" d="100"/>
        </p:scale>
        <p:origin x="10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1143000" y="685800"/>
            <a:ext cx="4572000" cy="3429000"/>
          </a:xfrm>
          <a:prstGeom prst="rect">
            <a:avLst/>
          </a:prstGeom>
        </p:spPr>
        <p:txBody>
          <a:bodyPr/>
          <a:lstStyle/>
          <a:p>
            <a:endParaRPr/>
          </a:p>
        </p:txBody>
      </p:sp>
      <p:sp>
        <p:nvSpPr>
          <p:cNvPr id="70" name="Shape 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noRot="1" noChangeAspect="1"/>
          </p:cNvSpPr>
          <p:nvPr>
            <p:ph type="sldImg"/>
          </p:nvPr>
        </p:nvSpPr>
        <p:spPr>
          <a:xfrm>
            <a:off x="381000" y="685800"/>
            <a:ext cx="6096000" cy="3429000"/>
          </a:xfrm>
          <a:prstGeom prst="rect">
            <a:avLst/>
          </a:prstGeom>
        </p:spPr>
        <p:txBody>
          <a:bodyPr/>
          <a:lstStyle/>
          <a:p>
            <a:endParaRPr/>
          </a:p>
        </p:txBody>
      </p:sp>
      <p:sp>
        <p:nvSpPr>
          <p:cNvPr id="79" name="Shape 79"/>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Our previous sorting algorithms, the selection sort and insertion sort were fine for small arrays, and They even can be a reasonable choice if you need to sort a larger array once. Additionally, the insertion sort is a good way to sort a chain of linked nodes. However, when you need to sort very large arrays frequently, those methods take too much time. Because they are order of at most n</a:t>
            </a:r>
            <a:r>
              <a:rPr baseline="31999"/>
              <a:t>2</a:t>
            </a:r>
            <a:r>
              <a:t>, the time to sort a data set can grow very rapidly as the size of the data set increases.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Recursion can help us to sort much more efficiently.  We’re going to use a divide and conquer strategy on our data set or array and greatly improve the time efficiency of our sort giving us order of at most n log 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merge sort divides the array in half and then sorts each half recursively and then merges the sorted halves back together. This doesn’t sound very complicate - and it’s not!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Shape 841"/>
          <p:cNvSpPr>
            <a:spLocks noGrp="1" noRot="1" noChangeAspect="1"/>
          </p:cNvSpPr>
          <p:nvPr>
            <p:ph type="sldImg"/>
          </p:nvPr>
        </p:nvSpPr>
        <p:spPr>
          <a:xfrm>
            <a:off x="381000" y="685800"/>
            <a:ext cx="6096000" cy="3429000"/>
          </a:xfrm>
          <a:prstGeom prst="rect">
            <a:avLst/>
          </a:prstGeom>
        </p:spPr>
        <p:txBody>
          <a:bodyPr/>
          <a:lstStyle/>
          <a:p>
            <a:endParaRPr/>
          </a:p>
        </p:txBody>
      </p:sp>
      <p:sp>
        <p:nvSpPr>
          <p:cNvPr id="842" name="Shape 842"/>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We need to test which sequence, the left or right still has remaining items. In beginHalf1 is greater than endHalf1, we know that the left sequence is empty, so the right sequence has one ore more entries remaining to be copied.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use array copy to copy the remaining entries from the right half of array </a:t>
            </a:r>
            <a:r>
              <a:rPr b="1"/>
              <a:t>a</a:t>
            </a:r>
            <a:r>
              <a:t> into </a:t>
            </a:r>
            <a:r>
              <a:rPr b="1"/>
              <a:t>tempArray</a:t>
            </a:r>
            <a:r>
              <a: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After that task completes, we use arrayCopy once again, but this time, we copy in order the entries in tempArray into the corresponding locations in the original array, </a:t>
            </a:r>
            <a:r>
              <a:rPr b="1"/>
              <a:t>a</a:t>
            </a:r>
            <a:r>
              <a: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And so, when our merge method ends, the client method that called our merge method has a sorted sequence of entries in the elements referenced from the index first to the index last.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 name="Shape 1082"/>
          <p:cNvSpPr>
            <a:spLocks noGrp="1" noRot="1" noChangeAspect="1"/>
          </p:cNvSpPr>
          <p:nvPr>
            <p:ph type="sldImg"/>
          </p:nvPr>
        </p:nvSpPr>
        <p:spPr>
          <a:xfrm>
            <a:off x="381000" y="685800"/>
            <a:ext cx="6096000" cy="3429000"/>
          </a:xfrm>
          <a:prstGeom prst="rect">
            <a:avLst/>
          </a:prstGeom>
        </p:spPr>
        <p:txBody>
          <a:bodyPr/>
          <a:lstStyle/>
          <a:p>
            <a:endParaRPr/>
          </a:p>
        </p:txBody>
      </p:sp>
      <p:sp>
        <p:nvSpPr>
          <p:cNvPr id="1083" name="Shape 108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Now that we have our merge method completed, we can implement our mergeSort algorithm. In the client’s view of our mergeSort method, the client does not need to know we are using recursion to sort the array.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For the client, the only important fact is that the array will be sorted using the mergesort.  Our public method only needs to have the array to be sorted as a parameter.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We’ll create the temp array we need for our merge algorithm here, so that it is only created once,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Then we call our recursive mergeSort algorithm and send it the array our client sent us, the tempArray to use for merging, the index of the first entry to sort and the index of the last entry to sort.  Since this is the original call to the method, we send our recursive mergesort the entire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recursive mergesort is implemented as a private method since the recursion is an implementation detail our client does not need to know.  The parameters for this method are mapped to the array a, the tempArray for merging, the first entry in the current part of the array to sort and the last entry in the current part of the array to sort.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base case is an array segment of one entry.  If there is only a single entry, we can consider it sorted. In other words, if our array has a single element - we do nothing - so we have an implicit base case.   Our recursion will only occur when first and last are not equal - indicating that we have more than one element to sort.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array portion has more than one element, we find the middle element and use it to divide the array into a left half and a right half for the recursion. When these recursive calls return, the left and right halves will be sorted.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Our merge algorithm is designed to merge too sorted array segments, so we pass it the the original array, the tempArray, the starting element of the left half, mid, which is the ending element of the left half and last which is the last element of the right half.</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Let’s watch this algorithm sort an array of eight elements. We begin with the entries in our array in random order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first recursive call passes the left half of the array to the mergeSort.  The portion passed to mergeSort is indicated by first and mid.  Each subsequent recursive call divides the portion of the array sent to mergeSort in half. So the first action of this current call is to make a recursive call to mergeSort to sort the left half of this segment.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This call makes a recursive call to sort this segment’s left half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so we process the left most elements first. When we get to a single element, we have our implicit base case and so we do nothing. We now return and execute the second recursive call for this array segment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sort the right half of that array segment.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next we merge the two halves together. and have a sorted segment.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once that merge is completed, we return from that recursive call and continue with the right half of the corresponding array segment.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then merge these two halves together and return with the left half of the array 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recursive call to mergesort for the right half of the array is executed next and sorts the right half of our original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now that both the left half and right halves of the array have been sorted by the two recursive calls, we can merge them together.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Once the merge method returns, our original array is 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Shape 1133"/>
          <p:cNvSpPr>
            <a:spLocks noGrp="1" noRot="1" noChangeAspect="1"/>
          </p:cNvSpPr>
          <p:nvPr>
            <p:ph type="sldImg"/>
          </p:nvPr>
        </p:nvSpPr>
        <p:spPr>
          <a:xfrm>
            <a:off x="381000" y="685800"/>
            <a:ext cx="6096000" cy="3429000"/>
          </a:xfrm>
          <a:prstGeom prst="rect">
            <a:avLst/>
          </a:prstGeom>
        </p:spPr>
        <p:txBody>
          <a:bodyPr/>
          <a:lstStyle/>
          <a:p>
            <a:endParaRPr/>
          </a:p>
        </p:txBody>
      </p:sp>
      <p:sp>
        <p:nvSpPr>
          <p:cNvPr id="1134" name="Shape 1134"/>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This lecture presents the quicksort.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The quick sort is another divide and conquer strategy for sorting an array. The quick sort divides an array into two pieces, but unlike merge sort, these pieces are not necessarily halves of the array.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Instead, quick sort chooses one entry in the array—called the pivot—</a:t>
            </a:r>
          </a:p>
          <a:p>
            <a:pPr>
              <a:defRPr>
                <a:latin typeface="Times New Roman"/>
                <a:ea typeface="Times New Roman"/>
                <a:cs typeface="Times New Roman"/>
                <a:sym typeface="Times New Roman"/>
              </a:defRPr>
            </a:pPr>
            <a:r>
              <a:t>@@ and rearranges the array entries so that</a:t>
            </a:r>
          </a:p>
          <a:p>
            <a:pPr>
              <a:defRPr>
                <a:latin typeface="Times New Roman"/>
                <a:ea typeface="Times New Roman"/>
                <a:cs typeface="Times New Roman"/>
                <a:sym typeface="Times New Roman"/>
              </a:defRPr>
            </a:pPr>
            <a:r>
              <a:t>• The pivot is in the position that it will occupy in the final sorted array </a:t>
            </a:r>
          </a:p>
          <a:p>
            <a:pPr>
              <a:defRPr>
                <a:latin typeface="Times New Roman"/>
                <a:ea typeface="Times New Roman"/>
                <a:cs typeface="Times New Roman"/>
                <a:sym typeface="Times New Roman"/>
              </a:defRPr>
            </a:pPr>
            <a:r>
              <a:t>@@ Entries in positions before the pivot are less than or equal to the pivot </a:t>
            </a:r>
          </a:p>
          <a:p>
            <a:pPr>
              <a:defRPr>
                <a:latin typeface="Times New Roman"/>
                <a:ea typeface="Times New Roman"/>
                <a:cs typeface="Times New Roman"/>
                <a:sym typeface="Times New Roman"/>
              </a:defRPr>
            </a:pPr>
            <a:r>
              <a:t>@@ Entries in positions after the pivot are greater than or equal to the pivot</a:t>
            </a:r>
          </a:p>
          <a:p>
            <a:pPr>
              <a:defRPr>
                <a:latin typeface="Times New Roman"/>
                <a:ea typeface="Times New Roman"/>
                <a:cs typeface="Times New Roman"/>
                <a:sym typeface="Times New Roman"/>
              </a:defRPr>
            </a:pPr>
            <a:r>
              <a:t>@@ This arrangement is called a </a:t>
            </a:r>
            <a:r>
              <a:rPr b="1"/>
              <a:t>partition</a:t>
            </a:r>
            <a:r>
              <a:t> of the array.</a:t>
            </a:r>
          </a:p>
          <a:p>
            <a:pPr>
              <a:defRPr>
                <a:latin typeface="Times New Roman"/>
                <a:ea typeface="Times New Roman"/>
                <a:cs typeface="Times New Roman"/>
                <a:sym typeface="Times New Roman"/>
              </a:defRPr>
            </a:pPr>
            <a:r>
              <a:t>@@ If this is our array, after partitioning </a:t>
            </a:r>
          </a:p>
          <a:p>
            <a:pPr>
              <a:defRPr>
                <a:latin typeface="Times New Roman"/>
                <a:ea typeface="Times New Roman"/>
                <a:cs typeface="Times New Roman"/>
                <a:sym typeface="Times New Roman"/>
              </a:defRPr>
            </a:pPr>
            <a:r>
              <a:t>@@ our pivot would be located in about the middle</a:t>
            </a:r>
          </a:p>
          <a:p>
            <a:pPr>
              <a:defRPr>
                <a:latin typeface="Times New Roman"/>
                <a:ea typeface="Times New Roman"/>
                <a:cs typeface="Times New Roman"/>
                <a:sym typeface="Times New Roman"/>
              </a:defRPr>
            </a:pPr>
            <a:r>
              <a:t>@@ values smaller than the pivot would be on the left</a:t>
            </a:r>
          </a:p>
          <a:p>
            <a:pPr>
              <a:defRPr>
                <a:latin typeface="Times New Roman"/>
                <a:ea typeface="Times New Roman"/>
                <a:cs typeface="Times New Roman"/>
                <a:sym typeface="Times New Roman"/>
              </a:defRPr>
            </a:pPr>
            <a:r>
              <a:t>@@ values greater than the pivot would be on the right</a:t>
            </a:r>
          </a:p>
          <a:p>
            <a:pPr>
              <a:defRPr>
                <a:latin typeface="Times New Roman"/>
                <a:ea typeface="Times New Roman"/>
                <a:cs typeface="Times New Roman"/>
                <a:sym typeface="Times New Roman"/>
              </a:defRPr>
            </a:pPr>
            <a:r>
              <a:t>@@ we then recursively sort each partition</a:t>
            </a:r>
          </a:p>
          <a:p>
            <a:pPr>
              <a:defRPr>
                <a:latin typeface="Times New Roman"/>
                <a:ea typeface="Times New Roman"/>
                <a:cs typeface="Times New Roman"/>
                <a:sym typeface="Times New Roman"/>
              </a:defRPr>
            </a:pPr>
            <a:r>
              <a:t>@@ Two common tasks we need to perform are choosing a pivot and then partitioning the array.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Here is pseudo code for our algorithm.  For now, we’ll use a single element as the base case, similar to the merge sort.  Later we’ll change this.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As you see in the algorithm, we’ll choose a pivot, partition the array and then recursively sort the entries smaller than the pivot and then the entries larger than the pivot.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The most complicated parts of this algorithm occur before the recursion. Let’s combine the activities of choosing the pivot and partitioning into the method “partition”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 name="Shape 1190"/>
          <p:cNvSpPr>
            <a:spLocks noGrp="1" noRot="1" noChangeAspect="1"/>
          </p:cNvSpPr>
          <p:nvPr>
            <p:ph type="sldImg"/>
          </p:nvPr>
        </p:nvSpPr>
        <p:spPr>
          <a:xfrm>
            <a:off x="381000" y="685800"/>
            <a:ext cx="6096000" cy="3429000"/>
          </a:xfrm>
          <a:prstGeom prst="rect">
            <a:avLst/>
          </a:prstGeom>
        </p:spPr>
        <p:txBody>
          <a:bodyPr/>
          <a:lstStyle/>
          <a:p>
            <a:endParaRPr/>
          </a:p>
        </p:txBody>
      </p:sp>
      <p:sp>
        <p:nvSpPr>
          <p:cNvPr id="1191" name="Shape 1191"/>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Our partitioning method performs four tasks and then returns the index of the partition element so the recursive calls know how to divid the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look at how our method can select a pivot. Ideally, the pivot should be the median value in the array, so that the subarrays Smaller and Larger each have the same—or nearly the same—number of entries.  One way to find the median value is to sort the array and then get the value in the middle. But sorting the array is the original problem, so this circular logic is doomed. Other ways to find the median are too slow to use.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Since choosing the best pivot takes too much time, we should at least try to avoid a bad pivot. So instead of finding the median of all values in the array, we will take as our pivot the median of three entries in the array: the first entry, the middle entry, and the last entry. One way to accomplish this task is to sort only those three entries and use the middle entry of the three as the pivot.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Here is a short method, sortFirstMiddleLast, that sorts the entries in located at the three elements indicated by the parameters first, mid and last. It compares the first and middle entries, swapping them if they are out of order.  The middle and last entries are compared, if they are in order, we are done, if those entries are reversed, we need to swap them and redo the first comparison and swap in case the original last entry was the smallest.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Here is an example array.  Our sortFirstMidLast method would have received 0, 7 and 15 as first, mid and last respectively. Comparing a[0] and a[7] would result in no swap since 33 is greater than 25.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Comparing a[7] and a[15] would result in a swap since 16 is less than 33</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Because we were forced to swap mid and last, we now must repeat the comparison for first and mid.  In this example, we need to swap the 16 and 25 since they are out of order.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Our pivot will be the middle value - 25 in this example.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partitioning algorithm can now prepare for partitioning,  then partition the entires in the array, and finally, move the pivot entry into place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Shape 1268"/>
          <p:cNvSpPr>
            <a:spLocks noGrp="1" noRot="1" noChangeAspect="1"/>
          </p:cNvSpPr>
          <p:nvPr>
            <p:ph type="sldImg"/>
          </p:nvPr>
        </p:nvSpPr>
        <p:spPr>
          <a:xfrm>
            <a:off x="381000" y="685800"/>
            <a:ext cx="6096000" cy="3429000"/>
          </a:xfrm>
          <a:prstGeom prst="rect">
            <a:avLst/>
          </a:prstGeom>
        </p:spPr>
        <p:txBody>
          <a:bodyPr/>
          <a:lstStyle/>
          <a:p>
            <a:endParaRPr/>
          </a:p>
        </p:txBody>
      </p:sp>
      <p:sp>
        <p:nvSpPr>
          <p:cNvPr id="1269" name="Shape 1269"/>
          <p:cNvSpPr>
            <a:spLocks noGrp="1"/>
          </p:cNvSpPr>
          <p:nvPr>
            <p:ph type="body" sz="quarter" idx="1"/>
          </p:nvPr>
        </p:nvSpPr>
        <p:spPr>
          <a:prstGeom prst="rect">
            <a:avLst/>
          </a:prstGeom>
        </p:spPr>
        <p:txBody>
          <a:bodyPr/>
          <a:lstStyle/>
          <a:p>
            <a:pPr>
              <a:defRPr sz="1600">
                <a:latin typeface="Times New Roman"/>
                <a:ea typeface="Times New Roman"/>
                <a:cs typeface="Times New Roman"/>
                <a:sym typeface="Times New Roman"/>
              </a:defRPr>
            </a:pPr>
            <a:r>
              <a:t>Let’s look at the entire partition method. As parameters, we send the array and the first and last elements of the segment that our method is to partition.</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We begin by choosing the pivot. We find the middle element for this segment of the array and call our sortFirstMiddleLast method.</a:t>
            </a:r>
          </a:p>
          <a:p>
            <a:pPr>
              <a:defRPr sz="1600">
                <a:latin typeface="Times New Roman"/>
                <a:ea typeface="Times New Roman"/>
                <a:cs typeface="Times New Roman"/>
                <a:sym typeface="Times New Roman"/>
              </a:defRPr>
            </a:pPr>
            <a:br/>
            <a:r>
              <a:t>@@ When that method completes, the first, middle and last elements have their values correctly ordered in relationship to each other, but they are not in their final locations.  </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Before the partition entry can be placed correctly, we need to prepare and partition the other array entries into a group with entries whose value are smaller than the pivot entry’s value and a group with entries whose values are larger than the pivot entry’s value.   We prepare for partitioning by moving the pivot value (or median of three value), out of the way so we and partition the other array entries.</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So we swap the pivot with the next to last element - we know the last element is larger than the pivot because our sortFirstMidLast places the largest of the three entries in the last element. and save it’s new index and value for use later.</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We now initialize the indices that track our progress in partitioning the entries in the array.  The indexFromLeft begins after the first element since we already know that this element is less than the pivot.</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indexFrom Right begins before the pivot since that is the first unknown value to partition.</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We are now ready to partition the array entries. Our indexFromLeft is incremented until it references an array entry with a value greater than the pivot</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move iFL</a:t>
            </a:r>
          </a:p>
          <a:p>
            <a:pPr>
              <a:defRPr sz="1600">
                <a:latin typeface="Times New Roman"/>
                <a:ea typeface="Times New Roman"/>
                <a:cs typeface="Times New Roman"/>
                <a:sym typeface="Times New Roman"/>
              </a:defRPr>
            </a:pPr>
            <a:r>
              <a:t>@@</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Now we decrement indexFromRight until it references an entry with a value smaller than the pivot.</a:t>
            </a:r>
          </a:p>
          <a:p>
            <a:pPr>
              <a:defRPr sz="1600">
                <a:latin typeface="Times New Roman"/>
                <a:ea typeface="Times New Roman"/>
                <a:cs typeface="Times New Roman"/>
                <a:sym typeface="Times New Roman"/>
              </a:defRPr>
            </a:pPr>
            <a:r>
              <a:t>@@ move iFR</a:t>
            </a:r>
          </a:p>
          <a:p>
            <a:pPr>
              <a:defRPr sz="1600">
                <a:latin typeface="Times New Roman"/>
                <a:ea typeface="Times New Roman"/>
                <a:cs typeface="Times New Roman"/>
                <a:sym typeface="Times New Roman"/>
              </a:defRPr>
            </a:pPr>
            <a:r>
              <a:t>@@</a:t>
            </a:r>
          </a:p>
          <a:p>
            <a:pPr>
              <a:defRPr sz="1600">
                <a:latin typeface="Times New Roman"/>
                <a:ea typeface="Times New Roman"/>
                <a:cs typeface="Times New Roman"/>
                <a:sym typeface="Times New Roman"/>
              </a:defRPr>
            </a:pPr>
            <a:r>
              <a:t>@@</a:t>
            </a:r>
          </a:p>
          <a:p>
            <a:pPr>
              <a:defRPr sz="1600">
                <a:latin typeface="Times New Roman"/>
                <a:ea typeface="Times New Roman"/>
                <a:cs typeface="Times New Roman"/>
                <a:sym typeface="Times New Roman"/>
              </a:defRPr>
            </a:pPr>
            <a:r>
              <a:t>@@</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We then swap the two values referenced by the indices. The test in this if statement checks to see if the indices have crossed - which indicates all of the entries have been sorted.</a:t>
            </a:r>
          </a:p>
          <a:p>
            <a:pPr>
              <a:defRPr sz="1600">
                <a:latin typeface="Times New Roman"/>
                <a:ea typeface="Times New Roman"/>
                <a:cs typeface="Times New Roman"/>
                <a:sym typeface="Times New Roman"/>
              </a:defRPr>
            </a:pPr>
            <a:r>
              <a:t>@@ </a:t>
            </a:r>
          </a:p>
          <a:p>
            <a:pPr>
              <a:defRPr sz="1600">
                <a:latin typeface="Times New Roman"/>
                <a:ea typeface="Times New Roman"/>
                <a:cs typeface="Times New Roman"/>
                <a:sym typeface="Times New Roman"/>
              </a:defRPr>
            </a:pPr>
            <a:r>
              <a:t>@@ after swapping the values, we increment iFL and decrement iRL</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We then repeat the process -  move iFL</a:t>
            </a:r>
          </a:p>
          <a:p>
            <a:pPr>
              <a:defRPr sz="1600">
                <a:latin typeface="Times New Roman"/>
                <a:ea typeface="Times New Roman"/>
                <a:cs typeface="Times New Roman"/>
                <a:sym typeface="Times New Roman"/>
              </a:defRPr>
            </a:pPr>
            <a:r>
              <a:t>@@ move iFR</a:t>
            </a:r>
          </a:p>
          <a:p>
            <a:pPr>
              <a:defRPr sz="1600">
                <a:latin typeface="Times New Roman"/>
                <a:ea typeface="Times New Roman"/>
                <a:cs typeface="Times New Roman"/>
                <a:sym typeface="Times New Roman"/>
              </a:defRPr>
            </a:pPr>
            <a:r>
              <a:t>@@</a:t>
            </a:r>
          </a:p>
          <a:p>
            <a:pPr>
              <a:defRPr sz="1600">
                <a:latin typeface="Times New Roman"/>
                <a:ea typeface="Times New Roman"/>
                <a:cs typeface="Times New Roman"/>
                <a:sym typeface="Times New Roman"/>
              </a:defRPr>
            </a:pPr>
            <a:r>
              <a:t>@@ swap the entries</a:t>
            </a:r>
          </a:p>
          <a:p>
            <a:pPr>
              <a:defRPr sz="1600">
                <a:latin typeface="Times New Roman"/>
                <a:ea typeface="Times New Roman"/>
                <a:cs typeface="Times New Roman"/>
                <a:sym typeface="Times New Roman"/>
              </a:defRPr>
            </a:pPr>
            <a:r>
              <a:t>@@ then increment iFL decrement iRL</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at this point our iFL and iRL have crossed so we have partitioned the array entries and the outer  while-loop ends</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we have partitioned the array entries into a set smaller than the pivot’s value </a:t>
            </a:r>
          </a:p>
          <a:p>
            <a:pPr>
              <a:defRPr sz="1600">
                <a:latin typeface="Times New Roman"/>
                <a:ea typeface="Times New Roman"/>
                <a:cs typeface="Times New Roman"/>
                <a:sym typeface="Times New Roman"/>
              </a:defRPr>
            </a:pPr>
            <a:r>
              <a:t>@@and a set larger than the pivot’s value.</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When we finished the loop, index from left, holds the index of the first entry greater than the pivot. To place the pivot in it’s correct final sorted position, </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we simply swap the pivot with this entry.</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r>
              <a:t>@@ Now, the pivot is in it’s final sorted position, the array has been partitioned, </a:t>
            </a:r>
          </a:p>
          <a:p>
            <a:pPr>
              <a:defRPr sz="1600">
                <a:latin typeface="Times New Roman"/>
                <a:ea typeface="Times New Roman"/>
                <a:cs typeface="Times New Roman"/>
                <a:sym typeface="Times New Roman"/>
              </a:defRPr>
            </a:pPr>
            <a:r>
              <a:t>@@ and we are ready to recursive process the partition with values smaller than the pivot and </a:t>
            </a:r>
          </a:p>
          <a:p>
            <a:pPr>
              <a:defRPr sz="1600">
                <a:latin typeface="Times New Roman"/>
                <a:ea typeface="Times New Roman"/>
                <a:cs typeface="Times New Roman"/>
                <a:sym typeface="Times New Roman"/>
              </a:defRPr>
            </a:pPr>
            <a:r>
              <a:t>@@ and then recursively process the partition with values larger than the pivot.</a:t>
            </a: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endParaRPr/>
          </a:p>
          <a:p>
            <a:pPr>
              <a:defRPr sz="1600">
                <a:latin typeface="Times New Roman"/>
                <a:ea typeface="Times New Roman"/>
                <a:cs typeface="Times New Roman"/>
                <a:sym typeface="Times New Roman"/>
              </a:defRPr>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Shape 1345"/>
          <p:cNvSpPr>
            <a:spLocks noGrp="1" noRot="1" noChangeAspect="1"/>
          </p:cNvSpPr>
          <p:nvPr>
            <p:ph type="sldImg"/>
          </p:nvPr>
        </p:nvSpPr>
        <p:spPr>
          <a:xfrm>
            <a:off x="381000" y="685800"/>
            <a:ext cx="6096000" cy="3429000"/>
          </a:xfrm>
          <a:prstGeom prst="rect">
            <a:avLst/>
          </a:prstGeom>
        </p:spPr>
        <p:txBody>
          <a:bodyPr/>
          <a:lstStyle/>
          <a:p>
            <a:endParaRPr/>
          </a:p>
        </p:txBody>
      </p:sp>
      <p:sp>
        <p:nvSpPr>
          <p:cNvPr id="1346" name="Shape 1346"/>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Now that we know how to partition the array entries, let’s look at implementing our quicksort algorithm.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pass this recursive method the array and the indices of the first and last elements of the range that are to be sorted by this call.  To begin, we would send the index of zero for first and the index of the last array element for last.  As we’ll see shortly, each successive recursive call to quick sort modifies these parameters to refer to either the partition with values smaller than the pivot or the the partition with values larger than the pivot.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quick sort works best on large unsorted arrays.  If the array is nearly sorted, it becomes difficult to select a good pivot.  If a poor pivot is chosen, the performance of the quick sort approaches N</a:t>
            </a:r>
            <a:r>
              <a:rPr baseline="31999"/>
              <a:t>2</a:t>
            </a:r>
            <a:r>
              <a:t>.  With a repeated good pivots selected near the actual median value of the array entries being sorted, performance is closer to n log</a:t>
            </a:r>
            <a:r>
              <a:rPr baseline="-5999"/>
              <a:t>2</a:t>
            </a:r>
            <a:r>
              <a:t> n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An insertion sort is a good choice for small arrays. In fact, using it instead of quick sort on arrays of as many as ten entries is reasonable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In this if-statement, we test the size of the partition we are sorting against some minimum partition size (MIN_SIZE).  If the number of elements in the partition is smaller than MIN_SIZE, we perform an insertion sort. For example, if min_size is set to five and the size of the partition we are asked to sort in this recursive call only has four elements, we’ll perform an insertion sort instead of partitioning the array again.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This can also serve as the base case for our quick sort.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array partition we are looking to sort has more than MIN_SIZE elements, we perform the steps required in the quick sort.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First, we choose a pivot and partition the array entries based on the pivot’s value  and place the pivot into it’s final sorted position.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(After partition completes) - We then make a recursive call with elements zero through five.  In this call a pivot is chosen, then entries partitioned and the process repeats.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After that returns, we make another recursive call with entries seven through fifteen. A pivot is chosen for that partition and the entries in this section of the array are partitioned about that pivot. With each of these partitions, the recursive process continues.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When each of the recursive calls returns, the array entries will have been sorted.</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noRot="1" noChangeAspect="1"/>
          </p:cNvSpPr>
          <p:nvPr>
            <p:ph type="sldImg"/>
          </p:nvPr>
        </p:nvSpPr>
        <p:spPr>
          <a:xfrm>
            <a:off x="381000" y="685800"/>
            <a:ext cx="6096000" cy="3429000"/>
          </a:xfrm>
          <a:prstGeom prst="rect">
            <a:avLst/>
          </a:prstGeom>
        </p:spPr>
        <p:txBody>
          <a:bodyPr/>
          <a:lstStyle/>
          <a:p>
            <a:endParaRPr/>
          </a:p>
        </p:txBody>
      </p:sp>
      <p:sp>
        <p:nvSpPr>
          <p:cNvPr id="89" name="Shape 89"/>
          <p:cNvSpPr>
            <a:spLocks noGrp="1"/>
          </p:cNvSpPr>
          <p:nvPr>
            <p:ph type="body" sz="quarter" idx="1"/>
          </p:nvPr>
        </p:nvSpPr>
        <p:spPr>
          <a:prstGeom prst="rect">
            <a:avLst/>
          </a:prstGeom>
        </p:spPr>
        <p:txBody>
          <a:bodyPr/>
          <a:lstStyle/>
          <a:p>
            <a:r>
              <a:t>To sort an array, the merge sort divides the array in half and then sorts each half recursively. Then it merges the sorted halves back together. This doesn’t sound very complicate - and, as you can see here, it's not!</a:t>
            </a:r>
          </a:p>
          <a:p>
            <a:r>
              <a:t>The most complicated part is merging the two sorted arrays after the recursion.  To merge the two sorted arrays into a new array, we can take advantage of the fact that the smaller arrays are sorted.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xfrm>
            <a:off x="381000" y="685800"/>
            <a:ext cx="6096000" cy="3429000"/>
          </a:xfrm>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r>
              <a:rPr dirty="0"/>
              <a:t>To sort an array, the merge sort divides the array in half and then sorts each half recursively. Then it merges the sorted halves back together. This doesn’t sound very complicate - and, as you can see here, it's not!</a:t>
            </a:r>
          </a:p>
          <a:p>
            <a:r>
              <a:rPr dirty="0"/>
              <a:t>The most complicated part is merging the two sorted arrays after the recursion.  To merge the two sorted arrays into a new array, we can take advantage of the fact that the smaller arrays are sorted.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a:spLocks noGrp="1" noRot="1" noChangeAspect="1"/>
          </p:cNvSpPr>
          <p:nvPr>
            <p:ph type="sldImg"/>
          </p:nvPr>
        </p:nvSpPr>
        <p:spPr>
          <a:xfrm>
            <a:off x="381000" y="685800"/>
            <a:ext cx="6096000" cy="3429000"/>
          </a:xfrm>
          <a:prstGeom prst="rect">
            <a:avLst/>
          </a:prstGeom>
        </p:spPr>
        <p:txBody>
          <a:bodyPr/>
          <a:lstStyle/>
          <a:p>
            <a:endParaRPr/>
          </a:p>
        </p:txBody>
      </p:sp>
      <p:sp>
        <p:nvSpPr>
          <p:cNvPr id="420" name="Shape 420"/>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most complicated part is merging the two sorted arrays after the recursion.  To merge the two sorted arrays into a new array, we can take advantage of the fact that the smaller arrays are 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We’ll compare the first entry in each array, copy the smaller of those two items to a new array and then repeat this process until all of the entries from one array have been copied to our new array.  We then copy the remaining entries from the other array into the new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To see how this works, we’ll begin with array1 - a sorted array containing four entries.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array2, another sorted array with four entries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we’ll merge the entries in these two sorted arrays into a another array, arraySorted, but we want to place the entries form the first two arrays in such as way that the array “arraySorted” is sorted when we are finished. Notice the arraySorted has enough elements to hold all of the entries from the first two arrays combined.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To begin the merge, we compare the first entry in array one, 4, to the first entry in array 2, 9,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copy the smaller entry  into arraySorted.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Since we copied the first entry form array1, We now compare the next entry in array one - 13 - to the first entry in array2, which is still 9,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copy the smaller entry into the next position in arraySorted.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next compare 13 to 11, 11 is smaller so we copy that entry into arraySorted.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next compare 13 to 33, 13 is smaller so we copy that entry.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Then 25 is compared to 33, and we copy 25 to arraySorted.  We continue in this fashion until all of the entries in one array have been processed.  In this example, it is array1 that is completely processed first.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then copy any remaining items from the other array, or array2, into arraySorted. At this point, arraySorted contains in sorted order all of the entries from the two smaller arrays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hape 525"/>
          <p:cNvSpPr>
            <a:spLocks noGrp="1" noRot="1" noChangeAspect="1"/>
          </p:cNvSpPr>
          <p:nvPr>
            <p:ph type="sldImg"/>
          </p:nvPr>
        </p:nvSpPr>
        <p:spPr>
          <a:xfrm>
            <a:off x="381000" y="685800"/>
            <a:ext cx="6096000" cy="3429000"/>
          </a:xfrm>
          <a:prstGeom prst="rect">
            <a:avLst/>
          </a:prstGeom>
        </p:spPr>
        <p:txBody>
          <a:bodyPr/>
          <a:lstStyle/>
          <a:p>
            <a:endParaRPr/>
          </a:p>
        </p:txBody>
      </p:sp>
      <p:sp>
        <p:nvSpPr>
          <p:cNvPr id="526" name="Shape 526"/>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For our merge sort implementation, the two smaller arrays to be merged are not two separate arrays, but two adjacent sequences of elements in the same array. This does not impact the logic of our algorithm, only the bookkeeping we must perform when tracking indices.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After merging the two segments of elements into a new array, we must copy the entries back into the original array. This is an important implementation detail that keeps us working with the same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For example, here we have an array of eight elements that has two sorted halves.  Entries 0 through 3 are sorted and entries 4 through 7 are sorted.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temporary array has eight elements also. We can copy each entry from the original array into this array using the algorithm discussed earlier for merging to arrays, we simply treat each segment of elements as if it  was a separate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After we’ve merged the two halves, we must copy each of the entries back into the original array sothat we can continue with our merge sort algorithm.</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look at the method that will merge, our two sorted array segments.</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Shape 599"/>
          <p:cNvSpPr>
            <a:spLocks noGrp="1" noRot="1" noChangeAspect="1"/>
          </p:cNvSpPr>
          <p:nvPr>
            <p:ph type="sldImg"/>
          </p:nvPr>
        </p:nvSpPr>
        <p:spPr>
          <a:xfrm>
            <a:off x="381000" y="685800"/>
            <a:ext cx="6096000" cy="3429000"/>
          </a:xfrm>
          <a:prstGeom prst="rect">
            <a:avLst/>
          </a:prstGeom>
        </p:spPr>
        <p:txBody>
          <a:bodyPr/>
          <a:lstStyle/>
          <a:p>
            <a:endParaRPr/>
          </a:p>
        </p:txBody>
      </p:sp>
      <p:sp>
        <p:nvSpPr>
          <p:cNvPr id="600" name="Shape 600"/>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What does our method need in order to merge the two sorted segments of array elements into a combined sequence of sorted entries?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We need the array to sort, this is the parameter</a:t>
            </a:r>
            <a:r>
              <a:rPr b="1"/>
              <a:t> a</a:t>
            </a:r>
            <a:r>
              <a:t>;  We need a temporary array, </a:t>
            </a:r>
            <a:r>
              <a:rPr b="1"/>
              <a:t>tempArrray</a:t>
            </a:r>
            <a:r>
              <a:t>,  where we can copy the entries as we perform the merge.   </a:t>
            </a:r>
            <a:r>
              <a:rPr b="1"/>
              <a:t>First</a:t>
            </a:r>
            <a:r>
              <a:t> is the first element of the left or first sequence of elements and </a:t>
            </a:r>
            <a:r>
              <a:rPr b="1"/>
              <a:t>mid</a:t>
            </a:r>
            <a:r>
              <a:t> is the last element of the left sequence or half. These two parameters delineate the left half of elements to sort.  The right sequence of elements begins at mid+1, since we can compute that, we do not need it as a parameter, but we need to know where the right sequence of elements ends, that is the parameter </a:t>
            </a:r>
            <a:r>
              <a:rPr b="1"/>
              <a:t>last</a:t>
            </a:r>
            <a:r>
              <a: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We need these three parameters since the two “halves” may differ in the number of elements in each. As was presented in an earlier lecture, when recursively processing an array, if the array has an odd number of entries, one division will have one more element  than the other.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In our examples here, </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Shape 599"/>
          <p:cNvSpPr>
            <a:spLocks noGrp="1" noRot="1" noChangeAspect="1"/>
          </p:cNvSpPr>
          <p:nvPr>
            <p:ph type="sldImg"/>
          </p:nvPr>
        </p:nvSpPr>
        <p:spPr>
          <a:xfrm>
            <a:off x="381000" y="685800"/>
            <a:ext cx="6096000" cy="3429000"/>
          </a:xfrm>
          <a:prstGeom prst="rect">
            <a:avLst/>
          </a:prstGeom>
        </p:spPr>
        <p:txBody>
          <a:bodyPr/>
          <a:lstStyle/>
          <a:p>
            <a:endParaRPr/>
          </a:p>
        </p:txBody>
      </p:sp>
      <p:sp>
        <p:nvSpPr>
          <p:cNvPr id="600" name="Shape 600"/>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rPr dirty="0"/>
              <a:t>What does our method need in order to merge the two sorted segments of array elements into a combined sequence of sorted entries?</a:t>
            </a:r>
          </a:p>
          <a:p>
            <a:pPr>
              <a:defRPr>
                <a:latin typeface="Times New Roman"/>
                <a:ea typeface="Times New Roman"/>
                <a:cs typeface="Times New Roman"/>
                <a:sym typeface="Times New Roman"/>
              </a:defRPr>
            </a:pPr>
            <a:endParaRPr dirty="0"/>
          </a:p>
          <a:p>
            <a:pPr>
              <a:defRPr>
                <a:latin typeface="Times New Roman"/>
                <a:ea typeface="Times New Roman"/>
                <a:cs typeface="Times New Roman"/>
                <a:sym typeface="Times New Roman"/>
              </a:defRPr>
            </a:pPr>
            <a:r>
              <a:rPr dirty="0"/>
              <a:t>We need the array to sort, this is the parameter</a:t>
            </a:r>
            <a:r>
              <a:rPr b="1" dirty="0"/>
              <a:t> a</a:t>
            </a:r>
            <a:r>
              <a:rPr dirty="0"/>
              <a:t>;  We need a temporary array, </a:t>
            </a:r>
            <a:r>
              <a:rPr b="1" dirty="0" err="1"/>
              <a:t>tempArrray</a:t>
            </a:r>
            <a:r>
              <a:rPr dirty="0"/>
              <a:t>,  where we can copy the entries as we perform the merge.   </a:t>
            </a:r>
            <a:r>
              <a:rPr b="1" dirty="0"/>
              <a:t>First</a:t>
            </a:r>
            <a:r>
              <a:rPr dirty="0"/>
              <a:t> is the first element of the left or first sequence of elements and </a:t>
            </a:r>
            <a:r>
              <a:rPr b="1" dirty="0"/>
              <a:t>mid</a:t>
            </a:r>
            <a:r>
              <a:rPr dirty="0"/>
              <a:t> is the last element of the left sequence or half. These two parameters delineate the left half of elements to sort.  The right sequence of elements begins at mid+1, since we can compute that, we do not need it as a parameter, but we need to know where the right sequence of elements ends, that is the parameter </a:t>
            </a:r>
            <a:r>
              <a:rPr b="1" dirty="0"/>
              <a:t>last</a:t>
            </a:r>
            <a:r>
              <a:rPr dirty="0"/>
              <a:t>.</a:t>
            </a:r>
          </a:p>
          <a:p>
            <a:pPr>
              <a:defRPr>
                <a:latin typeface="Times New Roman"/>
                <a:ea typeface="Times New Roman"/>
                <a:cs typeface="Times New Roman"/>
                <a:sym typeface="Times New Roman"/>
              </a:defRPr>
            </a:pPr>
            <a:endParaRPr dirty="0"/>
          </a:p>
          <a:p>
            <a:pPr>
              <a:defRPr>
                <a:latin typeface="Times New Roman"/>
                <a:ea typeface="Times New Roman"/>
                <a:cs typeface="Times New Roman"/>
                <a:sym typeface="Times New Roman"/>
              </a:defRPr>
            </a:pPr>
            <a:r>
              <a:rPr dirty="0"/>
              <a:t>We need these three parameters since the two “halves” may differ in the number of elements in each. As was presented in an earlier lecture, when recursively processing an array, if the array has an odd number of entries, one division will have one more element  than the other.</a:t>
            </a:r>
          </a:p>
          <a:p>
            <a:pPr>
              <a:defRPr>
                <a:latin typeface="Times New Roman"/>
                <a:ea typeface="Times New Roman"/>
                <a:cs typeface="Times New Roman"/>
                <a:sym typeface="Times New Roman"/>
              </a:defRPr>
            </a:pPr>
            <a:endParaRPr dirty="0"/>
          </a:p>
          <a:p>
            <a:pPr>
              <a:defRPr>
                <a:latin typeface="Times New Roman"/>
                <a:ea typeface="Times New Roman"/>
                <a:cs typeface="Times New Roman"/>
                <a:sym typeface="Times New Roman"/>
              </a:defRPr>
            </a:pPr>
            <a:r>
              <a:rPr dirty="0"/>
              <a:t>In our examples here, </a:t>
            </a:r>
          </a:p>
          <a:p>
            <a:pPr>
              <a:defRPr>
                <a:latin typeface="Times New Roman"/>
                <a:ea typeface="Times New Roman"/>
                <a:cs typeface="Times New Roman"/>
                <a:sym typeface="Times New Roman"/>
              </a:defRPr>
            </a:pPr>
            <a:endParaRPr dirty="0"/>
          </a:p>
        </p:txBody>
      </p:sp>
    </p:spTree>
    <p:extLst>
      <p:ext uri="{BB962C8B-B14F-4D97-AF65-F5344CB8AC3E}">
        <p14:creationId xmlns:p14="http://schemas.microsoft.com/office/powerpoint/2010/main" val="1763211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Shape 599"/>
          <p:cNvSpPr>
            <a:spLocks noGrp="1" noRot="1" noChangeAspect="1"/>
          </p:cNvSpPr>
          <p:nvPr>
            <p:ph type="sldImg"/>
          </p:nvPr>
        </p:nvSpPr>
        <p:spPr>
          <a:xfrm>
            <a:off x="381000" y="685800"/>
            <a:ext cx="6096000" cy="3429000"/>
          </a:xfrm>
          <a:prstGeom prst="rect">
            <a:avLst/>
          </a:prstGeom>
        </p:spPr>
        <p:txBody>
          <a:bodyPr/>
          <a:lstStyle/>
          <a:p>
            <a:endParaRPr/>
          </a:p>
        </p:txBody>
      </p:sp>
      <p:sp>
        <p:nvSpPr>
          <p:cNvPr id="600" name="Shape 600"/>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What does our method need in order to merge the two sorted segments of array elements into a combined sequence of sorted entries?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We need the array to sort, this is the parameter</a:t>
            </a:r>
            <a:r>
              <a:rPr b="1"/>
              <a:t> a</a:t>
            </a:r>
            <a:r>
              <a:t>;  We need a temporary array, </a:t>
            </a:r>
            <a:r>
              <a:rPr b="1"/>
              <a:t>tempArrray</a:t>
            </a:r>
            <a:r>
              <a:t>,  where we can copy the entries as we perform the merge.   </a:t>
            </a:r>
            <a:r>
              <a:rPr b="1"/>
              <a:t>First</a:t>
            </a:r>
            <a:r>
              <a:t> is the first element of the left or first sequence of elements and </a:t>
            </a:r>
            <a:r>
              <a:rPr b="1"/>
              <a:t>mid</a:t>
            </a:r>
            <a:r>
              <a:t> is the last element of the left sequence or half. These two parameters delineate the left half of elements to sort.  The right sequence of elements begins at mid+1, since we can compute that, we do not need it as a parameter, but we need to know where the right sequence of elements ends, that is the parameter </a:t>
            </a:r>
            <a:r>
              <a:rPr b="1"/>
              <a:t>last</a:t>
            </a:r>
            <a:r>
              <a: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We need these three parameters since the two “halves” may differ in the number of elements in each. As was presented in an earlier lecture, when recursively processing an array, if the array has an odd number of entries, one division will have one more element  than the other.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In our examples here, </a:t>
            </a:r>
          </a:p>
          <a:p>
            <a:pPr>
              <a:defRPr>
                <a:latin typeface="Times New Roman"/>
                <a:ea typeface="Times New Roman"/>
                <a:cs typeface="Times New Roman"/>
                <a:sym typeface="Times New Roman"/>
              </a:defRPr>
            </a:pPr>
            <a:endParaRPr/>
          </a:p>
        </p:txBody>
      </p:sp>
    </p:spTree>
    <p:extLst>
      <p:ext uri="{BB962C8B-B14F-4D97-AF65-F5344CB8AC3E}">
        <p14:creationId xmlns:p14="http://schemas.microsoft.com/office/powerpoint/2010/main" val="197125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Shape 727"/>
          <p:cNvSpPr>
            <a:spLocks noGrp="1" noRot="1" noChangeAspect="1"/>
          </p:cNvSpPr>
          <p:nvPr>
            <p:ph type="sldImg"/>
          </p:nvPr>
        </p:nvSpPr>
        <p:spPr>
          <a:xfrm>
            <a:off x="381000" y="685800"/>
            <a:ext cx="6096000" cy="3429000"/>
          </a:xfrm>
          <a:prstGeom prst="rect">
            <a:avLst/>
          </a:prstGeom>
        </p:spPr>
        <p:txBody>
          <a:bodyPr/>
          <a:lstStyle/>
          <a:p>
            <a:endParaRPr/>
          </a:p>
        </p:txBody>
      </p:sp>
      <p:sp>
        <p:nvSpPr>
          <p:cNvPr id="728" name="Shape 728"/>
          <p:cNvSpPr>
            <a:spLocks noGrp="1"/>
          </p:cNvSpPr>
          <p:nvPr>
            <p:ph type="body" sz="quarter" idx="1"/>
          </p:nvPr>
        </p:nvSpPr>
        <p:spPr>
          <a:prstGeom prst="rect">
            <a:avLst/>
          </a:prstGeom>
        </p:spPr>
        <p:txBody>
          <a:bodyPr/>
          <a:lstStyle/>
          <a:p>
            <a:pPr>
              <a:defRPr sz="1900">
                <a:latin typeface="Times New Roman"/>
                <a:ea typeface="Times New Roman"/>
                <a:cs typeface="Times New Roman"/>
                <a:sym typeface="Times New Roman"/>
              </a:defRPr>
            </a:pPr>
            <a:r>
              <a:t>we have the array a that contains the two sequences of elements that must be merged. and Our temp array that we will use to copy the merged entries. Looking at the indices on our two array segments, we can see that first is 8, last is 15 and mid was passed as 11. The entire array a and the entire array tempArray were passed to our method, but we use the indices, first, mid and last to focus our algorithm on the specific part of the array we need to process during this call.</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Our algorithm requires a lot of bookkeeping.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first bookkeeping variable is beginHalf1 that represents the next element from the left sequence that we are going to compare. It is initialized to </a:t>
            </a:r>
            <a:r>
              <a:rPr b="1"/>
              <a:t>first</a:t>
            </a:r>
            <a:r>
              <a:t> so that we begin at the leftmost element.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endHalf1 represents the last element in the left sequence. We use this to determine when we have completely processed the left half. It is initialized to mid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beginHalf2 represents the next element from the right sequence that we are going to compare. It is initialized to </a:t>
            </a:r>
            <a:r>
              <a:rPr b="1"/>
              <a:t>mid + 1</a:t>
            </a:r>
            <a:r>
              <a:t> so that we begin at the leftmost element of the right half.</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endHalf2 represents the last element in the right sequence.  It is initialized to last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index is used to track the location in tempArray where the next sorted entry is to be placed.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Now we’ve initialized all of the tools we need in our implementation of the merge algorithm and we are ready to merge the two sequences.  Our merge algorithm compares the first item in each array segment of array a, copies the smaller item to tempArray and then repeats this process until one of the array sequences in a is completely processed.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We use a while loop to repeat the compare and copy steps - as long as the beginning of each half is less or equal to the ending of the respective half, we continue to process elements.  The processing is done with an if statement - we compare the two entries at beginhalf1 and beginhalf2. We copy the smaller into tempArray at the location indicated by index and increment beginHalf1 or beginhalf2 - depending on which array sequence had the entry copied.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After the if statement completes, we increment index so that the next entry placed in tempArray in placed in the following element.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Let’s see this algorithm operate. We begin by comparing entries in elements 8 and 12 of a - as indicated by the values in beginHalf1 and BeginHalf2 respectively. The entry 4 is the smaller of the two</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So we copy 4 into the element in tempArray indicated by the variable index and then increment beginHalf1 and index. Now we compare entries in elements 9 and 12 of array a.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value 8 in element 12 is smaller so we copy it to tempArray, increment beginHalf2 and index++ and then continue with the comparisons.</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We continue this process, comparing the entries in array a as indicated by beginHalf1 and beginHalf2. Copying the smaller into tempArray and then incrementing the respective indices.</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In this example, our while loop terminates when beginHalf1 is incremented past endHalf1 - thereby indicating all of the entries in the left half have been processed.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We now continue with the next part of the algorithm - copying any remaining entries in the other half into tempArray and then copying the sorted entries back into the original array.</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7" name="Title Text"/>
          <p:cNvSpPr txBox="1">
            <a:spLocks noGrp="1"/>
          </p:cNvSpPr>
          <p:nvPr>
            <p:ph type="title"/>
          </p:nvPr>
        </p:nvSpPr>
        <p:spPr>
          <a:xfrm>
            <a:off x="11868150" y="2305050"/>
            <a:ext cx="11868150" cy="4629150"/>
          </a:xfrm>
          <a:prstGeom prst="rect">
            <a:avLst/>
          </a:prstGeom>
        </p:spPr>
        <p:txBody>
          <a:bodyPr anchor="b"/>
          <a:lstStyle>
            <a:lvl1pPr algn="ctr"/>
          </a:lstStyle>
          <a:p>
            <a:r>
              <a:t>Title Text</a:t>
            </a:r>
          </a:p>
        </p:txBody>
      </p:sp>
      <p:sp>
        <p:nvSpPr>
          <p:cNvPr id="18" name="Body Level One…"/>
          <p:cNvSpPr txBox="1">
            <a:spLocks noGrp="1"/>
          </p:cNvSpPr>
          <p:nvPr>
            <p:ph type="body" sz="quarter" idx="1"/>
          </p:nvPr>
        </p:nvSpPr>
        <p:spPr>
          <a:xfrm>
            <a:off x="11868150" y="7067550"/>
            <a:ext cx="11868150" cy="3771900"/>
          </a:xfrm>
          <a:prstGeom prst="rect">
            <a:avLst/>
          </a:prstGeom>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cap="small"/>
            </a:lvl3pPr>
            <a:lvl4pPr marL="0" indent="0" algn="ctr">
              <a:spcBef>
                <a:spcPts val="0"/>
              </a:spcBef>
              <a:buSzTx/>
              <a:buNone/>
              <a:defRPr cap="small"/>
            </a:lvl4pPr>
            <a:lvl5pPr marL="0" indent="0" algn="ctr">
              <a:spcBef>
                <a:spcPts val="0"/>
              </a:spcBef>
              <a:buSzTx/>
              <a:buNone/>
              <a:defRPr cap="small"/>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2925BAC0-F853-4C3C-ABBE-0BF415EE03C0}"/>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817B473F-7FD8-497D-8793-420CB19AB9B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pic>
        <p:nvPicPr>
          <p:cNvPr id="35"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6" name="Title Text"/>
          <p:cNvSpPr txBox="1">
            <a:spLocks noGrp="1"/>
          </p:cNvSpPr>
          <p:nvPr>
            <p:ph type="title"/>
          </p:nvPr>
        </p:nvSpPr>
        <p:spPr>
          <a:prstGeom prst="rect">
            <a:avLst/>
          </a:prstGeom>
        </p:spPr>
        <p:txBody>
          <a:bodyPr/>
          <a:lstStyle/>
          <a:p>
            <a:r>
              <a:t>Title Text</a:t>
            </a:r>
          </a:p>
        </p:txBody>
      </p:sp>
      <p:sp>
        <p:nvSpPr>
          <p:cNvPr id="37" name="Body Level One…"/>
          <p:cNvSpPr txBox="1">
            <a:spLocks noGrp="1"/>
          </p:cNvSpPr>
          <p:nvPr>
            <p:ph type="body" idx="1"/>
          </p:nvPr>
        </p:nvSpPr>
        <p:spPr>
          <a:xfrm>
            <a:off x="190500" y="2343150"/>
            <a:ext cx="24003000" cy="11315700"/>
          </a:xfrm>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6F91CB4E-035B-4026-B512-F3570A9B0349}"/>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1A18CDFF-8724-414B-8AED-1FC1E605A03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pic>
        <p:nvPicPr>
          <p:cNvPr id="45"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46" name="Title Text"/>
          <p:cNvSpPr txBox="1">
            <a:spLocks noGrp="1"/>
          </p:cNvSpPr>
          <p:nvPr>
            <p:ph type="title"/>
          </p:nvPr>
        </p:nvSpPr>
        <p:spPr>
          <a:prstGeom prst="rect">
            <a:avLst/>
          </a:prstGeom>
        </p:spPr>
        <p:txBody>
          <a:bodyPr/>
          <a:lstStyle/>
          <a:p>
            <a:r>
              <a:t>Title Text</a:t>
            </a:r>
          </a:p>
        </p:txBody>
      </p:sp>
      <p:sp>
        <p:nvSpPr>
          <p:cNvPr id="47" name="Body Level One…"/>
          <p:cNvSpPr txBox="1">
            <a:spLocks noGrp="1"/>
          </p:cNvSpPr>
          <p:nvPr>
            <p:ph type="body" idx="1"/>
          </p:nvPr>
        </p:nvSpPr>
        <p:spPr>
          <a:xfrm>
            <a:off x="190500" y="2343150"/>
            <a:ext cx="24003000" cy="11315700"/>
          </a:xfrm>
          <a:prstGeom prst="rect">
            <a:avLst/>
          </a:prstGeom>
        </p:spPr>
        <p:txBody>
          <a:bodyPr/>
          <a:lstStyle>
            <a:lvl1pPr>
              <a:buBlip>
                <a:blip r:embed="rId3"/>
              </a:buBlip>
            </a:lvl1pPr>
            <a:lvl2pPr>
              <a:buBlip>
                <a:blip r:embed="rId3"/>
              </a:buBlip>
            </a:lvl2pPr>
            <a:lvl3pPr>
              <a:buBlip>
                <a:blip r:embed="rId3"/>
              </a:buBlip>
              <a:defRPr sz="3800"/>
            </a:lvl3pPr>
            <a:lvl4pPr>
              <a:buBlip>
                <a:blip r:embed="rId3"/>
              </a:buBlip>
              <a:defRPr sz="3800"/>
            </a:lvl4pPr>
            <a:lvl5pPr>
              <a:buBlip>
                <a:blip r:embed="rId3"/>
              </a:buBlip>
              <a:defRPr sz="3800"/>
            </a:lvl5p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B2E542C0-83C6-4615-8382-98F9B40F2641}"/>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89A8928E-BC16-4F91-8133-4FAE34BC8DA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opic Start">
    <p:spTree>
      <p:nvGrpSpPr>
        <p:cNvPr id="1" name=""/>
        <p:cNvGrpSpPr/>
        <p:nvPr/>
      </p:nvGrpSpPr>
      <p:grpSpPr>
        <a:xfrm>
          <a:off x="0" y="0"/>
          <a:ext cx="0" cy="0"/>
          <a:chOff x="0" y="0"/>
          <a:chExt cx="0" cy="0"/>
        </a:xfrm>
      </p:grpSpPr>
      <p:grpSp>
        <p:nvGrpSpPr>
          <p:cNvPr id="59" name="Group"/>
          <p:cNvGrpSpPr/>
          <p:nvPr/>
        </p:nvGrpSpPr>
        <p:grpSpPr>
          <a:xfrm>
            <a:off x="0" y="-1"/>
            <a:ext cx="24384000" cy="2133601"/>
            <a:chOff x="0" y="0"/>
            <a:chExt cx="24384000" cy="2133600"/>
          </a:xfrm>
        </p:grpSpPr>
        <p:grpSp>
          <p:nvGrpSpPr>
            <p:cNvPr id="57" name="Group"/>
            <p:cNvGrpSpPr/>
            <p:nvPr/>
          </p:nvGrpSpPr>
          <p:grpSpPr>
            <a:xfrm>
              <a:off x="0" y="0"/>
              <a:ext cx="24384000" cy="2128762"/>
              <a:chOff x="0" y="0"/>
              <a:chExt cx="24384000" cy="2128761"/>
            </a:xfrm>
          </p:grpSpPr>
          <p:pic>
            <p:nvPicPr>
              <p:cNvPr id="55" name="DSaAwJ Titles Frame no Book.png" descr="DSaAwJ Titles Frame no Book.png"/>
              <p:cNvPicPr>
                <a:picLocks/>
              </p:cNvPicPr>
              <p:nvPr/>
            </p:nvPicPr>
            <p:blipFill>
              <a:blip r:embed="rId2"/>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56"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8"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60" name="W&amp;M Keynote Background.tiff" descr="W&amp;M Keynote Background.tiff"/>
          <p:cNvPicPr>
            <a:picLocks noChangeAspect="1"/>
          </p:cNvPicPr>
          <p:nvPr/>
        </p:nvPicPr>
        <p:blipFill>
          <a:blip r:embed="rId3"/>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61" name="Title Text"/>
          <p:cNvSpPr txBox="1">
            <a:spLocks noGrp="1"/>
          </p:cNvSpPr>
          <p:nvPr>
            <p:ph type="title"/>
          </p:nvPr>
        </p:nvSpPr>
        <p:spPr>
          <a:prstGeom prst="rect">
            <a:avLst/>
          </a:prstGeom>
        </p:spPr>
        <p:txBody>
          <a:bodyPr/>
          <a:lstStyle/>
          <a:p>
            <a:r>
              <a:t>Title Text</a:t>
            </a:r>
          </a:p>
        </p:txBody>
      </p:sp>
      <p:sp>
        <p:nvSpPr>
          <p:cNvPr id="62" name="Body Level One…"/>
          <p:cNvSpPr txBox="1">
            <a:spLocks noGrp="1"/>
          </p:cNvSpPr>
          <p:nvPr>
            <p:ph type="body" idx="1"/>
          </p:nvPr>
        </p:nvSpPr>
        <p:spPr>
          <a:xfrm>
            <a:off x="190500" y="2343150"/>
            <a:ext cx="24003000" cy="11315700"/>
          </a:xfrm>
          <a:prstGeom prst="rect">
            <a:avLst/>
          </a:prstGeom>
        </p:spPr>
        <p:txBody>
          <a:bodyPr/>
          <a:lstStyle>
            <a:lvl1pPr>
              <a:buBlip>
                <a:blip r:embed="rId4"/>
              </a:buBlip>
            </a:lvl1pPr>
            <a:lvl2pPr>
              <a:buBlip>
                <a:blip r:embed="rId4"/>
              </a:buBlip>
            </a:lvl2pPr>
            <a:lvl3pPr>
              <a:buBlip>
                <a:blip r:embed="rId4"/>
              </a:buBlip>
              <a:defRPr sz="3800"/>
            </a:lvl3pPr>
            <a:lvl4pPr>
              <a:buBlip>
                <a:blip r:embed="rId4"/>
              </a:buBlip>
              <a:defRPr sz="3800"/>
            </a:lvl4pPr>
            <a:lvl5pPr>
              <a:buBlip>
                <a:blip r:embed="rId4"/>
              </a:buBlip>
              <a:defRPr sz="3800"/>
            </a:lvl5pPr>
          </a:lstStyle>
          <a:p>
            <a:r>
              <a:t>Body Level One</a:t>
            </a:r>
          </a:p>
          <a:p>
            <a:pPr lvl="1"/>
            <a:r>
              <a:t>Body Level Two</a:t>
            </a:r>
          </a:p>
          <a:p>
            <a:pPr lvl="2"/>
            <a:r>
              <a:t>Body Level Three</a:t>
            </a:r>
          </a:p>
          <a:p>
            <a:pPr lvl="3"/>
            <a:r>
              <a:t>Body Level Four</a:t>
            </a:r>
          </a:p>
          <a:p>
            <a:pPr lvl="4"/>
            <a:r>
              <a:t>Body Level Five</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 name="Content Placeholder 7">
            <a:extLst>
              <a:ext uri="{FF2B5EF4-FFF2-40B4-BE49-F238E27FC236}">
                <a16:creationId xmlns:a16="http://schemas.microsoft.com/office/drawing/2014/main" id="{EF0E0785-FD5F-49E4-8151-64FDC85C0F16}"/>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EE07A674-0477-4B42-BE5E-D1B344FF3D2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t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1"/>
            <a:ext cx="24384000" cy="2133601"/>
            <a:chOff x="0" y="0"/>
            <a:chExt cx="24384000" cy="2133600"/>
          </a:xfrm>
        </p:grpSpPr>
        <p:grpSp>
          <p:nvGrpSpPr>
            <p:cNvPr id="4" name="Group"/>
            <p:cNvGrpSpPr/>
            <p:nvPr/>
          </p:nvGrpSpPr>
          <p:grpSpPr>
            <a:xfrm>
              <a:off x="0" y="0"/>
              <a:ext cx="24384000" cy="2128762"/>
              <a:chOff x="0" y="0"/>
              <a:chExt cx="24384000" cy="2128761"/>
            </a:xfrm>
          </p:grpSpPr>
          <p:pic>
            <p:nvPicPr>
              <p:cNvPr id="2" name="DSaAwJ Titles Frame no Book.png" descr="DSaAwJ Titles Frame no Book.png"/>
              <p:cNvPicPr>
                <a:picLocks/>
              </p:cNvPicPr>
              <p:nvPr/>
            </p:nvPicPr>
            <p:blipFill>
              <a:blip r:embed="rId8"/>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7" name="W&amp;M Keynote Background.tiff" descr="W&amp;M Keynote Background.tiff"/>
          <p:cNvPicPr>
            <a:picLocks noChangeAspect="1"/>
          </p:cNvPicPr>
          <p:nvPr/>
        </p:nvPicPr>
        <p:blipFill>
          <a:blip r:embed="rId7"/>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8" name="Title Text"/>
          <p:cNvSpPr txBox="1">
            <a:spLocks noGrp="1"/>
          </p:cNvSpPr>
          <p:nvPr>
            <p:ph type="title"/>
          </p:nvPr>
        </p:nvSpPr>
        <p:spPr>
          <a:xfrm>
            <a:off x="361950" y="0"/>
            <a:ext cx="21964650" cy="2095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9" name="Body Level One…"/>
          <p:cNvSpPr txBox="1">
            <a:spLocks noGrp="1"/>
          </p:cNvSpPr>
          <p:nvPr>
            <p:ph type="body" idx="1"/>
          </p:nvPr>
        </p:nvSpPr>
        <p:spPr>
          <a:xfrm>
            <a:off x="190500" y="2400300"/>
            <a:ext cx="24003000" cy="11315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9"/>
              </a:buBlip>
            </a:lvl1pPr>
            <a:lvl2pPr marL="952500" indent="-571500">
              <a:buBlip>
                <a:blip r:embed="rId9"/>
              </a:buBlip>
              <a:defRPr sz="4800" b="0"/>
            </a:lvl2pPr>
            <a:lvl3pPr marL="1318846" indent="-556846">
              <a:buBlip>
                <a:blip r:embed="rId9"/>
              </a:buBlip>
              <a:defRPr sz="4800" b="0"/>
            </a:lvl3pPr>
            <a:lvl4pPr marL="1699846" indent="-556846">
              <a:buBlip>
                <a:blip r:embed="rId9"/>
              </a:buBlip>
              <a:defRPr sz="4800" b="0"/>
            </a:lvl4pPr>
            <a:lvl5pPr marL="2080846" indent="-556846">
              <a:buBlip>
                <a:blip r:embed="rId9"/>
              </a:buBlip>
              <a:defRPr sz="4800" b="0"/>
            </a:lvl5p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1" name="Content Placeholder 7">
            <a:extLst>
              <a:ext uri="{FF2B5EF4-FFF2-40B4-BE49-F238E27FC236}">
                <a16:creationId xmlns:a16="http://schemas.microsoft.com/office/drawing/2014/main" id="{B68BBC5F-66F3-4DFD-B106-932FC9626774}"/>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80280640-783A-4A18-9C5E-024CD46F5F04}"/>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ti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ti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t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t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t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he Merge Sort"/>
          <p:cNvSpPr txBox="1">
            <a:spLocks noGrp="1"/>
          </p:cNvSpPr>
          <p:nvPr>
            <p:ph type="ctrTitle"/>
          </p:nvPr>
        </p:nvSpPr>
        <p:spPr>
          <a:xfrm>
            <a:off x="676275" y="3390900"/>
            <a:ext cx="23031450" cy="6934200"/>
          </a:xfrm>
          <a:prstGeom prst="rect">
            <a:avLst/>
          </a:prstGeom>
        </p:spPr>
        <p:txBody>
          <a:bodyPr anchor="ctr"/>
          <a:lstStyle/>
          <a:p>
            <a:r>
              <a:t>The Merge Sort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72"/>
                                        </p:tgtEl>
                                        <p:attrNameLst>
                                          <p:attrName>style.visibility</p:attrName>
                                        </p:attrNameLst>
                                      </p:cBhvr>
                                      <p:to>
                                        <p:strVal val="visible"/>
                                      </p:to>
                                    </p:set>
                                    <p:animEffect transition="in" filter="wipe(left)">
                                      <p:cBhvr>
                                        <p:cTn id="7"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Rectangle"/>
          <p:cNvSpPr/>
          <p:nvPr/>
        </p:nvSpPr>
        <p:spPr>
          <a:xfrm>
            <a:off x="15010124" y="2057400"/>
            <a:ext cx="9183375" cy="11801079"/>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639" name="Group"/>
          <p:cNvGrpSpPr/>
          <p:nvPr/>
        </p:nvGrpSpPr>
        <p:grpSpPr>
          <a:xfrm>
            <a:off x="2952750" y="10947400"/>
            <a:ext cx="9743460" cy="2527300"/>
            <a:chOff x="0" y="0"/>
            <a:chExt cx="9743459" cy="2527300"/>
          </a:xfrm>
        </p:grpSpPr>
        <p:grpSp>
          <p:nvGrpSpPr>
            <p:cNvPr id="615" name="Group"/>
            <p:cNvGrpSpPr/>
            <p:nvPr/>
          </p:nvGrpSpPr>
          <p:grpSpPr>
            <a:xfrm>
              <a:off x="0" y="0"/>
              <a:ext cx="5171460" cy="2527300"/>
              <a:chOff x="0" y="0"/>
              <a:chExt cx="5171459" cy="2527300"/>
            </a:xfrm>
          </p:grpSpPr>
          <p:grpSp>
            <p:nvGrpSpPr>
              <p:cNvPr id="607" name="Group"/>
              <p:cNvGrpSpPr/>
              <p:nvPr/>
            </p:nvGrpSpPr>
            <p:grpSpPr>
              <a:xfrm>
                <a:off x="2286000" y="0"/>
                <a:ext cx="2885460" cy="2527300"/>
                <a:chOff x="0" y="0"/>
                <a:chExt cx="2885459" cy="2527300"/>
              </a:xfrm>
            </p:grpSpPr>
            <p:sp>
              <p:nvSpPr>
                <p:cNvPr id="60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04" name="1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10</a:t>
                  </a:r>
                </a:p>
              </p:txBody>
            </p:sp>
            <p:sp>
              <p:nvSpPr>
                <p:cNvPr id="605"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06" name="11"/>
                <p:cNvSpPr/>
                <p:nvPr/>
              </p:nvSpPr>
              <p:spPr>
                <a:xfrm>
                  <a:off x="1615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11</a:t>
                  </a:r>
                </a:p>
              </p:txBody>
            </p:sp>
          </p:grpSp>
          <p:grpSp>
            <p:nvGrpSpPr>
              <p:cNvPr id="614" name="Group"/>
              <p:cNvGrpSpPr/>
              <p:nvPr/>
            </p:nvGrpSpPr>
            <p:grpSpPr>
              <a:xfrm>
                <a:off x="0" y="0"/>
                <a:ext cx="2885460" cy="2527300"/>
                <a:chOff x="0" y="0"/>
                <a:chExt cx="2885459" cy="2527300"/>
              </a:xfrm>
            </p:grpSpPr>
            <p:grpSp>
              <p:nvGrpSpPr>
                <p:cNvPr id="610" name="Group"/>
                <p:cNvGrpSpPr/>
                <p:nvPr/>
              </p:nvGrpSpPr>
              <p:grpSpPr>
                <a:xfrm>
                  <a:off x="0" y="0"/>
                  <a:ext cx="1742460" cy="2527300"/>
                  <a:chOff x="0" y="0"/>
                  <a:chExt cx="1742459" cy="2527300"/>
                </a:xfrm>
              </p:grpSpPr>
              <p:sp>
                <p:nvSpPr>
                  <p:cNvPr id="60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09" name="8"/>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8</a:t>
                    </a:r>
                  </a:p>
                </p:txBody>
              </p:sp>
            </p:grpSp>
            <p:grpSp>
              <p:nvGrpSpPr>
                <p:cNvPr id="613" name="Group"/>
                <p:cNvGrpSpPr/>
                <p:nvPr/>
              </p:nvGrpSpPr>
              <p:grpSpPr>
                <a:xfrm>
                  <a:off x="1143000" y="0"/>
                  <a:ext cx="1742460" cy="2527300"/>
                  <a:chOff x="0" y="0"/>
                  <a:chExt cx="1742459" cy="2527300"/>
                </a:xfrm>
              </p:grpSpPr>
              <p:sp>
                <p:nvSpPr>
                  <p:cNvPr id="61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12" name="9"/>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9</a:t>
                    </a:r>
                  </a:p>
                </p:txBody>
              </p:sp>
            </p:grpSp>
          </p:grpSp>
        </p:grpSp>
        <p:grpSp>
          <p:nvGrpSpPr>
            <p:cNvPr id="638" name="Group"/>
            <p:cNvGrpSpPr/>
            <p:nvPr/>
          </p:nvGrpSpPr>
          <p:grpSpPr>
            <a:xfrm>
              <a:off x="4572000" y="0"/>
              <a:ext cx="5171460" cy="2527300"/>
              <a:chOff x="0" y="0"/>
              <a:chExt cx="5171459" cy="2527300"/>
            </a:xfrm>
          </p:grpSpPr>
          <p:grpSp>
            <p:nvGrpSpPr>
              <p:cNvPr id="626" name="Group"/>
              <p:cNvGrpSpPr/>
              <p:nvPr/>
            </p:nvGrpSpPr>
            <p:grpSpPr>
              <a:xfrm>
                <a:off x="0" y="0"/>
                <a:ext cx="2885460" cy="2527300"/>
                <a:chOff x="0" y="0"/>
                <a:chExt cx="2885459" cy="2527300"/>
              </a:xfrm>
            </p:grpSpPr>
            <p:grpSp>
              <p:nvGrpSpPr>
                <p:cNvPr id="620" name="Group"/>
                <p:cNvGrpSpPr/>
                <p:nvPr/>
              </p:nvGrpSpPr>
              <p:grpSpPr>
                <a:xfrm>
                  <a:off x="0" y="0"/>
                  <a:ext cx="1742460" cy="2527300"/>
                  <a:chOff x="0" y="0"/>
                  <a:chExt cx="1742459" cy="2527300"/>
                </a:xfrm>
              </p:grpSpPr>
              <p:grpSp>
                <p:nvGrpSpPr>
                  <p:cNvPr id="618" name="Group"/>
                  <p:cNvGrpSpPr/>
                  <p:nvPr/>
                </p:nvGrpSpPr>
                <p:grpSpPr>
                  <a:xfrm>
                    <a:off x="0" y="0"/>
                    <a:ext cx="1742460" cy="2527300"/>
                    <a:chOff x="0" y="0"/>
                    <a:chExt cx="1742459" cy="2527300"/>
                  </a:xfrm>
                </p:grpSpPr>
                <p:sp>
                  <p:nvSpPr>
                    <p:cNvPr id="61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17" name="1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12</a:t>
                      </a:r>
                    </a:p>
                  </p:txBody>
                </p:sp>
              </p:grpSp>
              <p:sp>
                <p:nvSpPr>
                  <p:cNvPr id="619"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625" name="Group"/>
                <p:cNvGrpSpPr/>
                <p:nvPr/>
              </p:nvGrpSpPr>
              <p:grpSpPr>
                <a:xfrm>
                  <a:off x="1143000" y="0"/>
                  <a:ext cx="1742460" cy="2527300"/>
                  <a:chOff x="0" y="0"/>
                  <a:chExt cx="1742459" cy="2527300"/>
                </a:xfrm>
              </p:grpSpPr>
              <p:grpSp>
                <p:nvGrpSpPr>
                  <p:cNvPr id="623" name="Group"/>
                  <p:cNvGrpSpPr/>
                  <p:nvPr/>
                </p:nvGrpSpPr>
                <p:grpSpPr>
                  <a:xfrm>
                    <a:off x="0" y="0"/>
                    <a:ext cx="1742460" cy="2527300"/>
                    <a:chOff x="0" y="0"/>
                    <a:chExt cx="1742459" cy="2527300"/>
                  </a:xfrm>
                </p:grpSpPr>
                <p:sp>
                  <p:nvSpPr>
                    <p:cNvPr id="62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22" name="13"/>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13</a:t>
                      </a:r>
                    </a:p>
                  </p:txBody>
                </p:sp>
              </p:grpSp>
              <p:sp>
                <p:nvSpPr>
                  <p:cNvPr id="624"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nvGrpSpPr>
              <p:cNvPr id="637" name="Group"/>
              <p:cNvGrpSpPr/>
              <p:nvPr/>
            </p:nvGrpSpPr>
            <p:grpSpPr>
              <a:xfrm>
                <a:off x="2286000" y="0"/>
                <a:ext cx="2885460" cy="2527300"/>
                <a:chOff x="0" y="0"/>
                <a:chExt cx="2885459" cy="2527300"/>
              </a:xfrm>
            </p:grpSpPr>
            <p:grpSp>
              <p:nvGrpSpPr>
                <p:cNvPr id="631" name="Group"/>
                <p:cNvGrpSpPr/>
                <p:nvPr/>
              </p:nvGrpSpPr>
              <p:grpSpPr>
                <a:xfrm>
                  <a:off x="0" y="0"/>
                  <a:ext cx="1742460" cy="2527300"/>
                  <a:chOff x="0" y="0"/>
                  <a:chExt cx="1742459" cy="2527300"/>
                </a:xfrm>
              </p:grpSpPr>
              <p:grpSp>
                <p:nvGrpSpPr>
                  <p:cNvPr id="629" name="Group"/>
                  <p:cNvGrpSpPr/>
                  <p:nvPr/>
                </p:nvGrpSpPr>
                <p:grpSpPr>
                  <a:xfrm>
                    <a:off x="0" y="0"/>
                    <a:ext cx="1742460" cy="2527300"/>
                    <a:chOff x="0" y="0"/>
                    <a:chExt cx="1742459" cy="2527300"/>
                  </a:xfrm>
                </p:grpSpPr>
                <p:sp>
                  <p:nvSpPr>
                    <p:cNvPr id="62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28" name="1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14</a:t>
                      </a:r>
                    </a:p>
                  </p:txBody>
                </p:sp>
              </p:grpSp>
              <p:sp>
                <p:nvSpPr>
                  <p:cNvPr id="630" name="Text"/>
                  <p:cNvSpPr/>
                  <p:nvPr/>
                </p:nvSpPr>
                <p:spPr>
                  <a:xfrm>
                    <a:off x="466780" y="41910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636" name="Group"/>
                <p:cNvGrpSpPr/>
                <p:nvPr/>
              </p:nvGrpSpPr>
              <p:grpSpPr>
                <a:xfrm>
                  <a:off x="1143000" y="0"/>
                  <a:ext cx="1742460" cy="2527300"/>
                  <a:chOff x="0" y="0"/>
                  <a:chExt cx="1742459" cy="2527300"/>
                </a:xfrm>
              </p:grpSpPr>
              <p:grpSp>
                <p:nvGrpSpPr>
                  <p:cNvPr id="634" name="Group"/>
                  <p:cNvGrpSpPr/>
                  <p:nvPr/>
                </p:nvGrpSpPr>
                <p:grpSpPr>
                  <a:xfrm>
                    <a:off x="0" y="0"/>
                    <a:ext cx="1742460" cy="2527300"/>
                    <a:chOff x="0" y="0"/>
                    <a:chExt cx="1742459" cy="2527300"/>
                  </a:xfrm>
                </p:grpSpPr>
                <p:sp>
                  <p:nvSpPr>
                    <p:cNvPr id="63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33" name="1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15</a:t>
                      </a:r>
                    </a:p>
                  </p:txBody>
                </p:sp>
              </p:grpSp>
              <p:sp>
                <p:nvSpPr>
                  <p:cNvPr id="635"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grpSp>
      <p:grpSp>
        <p:nvGrpSpPr>
          <p:cNvPr id="642" name="Group"/>
          <p:cNvGrpSpPr/>
          <p:nvPr/>
        </p:nvGrpSpPr>
        <p:grpSpPr>
          <a:xfrm>
            <a:off x="1924050" y="8070850"/>
            <a:ext cx="952500" cy="1596994"/>
            <a:chOff x="0" y="0"/>
            <a:chExt cx="952500" cy="1596994"/>
          </a:xfrm>
        </p:grpSpPr>
        <p:sp>
          <p:nvSpPr>
            <p:cNvPr id="640" name="Square"/>
            <p:cNvSpPr/>
            <p:nvPr/>
          </p:nvSpPr>
          <p:spPr>
            <a:xfrm>
              <a:off x="0" y="0"/>
              <a:ext cx="952500" cy="952500"/>
            </a:xfrm>
            <a:prstGeom prst="rect">
              <a:avLst/>
            </a:prstGeom>
            <a:solidFill>
              <a:srgbClr val="008F00">
                <a:alpha val="57882"/>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41" name="0"/>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645" name="Group"/>
          <p:cNvGrpSpPr/>
          <p:nvPr/>
        </p:nvGrpSpPr>
        <p:grpSpPr>
          <a:xfrm>
            <a:off x="3067050" y="8070850"/>
            <a:ext cx="952500" cy="1596994"/>
            <a:chOff x="0" y="0"/>
            <a:chExt cx="952500" cy="1596994"/>
          </a:xfrm>
        </p:grpSpPr>
        <p:sp>
          <p:nvSpPr>
            <p:cNvPr id="643" name="Square"/>
            <p:cNvSpPr/>
            <p:nvPr/>
          </p:nvSpPr>
          <p:spPr>
            <a:xfrm>
              <a:off x="0" y="0"/>
              <a:ext cx="952500" cy="952500"/>
            </a:xfrm>
            <a:prstGeom prst="rect">
              <a:avLst/>
            </a:prstGeom>
            <a:solidFill>
              <a:srgbClr val="008F00">
                <a:alpha val="57882"/>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44" name="1"/>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648" name="Group"/>
          <p:cNvGrpSpPr/>
          <p:nvPr/>
        </p:nvGrpSpPr>
        <p:grpSpPr>
          <a:xfrm>
            <a:off x="4210050" y="8070850"/>
            <a:ext cx="952500" cy="1558894"/>
            <a:chOff x="0" y="0"/>
            <a:chExt cx="952500" cy="1558894"/>
          </a:xfrm>
        </p:grpSpPr>
        <p:sp>
          <p:nvSpPr>
            <p:cNvPr id="646" name="Square"/>
            <p:cNvSpPr/>
            <p:nvPr/>
          </p:nvSpPr>
          <p:spPr>
            <a:xfrm>
              <a:off x="0" y="0"/>
              <a:ext cx="952500" cy="952500"/>
            </a:xfrm>
            <a:prstGeom prst="rect">
              <a:avLst/>
            </a:prstGeom>
            <a:solidFill>
              <a:srgbClr val="008F00">
                <a:alpha val="57882"/>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47" name="2"/>
            <p:cNvSpPr/>
            <p:nvPr/>
          </p:nvSpPr>
          <p:spPr>
            <a:xfrm>
              <a:off x="275590" y="9176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651" name="Group"/>
          <p:cNvGrpSpPr/>
          <p:nvPr/>
        </p:nvGrpSpPr>
        <p:grpSpPr>
          <a:xfrm>
            <a:off x="7467600" y="8070850"/>
            <a:ext cx="952500" cy="1596994"/>
            <a:chOff x="0" y="0"/>
            <a:chExt cx="952500" cy="1596994"/>
          </a:xfrm>
        </p:grpSpPr>
        <p:sp>
          <p:nvSpPr>
            <p:cNvPr id="649" name="Square"/>
            <p:cNvSpPr/>
            <p:nvPr/>
          </p:nvSpPr>
          <p:spPr>
            <a:xfrm>
              <a:off x="0" y="0"/>
              <a:ext cx="952500" cy="952500"/>
            </a:xfrm>
            <a:prstGeom prst="rect">
              <a:avLst/>
            </a:prstGeom>
            <a:solidFill>
              <a:srgbClr val="008F00">
                <a:alpha val="57882"/>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50" name="0"/>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654" name="Group"/>
          <p:cNvGrpSpPr/>
          <p:nvPr/>
        </p:nvGrpSpPr>
        <p:grpSpPr>
          <a:xfrm>
            <a:off x="8610600" y="8070850"/>
            <a:ext cx="952500" cy="1596994"/>
            <a:chOff x="0" y="0"/>
            <a:chExt cx="952500" cy="1596994"/>
          </a:xfrm>
        </p:grpSpPr>
        <p:sp>
          <p:nvSpPr>
            <p:cNvPr id="652" name="Square"/>
            <p:cNvSpPr/>
            <p:nvPr/>
          </p:nvSpPr>
          <p:spPr>
            <a:xfrm>
              <a:off x="0" y="0"/>
              <a:ext cx="952500" cy="952500"/>
            </a:xfrm>
            <a:prstGeom prst="rect">
              <a:avLst/>
            </a:prstGeom>
            <a:solidFill>
              <a:srgbClr val="008F00">
                <a:alpha val="57882"/>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53" name="1"/>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657" name="Group"/>
          <p:cNvGrpSpPr/>
          <p:nvPr/>
        </p:nvGrpSpPr>
        <p:grpSpPr>
          <a:xfrm>
            <a:off x="9753600" y="8070850"/>
            <a:ext cx="952500" cy="1596994"/>
            <a:chOff x="0" y="0"/>
            <a:chExt cx="952500" cy="1596994"/>
          </a:xfrm>
        </p:grpSpPr>
        <p:sp>
          <p:nvSpPr>
            <p:cNvPr id="655" name="Square"/>
            <p:cNvSpPr/>
            <p:nvPr/>
          </p:nvSpPr>
          <p:spPr>
            <a:xfrm>
              <a:off x="0" y="0"/>
              <a:ext cx="952500" cy="952500"/>
            </a:xfrm>
            <a:prstGeom prst="rect">
              <a:avLst/>
            </a:prstGeom>
            <a:solidFill>
              <a:srgbClr val="008F00">
                <a:alpha val="57882"/>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56" name="2"/>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660" name="Group"/>
          <p:cNvGrpSpPr/>
          <p:nvPr/>
        </p:nvGrpSpPr>
        <p:grpSpPr>
          <a:xfrm>
            <a:off x="10896600" y="8070850"/>
            <a:ext cx="952500" cy="1596994"/>
            <a:chOff x="0" y="0"/>
            <a:chExt cx="952500" cy="1596994"/>
          </a:xfrm>
        </p:grpSpPr>
        <p:sp>
          <p:nvSpPr>
            <p:cNvPr id="658" name="Square"/>
            <p:cNvSpPr/>
            <p:nvPr/>
          </p:nvSpPr>
          <p:spPr>
            <a:xfrm>
              <a:off x="0" y="0"/>
              <a:ext cx="952500" cy="952500"/>
            </a:xfrm>
            <a:prstGeom prst="rect">
              <a:avLst/>
            </a:prstGeom>
            <a:solidFill>
              <a:srgbClr val="008F00">
                <a:alpha val="57882"/>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59" name="3"/>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sp>
        <p:nvSpPr>
          <p:cNvPr id="661" name="18"/>
          <p:cNvSpPr/>
          <p:nvPr/>
        </p:nvSpPr>
        <p:spPr>
          <a:xfrm>
            <a:off x="3086100" y="80518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18</a:t>
            </a:r>
          </a:p>
        </p:txBody>
      </p:sp>
      <p:sp>
        <p:nvSpPr>
          <p:cNvPr id="662" name="4"/>
          <p:cNvSpPr/>
          <p:nvPr/>
        </p:nvSpPr>
        <p:spPr>
          <a:xfrm>
            <a:off x="2057427" y="8108950"/>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663" name="17"/>
          <p:cNvSpPr/>
          <p:nvPr/>
        </p:nvSpPr>
        <p:spPr>
          <a:xfrm>
            <a:off x="8610600" y="81089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17</a:t>
            </a:r>
          </a:p>
        </p:txBody>
      </p:sp>
      <p:sp>
        <p:nvSpPr>
          <p:cNvPr id="664" name="67"/>
          <p:cNvSpPr/>
          <p:nvPr/>
        </p:nvSpPr>
        <p:spPr>
          <a:xfrm>
            <a:off x="10934700" y="81089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665" name="8"/>
          <p:cNvSpPr/>
          <p:nvPr/>
        </p:nvSpPr>
        <p:spPr>
          <a:xfrm>
            <a:off x="7715277" y="8108950"/>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a:t>
            </a:r>
          </a:p>
        </p:txBody>
      </p:sp>
      <p:sp>
        <p:nvSpPr>
          <p:cNvPr id="666" name="33"/>
          <p:cNvSpPr/>
          <p:nvPr/>
        </p:nvSpPr>
        <p:spPr>
          <a:xfrm>
            <a:off x="9753600" y="81089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667" name="25"/>
          <p:cNvSpPr/>
          <p:nvPr/>
        </p:nvSpPr>
        <p:spPr>
          <a:xfrm>
            <a:off x="4229100" y="81089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grpSp>
        <p:nvGrpSpPr>
          <p:cNvPr id="670" name="Group"/>
          <p:cNvGrpSpPr/>
          <p:nvPr/>
        </p:nvGrpSpPr>
        <p:grpSpPr>
          <a:xfrm>
            <a:off x="5353050" y="8070850"/>
            <a:ext cx="952500" cy="1558894"/>
            <a:chOff x="0" y="0"/>
            <a:chExt cx="952500" cy="1558894"/>
          </a:xfrm>
        </p:grpSpPr>
        <p:sp>
          <p:nvSpPr>
            <p:cNvPr id="668" name="Square"/>
            <p:cNvSpPr/>
            <p:nvPr/>
          </p:nvSpPr>
          <p:spPr>
            <a:xfrm>
              <a:off x="0" y="0"/>
              <a:ext cx="952500" cy="952500"/>
            </a:xfrm>
            <a:prstGeom prst="rect">
              <a:avLst/>
            </a:prstGeom>
            <a:solidFill>
              <a:srgbClr val="008F00">
                <a:alpha val="57882"/>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69" name="3"/>
            <p:cNvSpPr/>
            <p:nvPr/>
          </p:nvSpPr>
          <p:spPr>
            <a:xfrm>
              <a:off x="275590" y="9176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sp>
        <p:nvSpPr>
          <p:cNvPr id="671" name="53"/>
          <p:cNvSpPr/>
          <p:nvPr/>
        </p:nvSpPr>
        <p:spPr>
          <a:xfrm>
            <a:off x="5372100" y="81089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nvGrpSpPr>
          <p:cNvPr id="674" name="Group"/>
          <p:cNvGrpSpPr/>
          <p:nvPr/>
        </p:nvGrpSpPr>
        <p:grpSpPr>
          <a:xfrm>
            <a:off x="2755732" y="6115112"/>
            <a:ext cx="2222836" cy="1612839"/>
            <a:chOff x="-368467" y="-48389"/>
            <a:chExt cx="2222834" cy="1612837"/>
          </a:xfrm>
        </p:grpSpPr>
        <p:sp>
          <p:nvSpPr>
            <p:cNvPr id="672" name="Square"/>
            <p:cNvSpPr/>
            <p:nvPr/>
          </p:nvSpPr>
          <p:spPr>
            <a:xfrm>
              <a:off x="266700" y="611948"/>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73" name="leftIndex"/>
            <p:cNvSpPr/>
            <p:nvPr/>
          </p:nvSpPr>
          <p:spPr>
            <a:xfrm>
              <a:off x="-368468" y="-48390"/>
              <a:ext cx="222283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leftIndex</a:t>
              </a:r>
            </a:p>
          </p:txBody>
        </p:sp>
      </p:grpSp>
      <p:sp>
        <p:nvSpPr>
          <p:cNvPr id="675" name="0"/>
          <p:cNvSpPr/>
          <p:nvPr/>
        </p:nvSpPr>
        <p:spPr>
          <a:xfrm>
            <a:off x="3601113" y="6826253"/>
            <a:ext cx="500436"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0</a:t>
            </a:r>
          </a:p>
        </p:txBody>
      </p:sp>
      <p:grpSp>
        <p:nvGrpSpPr>
          <p:cNvPr id="678" name="Group"/>
          <p:cNvGrpSpPr/>
          <p:nvPr/>
        </p:nvGrpSpPr>
        <p:grpSpPr>
          <a:xfrm>
            <a:off x="4984083" y="6226206"/>
            <a:ext cx="1994198" cy="1558895"/>
            <a:chOff x="-311201" y="5554"/>
            <a:chExt cx="1994197" cy="1558893"/>
          </a:xfrm>
        </p:grpSpPr>
        <p:sp>
          <p:nvSpPr>
            <p:cNvPr id="676" name="Square"/>
            <p:cNvSpPr/>
            <p:nvPr/>
          </p:nvSpPr>
          <p:spPr>
            <a:xfrm>
              <a:off x="203815" y="611948"/>
              <a:ext cx="952501"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77" name="sizeLeft"/>
            <p:cNvSpPr/>
            <p:nvPr/>
          </p:nvSpPr>
          <p:spPr>
            <a:xfrm>
              <a:off x="-311202" y="5554"/>
              <a:ext cx="199419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sizeLeft</a:t>
              </a:r>
            </a:p>
          </p:txBody>
        </p:sp>
      </p:grpSp>
      <p:sp>
        <p:nvSpPr>
          <p:cNvPr id="679" name="4"/>
          <p:cNvSpPr/>
          <p:nvPr/>
        </p:nvSpPr>
        <p:spPr>
          <a:xfrm>
            <a:off x="5537200" y="68707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4</a:t>
            </a:r>
          </a:p>
        </p:txBody>
      </p:sp>
      <p:grpSp>
        <p:nvGrpSpPr>
          <p:cNvPr id="682" name="Group"/>
          <p:cNvGrpSpPr/>
          <p:nvPr/>
        </p:nvGrpSpPr>
        <p:grpSpPr>
          <a:xfrm>
            <a:off x="7238296" y="6150006"/>
            <a:ext cx="2451473" cy="1539845"/>
            <a:chOff x="-419803" y="5554"/>
            <a:chExt cx="2451472" cy="1539843"/>
          </a:xfrm>
        </p:grpSpPr>
        <p:sp>
          <p:nvSpPr>
            <p:cNvPr id="680" name="Square"/>
            <p:cNvSpPr/>
            <p:nvPr/>
          </p:nvSpPr>
          <p:spPr>
            <a:xfrm>
              <a:off x="247650" y="592898"/>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81" name="rightIndex"/>
            <p:cNvSpPr/>
            <p:nvPr/>
          </p:nvSpPr>
          <p:spPr>
            <a:xfrm>
              <a:off x="-419804" y="5554"/>
              <a:ext cx="2451473"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rightIndex</a:t>
              </a:r>
            </a:p>
          </p:txBody>
        </p:sp>
      </p:grpSp>
      <p:sp>
        <p:nvSpPr>
          <p:cNvPr id="683" name="0"/>
          <p:cNvSpPr/>
          <p:nvPr/>
        </p:nvSpPr>
        <p:spPr>
          <a:xfrm>
            <a:off x="8107126" y="6759643"/>
            <a:ext cx="500436" cy="8550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0</a:t>
            </a:r>
          </a:p>
        </p:txBody>
      </p:sp>
      <p:grpSp>
        <p:nvGrpSpPr>
          <p:cNvPr id="686" name="Group"/>
          <p:cNvGrpSpPr/>
          <p:nvPr/>
        </p:nvGrpSpPr>
        <p:grpSpPr>
          <a:xfrm>
            <a:off x="9943414" y="6111906"/>
            <a:ext cx="2222836" cy="1577945"/>
            <a:chOff x="-425519" y="5554"/>
            <a:chExt cx="2222834" cy="1577943"/>
          </a:xfrm>
        </p:grpSpPr>
        <p:sp>
          <p:nvSpPr>
            <p:cNvPr id="684" name="Square"/>
            <p:cNvSpPr/>
            <p:nvPr/>
          </p:nvSpPr>
          <p:spPr>
            <a:xfrm>
              <a:off x="108565" y="630998"/>
              <a:ext cx="952501"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85" name="sizeRight"/>
            <p:cNvSpPr/>
            <p:nvPr/>
          </p:nvSpPr>
          <p:spPr>
            <a:xfrm>
              <a:off x="-425520" y="5554"/>
              <a:ext cx="222283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sizeRight</a:t>
              </a:r>
            </a:p>
          </p:txBody>
        </p:sp>
      </p:grpSp>
      <p:sp>
        <p:nvSpPr>
          <p:cNvPr id="687" name="4"/>
          <p:cNvSpPr/>
          <p:nvPr/>
        </p:nvSpPr>
        <p:spPr>
          <a:xfrm>
            <a:off x="10515600" y="67754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4</a:t>
            </a:r>
          </a:p>
        </p:txBody>
      </p:sp>
      <p:grpSp>
        <p:nvGrpSpPr>
          <p:cNvPr id="690" name="Group"/>
          <p:cNvGrpSpPr/>
          <p:nvPr/>
        </p:nvGrpSpPr>
        <p:grpSpPr>
          <a:xfrm>
            <a:off x="50040" y="11207750"/>
            <a:ext cx="3137385" cy="1616044"/>
            <a:chOff x="-882794" y="0"/>
            <a:chExt cx="3137383" cy="1616044"/>
          </a:xfrm>
        </p:grpSpPr>
        <p:sp>
          <p:nvSpPr>
            <p:cNvPr id="688" name="Square"/>
            <p:cNvSpPr/>
            <p:nvPr/>
          </p:nvSpPr>
          <p:spPr>
            <a:xfrm>
              <a:off x="280015" y="0"/>
              <a:ext cx="952501" cy="952500"/>
            </a:xfrm>
            <a:prstGeom prst="rect">
              <a:avLst/>
            </a:prstGeom>
            <a:solidFill>
              <a:srgbClr val="CBADB9"/>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89" name="mergeLocation"/>
            <p:cNvSpPr/>
            <p:nvPr/>
          </p:nvSpPr>
          <p:spPr>
            <a:xfrm>
              <a:off x="-882795" y="974756"/>
              <a:ext cx="3137385"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mergeLocation</a:t>
              </a:r>
            </a:p>
          </p:txBody>
        </p:sp>
      </p:grpSp>
      <p:sp>
        <p:nvSpPr>
          <p:cNvPr id="691" name="8"/>
          <p:cNvSpPr/>
          <p:nvPr/>
        </p:nvSpPr>
        <p:spPr>
          <a:xfrm>
            <a:off x="1422427" y="11169650"/>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8</a:t>
            </a:r>
          </a:p>
        </p:txBody>
      </p:sp>
      <p:grpSp>
        <p:nvGrpSpPr>
          <p:cNvPr id="694" name="Group"/>
          <p:cNvGrpSpPr/>
          <p:nvPr/>
        </p:nvGrpSpPr>
        <p:grpSpPr>
          <a:xfrm>
            <a:off x="434359" y="6378606"/>
            <a:ext cx="2324101" cy="1539845"/>
            <a:chOff x="0" y="5554"/>
            <a:chExt cx="2324100" cy="1539843"/>
          </a:xfrm>
        </p:grpSpPr>
        <p:sp>
          <p:nvSpPr>
            <p:cNvPr id="692" name="Square"/>
            <p:cNvSpPr/>
            <p:nvPr/>
          </p:nvSpPr>
          <p:spPr>
            <a:xfrm>
              <a:off x="327640" y="592898"/>
              <a:ext cx="952501" cy="952501"/>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93" name="leftArray"/>
            <p:cNvSpPr/>
            <p:nvPr/>
          </p:nvSpPr>
          <p:spPr>
            <a:xfrm>
              <a:off x="0" y="5554"/>
              <a:ext cx="2324100"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leftArray</a:t>
              </a:r>
            </a:p>
          </p:txBody>
        </p:sp>
      </p:grpSp>
      <p:grpSp>
        <p:nvGrpSpPr>
          <p:cNvPr id="697" name="Group"/>
          <p:cNvGrpSpPr/>
          <p:nvPr/>
        </p:nvGrpSpPr>
        <p:grpSpPr>
          <a:xfrm>
            <a:off x="990600" y="9613900"/>
            <a:ext cx="1745733" cy="2495550"/>
            <a:chOff x="521366" y="0"/>
            <a:chExt cx="1745732" cy="2495550"/>
          </a:xfrm>
        </p:grpSpPr>
        <p:sp>
          <p:nvSpPr>
            <p:cNvPr id="695" name="Square"/>
            <p:cNvSpPr/>
            <p:nvPr/>
          </p:nvSpPr>
          <p:spPr>
            <a:xfrm>
              <a:off x="521366"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696" name="theArray"/>
            <p:cNvSpPr/>
            <p:nvPr/>
          </p:nvSpPr>
          <p:spPr>
            <a:xfrm>
              <a:off x="997098" y="12255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theArray</a:t>
              </a:r>
            </a:p>
          </p:txBody>
        </p:sp>
      </p:grpSp>
      <p:sp>
        <p:nvSpPr>
          <p:cNvPr id="698" name="Line"/>
          <p:cNvSpPr/>
          <p:nvPr/>
        </p:nvSpPr>
        <p:spPr>
          <a:xfrm flipH="1" flipV="1">
            <a:off x="1591964" y="10016926"/>
            <a:ext cx="1404589" cy="1006675"/>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9" name="Line"/>
          <p:cNvSpPr/>
          <p:nvPr/>
        </p:nvSpPr>
        <p:spPr>
          <a:xfrm flipH="1" flipV="1">
            <a:off x="1362571" y="7494587"/>
            <a:ext cx="743734" cy="766763"/>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00" name="1"/>
          <p:cNvSpPr/>
          <p:nvPr/>
        </p:nvSpPr>
        <p:spPr>
          <a:xfrm>
            <a:off x="3601113" y="6826253"/>
            <a:ext cx="500436"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a:t>
            </a:r>
          </a:p>
        </p:txBody>
      </p:sp>
      <p:sp>
        <p:nvSpPr>
          <p:cNvPr id="701" name="9"/>
          <p:cNvSpPr/>
          <p:nvPr/>
        </p:nvSpPr>
        <p:spPr>
          <a:xfrm>
            <a:off x="1422427" y="11169650"/>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702" name="1"/>
          <p:cNvSpPr/>
          <p:nvPr/>
        </p:nvSpPr>
        <p:spPr>
          <a:xfrm>
            <a:off x="8107126" y="6759643"/>
            <a:ext cx="500436" cy="8550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a:t>
            </a:r>
          </a:p>
        </p:txBody>
      </p:sp>
      <p:sp>
        <p:nvSpPr>
          <p:cNvPr id="703" name="10"/>
          <p:cNvSpPr/>
          <p:nvPr/>
        </p:nvSpPr>
        <p:spPr>
          <a:xfrm>
            <a:off x="1250950" y="111696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10</a:t>
            </a:r>
          </a:p>
        </p:txBody>
      </p:sp>
      <p:sp>
        <p:nvSpPr>
          <p:cNvPr id="704" name="2"/>
          <p:cNvSpPr/>
          <p:nvPr/>
        </p:nvSpPr>
        <p:spPr>
          <a:xfrm>
            <a:off x="8107126" y="6759643"/>
            <a:ext cx="500436" cy="8550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2</a:t>
            </a:r>
          </a:p>
        </p:txBody>
      </p:sp>
      <p:sp>
        <p:nvSpPr>
          <p:cNvPr id="705" name="11"/>
          <p:cNvSpPr/>
          <p:nvPr/>
        </p:nvSpPr>
        <p:spPr>
          <a:xfrm>
            <a:off x="1250950" y="111696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706" name="2"/>
          <p:cNvSpPr/>
          <p:nvPr/>
        </p:nvSpPr>
        <p:spPr>
          <a:xfrm>
            <a:off x="3601113" y="6826253"/>
            <a:ext cx="500436"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2</a:t>
            </a:r>
          </a:p>
        </p:txBody>
      </p:sp>
      <p:sp>
        <p:nvSpPr>
          <p:cNvPr id="707" name="12"/>
          <p:cNvSpPr/>
          <p:nvPr/>
        </p:nvSpPr>
        <p:spPr>
          <a:xfrm>
            <a:off x="1250950" y="111696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12</a:t>
            </a:r>
          </a:p>
        </p:txBody>
      </p:sp>
      <p:sp>
        <p:nvSpPr>
          <p:cNvPr id="708" name="3"/>
          <p:cNvSpPr/>
          <p:nvPr/>
        </p:nvSpPr>
        <p:spPr>
          <a:xfrm>
            <a:off x="3601113" y="6826253"/>
            <a:ext cx="500436"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3</a:t>
            </a:r>
          </a:p>
        </p:txBody>
      </p:sp>
      <p:sp>
        <p:nvSpPr>
          <p:cNvPr id="709" name="13"/>
          <p:cNvSpPr/>
          <p:nvPr/>
        </p:nvSpPr>
        <p:spPr>
          <a:xfrm>
            <a:off x="1250950" y="111696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710" name="3"/>
          <p:cNvSpPr/>
          <p:nvPr/>
        </p:nvSpPr>
        <p:spPr>
          <a:xfrm>
            <a:off x="8107126" y="6759643"/>
            <a:ext cx="500436" cy="8550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3</a:t>
            </a:r>
          </a:p>
        </p:txBody>
      </p:sp>
      <p:sp>
        <p:nvSpPr>
          <p:cNvPr id="711" name="14"/>
          <p:cNvSpPr/>
          <p:nvPr/>
        </p:nvSpPr>
        <p:spPr>
          <a:xfrm>
            <a:off x="1250950" y="111696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14</a:t>
            </a:r>
          </a:p>
        </p:txBody>
      </p:sp>
      <p:sp>
        <p:nvSpPr>
          <p:cNvPr id="712" name="4"/>
          <p:cNvSpPr/>
          <p:nvPr/>
        </p:nvSpPr>
        <p:spPr>
          <a:xfrm>
            <a:off x="3601113" y="6826253"/>
            <a:ext cx="500436"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713" name="15"/>
          <p:cNvSpPr/>
          <p:nvPr/>
        </p:nvSpPr>
        <p:spPr>
          <a:xfrm>
            <a:off x="1250950" y="1116965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15</a:t>
            </a:r>
          </a:p>
        </p:txBody>
      </p:sp>
      <p:grpSp>
        <p:nvGrpSpPr>
          <p:cNvPr id="718" name="Group"/>
          <p:cNvGrpSpPr/>
          <p:nvPr/>
        </p:nvGrpSpPr>
        <p:grpSpPr>
          <a:xfrm>
            <a:off x="0" y="0"/>
            <a:ext cx="24384000" cy="2133600"/>
            <a:chOff x="0" y="0"/>
            <a:chExt cx="24384000" cy="2133600"/>
          </a:xfrm>
        </p:grpSpPr>
        <p:grpSp>
          <p:nvGrpSpPr>
            <p:cNvPr id="716" name="Group"/>
            <p:cNvGrpSpPr/>
            <p:nvPr/>
          </p:nvGrpSpPr>
          <p:grpSpPr>
            <a:xfrm>
              <a:off x="0" y="0"/>
              <a:ext cx="24384000" cy="2128762"/>
              <a:chOff x="0" y="0"/>
              <a:chExt cx="24384000" cy="2128761"/>
            </a:xfrm>
          </p:grpSpPr>
          <p:pic>
            <p:nvPicPr>
              <p:cNvPr id="714" name="DSaAwJ Titles Frame no Book.png" descr="DSaAwJ Titles Frame no Book.png"/>
              <p:cNvPicPr>
                <a:picLocks/>
              </p:cNvPicPr>
              <p:nvPr/>
            </p:nvPicPr>
            <p:blipFill>
              <a:blip r:embed="rId3"/>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715"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717"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719" name="Merging Two Sorted Array Segments…"/>
          <p:cNvSpPr/>
          <p:nvPr/>
        </p:nvSpPr>
        <p:spPr>
          <a:xfrm>
            <a:off x="38100" y="2305050"/>
            <a:ext cx="9537226" cy="40113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spAutoFit/>
          </a:bodyPr>
          <a:lstStyle/>
          <a:p>
            <a:pPr marL="554181" lvl="1" indent="-554181" algn="l">
              <a:spcBef>
                <a:spcPts val="400"/>
              </a:spcBef>
              <a:buSzPct val="53000"/>
              <a:buBlip>
                <a:blip r:embed="rId4"/>
              </a:buBlip>
              <a:defRPr sz="4800" b="1">
                <a:latin typeface="+mn-lt"/>
                <a:ea typeface="+mn-ea"/>
                <a:cs typeface="+mn-cs"/>
                <a:sym typeface="Optima"/>
              </a:defRPr>
            </a:pPr>
            <a:r>
              <a:rPr sz="4400" dirty="0"/>
              <a:t>Merging Two Sorted Array Segments</a:t>
            </a:r>
          </a:p>
          <a:p>
            <a:pPr marL="932793" lvl="2" indent="-551793" algn="l">
              <a:spcBef>
                <a:spcPts val="400"/>
              </a:spcBef>
              <a:buSzPct val="53000"/>
              <a:buBlip>
                <a:blip r:embed="rId4"/>
              </a:buBlip>
              <a:defRPr sz="4200">
                <a:latin typeface="+mn-lt"/>
                <a:ea typeface="+mn-ea"/>
                <a:cs typeface="+mn-cs"/>
                <a:sym typeface="Optima"/>
              </a:defRPr>
            </a:pPr>
            <a:r>
              <a:rPr sz="3800" dirty="0"/>
              <a:t>Compare first item in each array segment</a:t>
            </a:r>
          </a:p>
          <a:p>
            <a:pPr marL="932793" lvl="2" indent="-551793" algn="l">
              <a:spcBef>
                <a:spcPts val="400"/>
              </a:spcBef>
              <a:buSzPct val="53000"/>
              <a:buBlip>
                <a:blip r:embed="rId4"/>
              </a:buBlip>
              <a:defRPr sz="4200">
                <a:latin typeface="+mn-lt"/>
                <a:ea typeface="+mn-ea"/>
                <a:cs typeface="+mn-cs"/>
                <a:sym typeface="Optima"/>
              </a:defRPr>
            </a:pPr>
            <a:r>
              <a:rPr sz="3800" dirty="0"/>
              <a:t>Copy the smaller to a new array segment</a:t>
            </a:r>
          </a:p>
          <a:p>
            <a:pPr marL="932793" lvl="2" indent="-551793" algn="l">
              <a:spcBef>
                <a:spcPts val="400"/>
              </a:spcBef>
              <a:buSzPct val="53000"/>
              <a:buBlip>
                <a:blip r:embed="rId4"/>
              </a:buBlip>
              <a:defRPr sz="4200">
                <a:latin typeface="+mn-lt"/>
                <a:ea typeface="+mn-ea"/>
                <a:cs typeface="+mn-cs"/>
                <a:sym typeface="Optima"/>
              </a:defRPr>
            </a:pPr>
            <a:r>
              <a:rPr sz="3800" dirty="0"/>
              <a:t>Continue until one array segment is empty</a:t>
            </a:r>
          </a:p>
          <a:p>
            <a:pPr marL="932793" lvl="2" indent="-551793" algn="l">
              <a:spcBef>
                <a:spcPts val="400"/>
              </a:spcBef>
              <a:buSzPct val="53000"/>
              <a:buBlip>
                <a:blip r:embed="rId4"/>
              </a:buBlip>
              <a:defRPr sz="4200">
                <a:latin typeface="+mn-lt"/>
                <a:ea typeface="+mn-ea"/>
                <a:cs typeface="+mn-cs"/>
                <a:sym typeface="Optima"/>
              </a:defRPr>
            </a:pPr>
            <a:r>
              <a:rPr sz="3800" dirty="0"/>
              <a:t>Copy remaining items from other segment</a:t>
            </a:r>
          </a:p>
          <a:p>
            <a:pPr marL="932793" lvl="2" indent="-551793" algn="l">
              <a:spcBef>
                <a:spcPts val="400"/>
              </a:spcBef>
              <a:buSzPct val="53000"/>
              <a:buBlip>
                <a:blip r:embed="rId4"/>
              </a:buBlip>
              <a:defRPr sz="4200">
                <a:latin typeface="+mn-lt"/>
                <a:ea typeface="+mn-ea"/>
                <a:cs typeface="+mn-cs"/>
                <a:sym typeface="Optima"/>
              </a:defRPr>
            </a:pPr>
            <a:r>
              <a:rPr sz="3800" dirty="0"/>
              <a:t>Copy merged elements into original array</a:t>
            </a:r>
          </a:p>
        </p:txBody>
      </p:sp>
      <p:sp>
        <p:nvSpPr>
          <p:cNvPr id="720" name="template &lt;class ItemType&gt;…"/>
          <p:cNvSpPr/>
          <p:nvPr/>
        </p:nvSpPr>
        <p:spPr>
          <a:xfrm>
            <a:off x="15138400" y="2367279"/>
            <a:ext cx="12268200" cy="20617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a:spAutoFit/>
          </a:bodyPr>
          <a:lstStyle/>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AD3DA4"/>
                </a:solidFill>
              </a:rPr>
              <a:t>template</a:t>
            </a:r>
            <a:r>
              <a:rPr sz="2200" dirty="0"/>
              <a:t> &lt;</a:t>
            </a:r>
            <a:r>
              <a:rPr sz="2200" dirty="0">
                <a:solidFill>
                  <a:srgbClr val="AD3DA4"/>
                </a:solidFill>
              </a:rPr>
              <a:t>class</a:t>
            </a:r>
            <a:r>
              <a:rPr sz="2200" dirty="0"/>
              <a:t> ItemType&gt;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AD3DA4"/>
                </a:solidFill>
              </a:rPr>
              <a:t>void</a:t>
            </a:r>
            <a:r>
              <a:rPr sz="2200" dirty="0"/>
              <a:t> merge(ItemType </a:t>
            </a:r>
            <a:r>
              <a:rPr sz="2200" dirty="0" err="1"/>
              <a:t>theArray</a:t>
            </a:r>
            <a:r>
              <a:rPr sz="2200" dirty="0"/>
              <a:t>[], </a:t>
            </a:r>
            <a:r>
              <a:rPr sz="2200" dirty="0">
                <a:solidFill>
                  <a:srgbClr val="AD3DA4"/>
                </a:solidFill>
              </a:rPr>
              <a:t>int</a:t>
            </a:r>
            <a:r>
              <a:rPr sz="2200" dirty="0"/>
              <a:t> start, </a:t>
            </a:r>
            <a:r>
              <a:rPr sz="2200" dirty="0">
                <a:solidFill>
                  <a:srgbClr val="AD3DA4"/>
                </a:solidFill>
              </a:rPr>
              <a:t>int</a:t>
            </a:r>
            <a:r>
              <a:rPr sz="2200" dirty="0"/>
              <a:t> mid, </a:t>
            </a:r>
            <a:r>
              <a:rPr sz="2200" dirty="0">
                <a:solidFill>
                  <a:srgbClr val="AD3DA4"/>
                </a:solidFill>
              </a:rPr>
              <a:t>int</a:t>
            </a:r>
            <a:r>
              <a:rPr sz="2200" dirty="0"/>
              <a:t> end)</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int</a:t>
            </a:r>
            <a:r>
              <a:rPr sz="2200" dirty="0"/>
              <a:t> </a:t>
            </a:r>
            <a:r>
              <a:rPr sz="2200" dirty="0" err="1"/>
              <a:t>sizeLeft</a:t>
            </a:r>
            <a:r>
              <a:rPr sz="2200" dirty="0"/>
              <a:t> = mid – start + </a:t>
            </a:r>
            <a:r>
              <a:rPr sz="2200" dirty="0">
                <a:solidFill>
                  <a:srgbClr val="272AD8"/>
                </a:solidFill>
              </a:rPr>
              <a:t>1</a:t>
            </a:r>
            <a:r>
              <a:rPr sz="2200" dirty="0"/>
              <a:t>;     </a:t>
            </a:r>
            <a:r>
              <a:rPr sz="2200" dirty="0">
                <a:solidFill>
                  <a:srgbClr val="2D8504"/>
                </a:solidFill>
              </a:rPr>
              <a:t>// Size of left subarray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int</a:t>
            </a:r>
            <a:r>
              <a:rPr sz="2200" dirty="0"/>
              <a:t> </a:t>
            </a:r>
            <a:r>
              <a:rPr sz="2200" dirty="0" err="1"/>
              <a:t>sizeRight</a:t>
            </a:r>
            <a:r>
              <a:rPr sz="2200" dirty="0"/>
              <a:t> = end - mid;  </a:t>
            </a:r>
            <a:r>
              <a:rPr sz="2200" dirty="0">
                <a:solidFill>
                  <a:srgbClr val="2D8504"/>
                </a:solidFill>
              </a:rPr>
              <a:t>// Size of right subarray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ItemType </a:t>
            </a:r>
            <a:r>
              <a:rPr sz="2200" dirty="0" err="1"/>
              <a:t>leftArray</a:t>
            </a:r>
            <a:r>
              <a:rPr sz="2200" dirty="0"/>
              <a:t>[</a:t>
            </a:r>
            <a:r>
              <a:rPr sz="2200" dirty="0" err="1"/>
              <a:t>sizeLeft</a:t>
            </a:r>
            <a:r>
              <a:rPr sz="2200" dirty="0"/>
              <a:t>];   </a:t>
            </a:r>
            <a:r>
              <a:rPr sz="2200" dirty="0">
                <a:solidFill>
                  <a:srgbClr val="2D8504"/>
                </a:solidFill>
              </a:rPr>
              <a:t>// Temporary 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ItemType </a:t>
            </a:r>
            <a:r>
              <a:rPr sz="2200" dirty="0" err="1"/>
              <a:t>rightArray</a:t>
            </a:r>
            <a:r>
              <a:rPr sz="2200" dirty="0"/>
              <a:t>[</a:t>
            </a:r>
            <a:r>
              <a:rPr sz="2200" dirty="0" err="1"/>
              <a:t>sizeRight</a:t>
            </a:r>
            <a:r>
              <a:rPr sz="2200" dirty="0"/>
              <a:t>]; </a:t>
            </a:r>
            <a:r>
              <a:rPr sz="2200" dirty="0">
                <a:solidFill>
                  <a:srgbClr val="2D8504"/>
                </a:solidFill>
              </a:rPr>
              <a:t>// Temporary 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solidFill>
                <a:srgbClr val="2D8504"/>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Move items to merge into temporary subarrays</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for</a:t>
            </a:r>
            <a:r>
              <a:rPr sz="2200" dirty="0"/>
              <a:t> (</a:t>
            </a:r>
            <a:r>
              <a:rPr sz="2200" dirty="0">
                <a:solidFill>
                  <a:srgbClr val="AD3DA4"/>
                </a:solidFill>
              </a:rPr>
              <a:t>int</a:t>
            </a:r>
            <a:r>
              <a:rPr sz="2200" dirty="0"/>
              <a:t> index = </a:t>
            </a:r>
            <a:r>
              <a:rPr sz="2200" dirty="0">
                <a:solidFill>
                  <a:srgbClr val="272AD8"/>
                </a:solidFill>
              </a:rPr>
              <a:t>0</a:t>
            </a:r>
            <a:r>
              <a:rPr sz="2200" dirty="0"/>
              <a:t>; index &lt; </a:t>
            </a:r>
            <a:r>
              <a:rPr sz="2200" dirty="0" err="1"/>
              <a:t>sizeLeft</a:t>
            </a:r>
            <a:r>
              <a:rPr sz="2200" dirty="0"/>
              <a:t>;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leftArray</a:t>
            </a:r>
            <a:r>
              <a:rPr sz="2200" dirty="0"/>
              <a:t>[index] = </a:t>
            </a:r>
            <a:r>
              <a:rPr sz="2200" dirty="0" err="1"/>
              <a:t>theArray</a:t>
            </a:r>
            <a:r>
              <a:rPr sz="2200" dirty="0"/>
              <a:t>[start +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for</a:t>
            </a:r>
            <a:r>
              <a:rPr sz="2200" dirty="0"/>
              <a:t> (</a:t>
            </a:r>
            <a:r>
              <a:rPr sz="2200" dirty="0">
                <a:solidFill>
                  <a:srgbClr val="AD3DA4"/>
                </a:solidFill>
              </a:rPr>
              <a:t>int</a:t>
            </a:r>
            <a:r>
              <a:rPr sz="2200" dirty="0"/>
              <a:t> index = </a:t>
            </a:r>
            <a:r>
              <a:rPr sz="2200" dirty="0">
                <a:solidFill>
                  <a:srgbClr val="272AD8"/>
                </a:solidFill>
              </a:rPr>
              <a:t>0</a:t>
            </a:r>
            <a:r>
              <a:rPr sz="2200" dirty="0"/>
              <a:t>; index &lt; </a:t>
            </a:r>
            <a:r>
              <a:rPr sz="2200" dirty="0" err="1"/>
              <a:t>sizeRight</a:t>
            </a:r>
            <a:r>
              <a:rPr sz="2200" dirty="0"/>
              <a:t>;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rightArray</a:t>
            </a:r>
            <a:r>
              <a:rPr sz="2200" dirty="0"/>
              <a:t>[index] = </a:t>
            </a:r>
            <a:r>
              <a:rPr sz="2200" dirty="0" err="1"/>
              <a:t>theArray</a:t>
            </a:r>
            <a:r>
              <a:rPr sz="2200" dirty="0"/>
              <a:t>[mid + </a:t>
            </a:r>
            <a:r>
              <a:rPr sz="2200" dirty="0">
                <a:solidFill>
                  <a:srgbClr val="272AD8"/>
                </a:solidFill>
              </a:rPr>
              <a:t>1</a:t>
            </a:r>
            <a:r>
              <a:rPr sz="2200" dirty="0"/>
              <a:t> +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While both subarrays are not empty, copy the</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smaller item into the temporary array</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int</a:t>
            </a:r>
            <a:r>
              <a:rPr sz="2200" dirty="0">
                <a:solidFill>
                  <a:srgbClr val="000000">
                    <a:alpha val="85000"/>
                  </a:srgbClr>
                </a:solidFill>
              </a:rPr>
              <a:t> </a:t>
            </a:r>
            <a:r>
              <a:rPr sz="2200" dirty="0" err="1">
                <a:solidFill>
                  <a:srgbClr val="000000">
                    <a:alpha val="85000"/>
                  </a:srgbClr>
                </a:solidFill>
              </a:rPr>
              <a:t>leftIndex</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           </a:t>
            </a:r>
            <a:r>
              <a:rPr sz="2200" dirty="0"/>
              <a:t>// Beginning of first subarray</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int</a:t>
            </a:r>
            <a:r>
              <a:rPr sz="2200" dirty="0">
                <a:solidFill>
                  <a:srgbClr val="000000">
                    <a:alpha val="85000"/>
                  </a:srgbClr>
                </a:solidFill>
              </a:rPr>
              <a:t> </a:t>
            </a:r>
            <a:r>
              <a:rPr sz="2200" dirty="0" err="1">
                <a:solidFill>
                  <a:srgbClr val="000000">
                    <a:alpha val="85000"/>
                  </a:srgbClr>
                </a:solidFill>
              </a:rPr>
              <a:t>rightIndex</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          </a:t>
            </a:r>
            <a:r>
              <a:rPr sz="2200" dirty="0"/>
              <a:t>// Beginning of second subarray</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int</a:t>
            </a:r>
            <a:r>
              <a:rPr sz="2200" dirty="0">
                <a:solidFill>
                  <a:srgbClr val="000000">
                    <a:alpha val="85000"/>
                  </a:srgbClr>
                </a:solidFill>
              </a:rPr>
              <a:t> </a:t>
            </a:r>
            <a:r>
              <a:rPr sz="2200" dirty="0" err="1">
                <a:solidFill>
                  <a:srgbClr val="000000">
                    <a:alpha val="85000"/>
                  </a:srgbClr>
                </a:solidFill>
              </a:rPr>
              <a:t>mergeLocation</a:t>
            </a:r>
            <a:r>
              <a:rPr sz="2200" dirty="0">
                <a:solidFill>
                  <a:srgbClr val="000000">
                    <a:alpha val="85000"/>
                  </a:srgbClr>
                </a:solidFill>
              </a:rPr>
              <a:t> = start;  </a:t>
            </a:r>
            <a:r>
              <a:rPr sz="2200" dirty="0"/>
              <a:t>// where to place next value</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while</a:t>
            </a:r>
            <a:r>
              <a:rPr sz="2200" dirty="0"/>
              <a:t> ((</a:t>
            </a:r>
            <a:r>
              <a:rPr sz="2200" dirty="0" err="1"/>
              <a:t>leftIndex</a:t>
            </a:r>
            <a:r>
              <a:rPr sz="2200" dirty="0"/>
              <a:t> &lt; </a:t>
            </a:r>
            <a:r>
              <a:rPr sz="2200" dirty="0" err="1"/>
              <a:t>sizeLeft</a:t>
            </a:r>
            <a:r>
              <a:rPr sz="2200" dirty="0"/>
              <a:t>) &amp;&amp; (</a:t>
            </a:r>
            <a:r>
              <a:rPr sz="2200" dirty="0" err="1"/>
              <a:t>rightIndex</a:t>
            </a:r>
            <a:r>
              <a:rPr sz="2200" dirty="0"/>
              <a:t> &lt; </a:t>
            </a:r>
            <a:r>
              <a:rPr sz="2200" dirty="0" err="1"/>
              <a:t>sizeRight</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At this point, </a:t>
            </a:r>
            <a:r>
              <a:rPr sz="2200" dirty="0" err="1"/>
              <a:t>leftArray</a:t>
            </a:r>
            <a:r>
              <a:rPr sz="2200" dirty="0"/>
              <a:t> and </a:t>
            </a:r>
            <a:r>
              <a:rPr sz="2200" dirty="0" err="1"/>
              <a:t>rightArray</a:t>
            </a:r>
            <a:r>
              <a:rPr sz="2200" dirty="0"/>
              <a:t> are in order</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if</a:t>
            </a:r>
            <a:r>
              <a:rPr sz="2200" dirty="0"/>
              <a:t> (</a:t>
            </a:r>
            <a:r>
              <a:rPr sz="2200" dirty="0" err="1"/>
              <a:t>leftArray</a:t>
            </a:r>
            <a:r>
              <a:rPr sz="2200" dirty="0"/>
              <a:t>[</a:t>
            </a:r>
            <a:r>
              <a:rPr sz="2200" dirty="0" err="1"/>
              <a:t>leftIndex</a:t>
            </a:r>
            <a:r>
              <a:rPr sz="2200" dirty="0"/>
              <a:t> ] &lt;= </a:t>
            </a:r>
            <a:r>
              <a:rPr sz="2200" dirty="0" err="1"/>
              <a:t>rightArray</a:t>
            </a:r>
            <a:r>
              <a:rPr sz="2200" dirty="0"/>
              <a:t>[</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theArray</a:t>
            </a:r>
            <a:r>
              <a:rPr sz="2200" dirty="0"/>
              <a:t>[</a:t>
            </a:r>
            <a:r>
              <a:rPr sz="2200" dirty="0" err="1"/>
              <a:t>mergeLocation</a:t>
            </a:r>
            <a:r>
              <a:rPr sz="2200" dirty="0"/>
              <a:t>] = </a:t>
            </a:r>
            <a:r>
              <a:rPr sz="2200" dirty="0" err="1"/>
              <a:t>leftArray</a:t>
            </a:r>
            <a:r>
              <a:rPr sz="2200" dirty="0"/>
              <a:t>[</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else</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theArray</a:t>
            </a:r>
            <a:r>
              <a:rPr sz="2200" dirty="0"/>
              <a:t>[</a:t>
            </a:r>
            <a:r>
              <a:rPr sz="2200" dirty="0" err="1"/>
              <a:t>mergeLocation</a:t>
            </a:r>
            <a:r>
              <a:rPr sz="2200" dirty="0"/>
              <a:t>] = </a:t>
            </a:r>
            <a:r>
              <a:rPr sz="2200" dirty="0" err="1"/>
              <a:t>rightArray</a:t>
            </a:r>
            <a:r>
              <a:rPr sz="2200" dirty="0"/>
              <a:t>[</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  </a:t>
            </a:r>
            <a:r>
              <a:rPr sz="2200" dirty="0">
                <a:solidFill>
                  <a:srgbClr val="2D8504"/>
                </a:solidFill>
              </a:rPr>
              <a:t>// end if</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mergeLocation</a:t>
            </a:r>
            <a:r>
              <a:rPr sz="2200"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  </a:t>
            </a:r>
            <a:r>
              <a:rPr sz="2200" dirty="0"/>
              <a:t>// end while</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Finish off the first subarray, if necessary</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while</a:t>
            </a:r>
            <a:r>
              <a:rPr sz="2200" dirty="0"/>
              <a:t> (</a:t>
            </a:r>
            <a:r>
              <a:rPr sz="2200" dirty="0" err="1"/>
              <a:t>leftIndex</a:t>
            </a:r>
            <a:r>
              <a:rPr sz="2200" dirty="0"/>
              <a:t> &lt; </a:t>
            </a:r>
            <a:r>
              <a:rPr sz="2200" dirty="0" err="1"/>
              <a:t>sizeLeft</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At this point, </a:t>
            </a:r>
            <a:r>
              <a:rPr sz="2200" dirty="0" err="1"/>
              <a:t>leftArray</a:t>
            </a:r>
            <a:r>
              <a:rPr sz="2200" dirty="0"/>
              <a:t> is in order</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theArray</a:t>
            </a:r>
            <a:r>
              <a:rPr sz="2200" dirty="0"/>
              <a:t>[</a:t>
            </a:r>
            <a:r>
              <a:rPr sz="2200" dirty="0" err="1"/>
              <a:t>mergeLocation</a:t>
            </a:r>
            <a:r>
              <a:rPr sz="2200" dirty="0"/>
              <a:t>] = </a:t>
            </a:r>
            <a:r>
              <a:rPr sz="2200" dirty="0" err="1"/>
              <a:t>leftArray</a:t>
            </a:r>
            <a:r>
              <a:rPr sz="2200" dirty="0"/>
              <a:t>[</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mergeLocation</a:t>
            </a:r>
            <a:r>
              <a:rPr sz="2200"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  </a:t>
            </a:r>
            <a:r>
              <a:rPr sz="2200" dirty="0"/>
              <a:t>// end while</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Finish off the second subarray, if necessary</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while</a:t>
            </a:r>
            <a:r>
              <a:rPr sz="2200" dirty="0"/>
              <a:t> (</a:t>
            </a:r>
            <a:r>
              <a:rPr sz="2200" dirty="0" err="1"/>
              <a:t>rightIndex</a:t>
            </a:r>
            <a:r>
              <a:rPr sz="2200" dirty="0"/>
              <a:t> &lt; </a:t>
            </a:r>
            <a:r>
              <a:rPr sz="2200" dirty="0" err="1"/>
              <a:t>sizeRight</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At this point, </a:t>
            </a:r>
            <a:r>
              <a:rPr sz="2200" dirty="0" err="1"/>
              <a:t>leftArray</a:t>
            </a:r>
            <a:r>
              <a:rPr sz="2200" dirty="0"/>
              <a:t> is in order</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theArray</a:t>
            </a:r>
            <a:r>
              <a:rPr sz="2200" dirty="0"/>
              <a:t>[</a:t>
            </a:r>
            <a:r>
              <a:rPr sz="2200" dirty="0" err="1"/>
              <a:t>mergeLocation</a:t>
            </a:r>
            <a:r>
              <a:rPr sz="2200" dirty="0"/>
              <a:t>] = </a:t>
            </a:r>
            <a:r>
              <a:rPr sz="2200" dirty="0" err="1"/>
              <a:t>rightArray</a:t>
            </a:r>
            <a:r>
              <a:rPr sz="2200" dirty="0"/>
              <a:t>[</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mergeLocation</a:t>
            </a:r>
            <a:r>
              <a:rPr sz="2200"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  </a:t>
            </a:r>
            <a:r>
              <a:rPr sz="2200" dirty="0"/>
              <a:t>// end while</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end merge</a:t>
            </a:r>
          </a:p>
        </p:txBody>
      </p:sp>
      <p:grpSp>
        <p:nvGrpSpPr>
          <p:cNvPr id="723" name="Group"/>
          <p:cNvGrpSpPr/>
          <p:nvPr/>
        </p:nvGrpSpPr>
        <p:grpSpPr>
          <a:xfrm>
            <a:off x="6559748" y="9484700"/>
            <a:ext cx="3517702" cy="952501"/>
            <a:chOff x="0" y="0"/>
            <a:chExt cx="3517701" cy="952500"/>
          </a:xfrm>
        </p:grpSpPr>
        <p:sp>
          <p:nvSpPr>
            <p:cNvPr id="721" name="Square"/>
            <p:cNvSpPr/>
            <p:nvPr/>
          </p:nvSpPr>
          <p:spPr>
            <a:xfrm>
              <a:off x="0" y="0"/>
              <a:ext cx="952500"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22" name="rightArray"/>
            <p:cNvSpPr/>
            <p:nvPr/>
          </p:nvSpPr>
          <p:spPr>
            <a:xfrm>
              <a:off x="971550" y="650906"/>
              <a:ext cx="254615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rightArray</a:t>
              </a:r>
            </a:p>
          </p:txBody>
        </p:sp>
      </p:grpSp>
      <p:sp>
        <p:nvSpPr>
          <p:cNvPr id="724" name="Line"/>
          <p:cNvSpPr/>
          <p:nvPr/>
        </p:nvSpPr>
        <p:spPr>
          <a:xfrm flipH="1">
            <a:off x="7010930" y="8859970"/>
            <a:ext cx="704349" cy="1149507"/>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pic>
        <p:nvPicPr>
          <p:cNvPr id="725"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726" name="The Merge Sort"/>
          <p:cNvSpPr txBox="1">
            <a:spLocks noGrp="1"/>
          </p:cNvSpPr>
          <p:nvPr>
            <p:ph type="title"/>
          </p:nvPr>
        </p:nvSpPr>
        <p:spPr>
          <a:prstGeom prst="rect">
            <a:avLst/>
          </a:prstGeom>
        </p:spPr>
        <p:txBody>
          <a:bodyPr/>
          <a:lstStyle/>
          <a:p>
            <a:r>
              <a:t>The Merge Sort</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iterate>
                                    <p:tmAbs val="0"/>
                                  </p:iterate>
                                  <p:childTnLst>
                                    <p:set>
                                      <p:cBhvr>
                                        <p:cTn id="6" fill="hold"/>
                                        <p:tgtEl>
                                          <p:spTgt spid="720"/>
                                        </p:tgtEl>
                                        <p:attrNameLst>
                                          <p:attrName>style.visibility</p:attrName>
                                        </p:attrNameLst>
                                      </p:cBhvr>
                                      <p:to>
                                        <p:strVal val="visible"/>
                                      </p:to>
                                    </p:set>
                                    <p:animEffect transition="in" filter="wipe(up)">
                                      <p:cBhvr>
                                        <p:cTn id="7" dur="1000"/>
                                        <p:tgtEl>
                                          <p:spTgt spid="720"/>
                                        </p:tgtEl>
                                      </p:cBhvr>
                                    </p:animEffect>
                                  </p:childTnLst>
                                </p:cTn>
                              </p:par>
                            </p:childTnLst>
                          </p:cTn>
                        </p:par>
                        <p:par>
                          <p:cTn id="8" fill="hold">
                            <p:stCondLst>
                              <p:cond delay="1000"/>
                            </p:stCondLst>
                            <p:childTnLst>
                              <p:par>
                                <p:cTn id="9" presetID="10" presetClass="entr" fill="hold" grpId="2" nodeType="afterEffect">
                                  <p:stCondLst>
                                    <p:cond delay="0"/>
                                  </p:stCondLst>
                                  <p:iterate>
                                    <p:tmAbs val="0"/>
                                  </p:iterate>
                                  <p:childTnLst>
                                    <p:set>
                                      <p:cBhvr>
                                        <p:cTn id="10" fill="hold"/>
                                        <p:tgtEl>
                                          <p:spTgt spid="719">
                                            <p:bg/>
                                          </p:spTgt>
                                        </p:tgtEl>
                                        <p:attrNameLst>
                                          <p:attrName>style.visibility</p:attrName>
                                        </p:attrNameLst>
                                      </p:cBhvr>
                                      <p:to>
                                        <p:strVal val="visible"/>
                                      </p:to>
                                    </p:set>
                                    <p:animEffect transition="in" filter="fade">
                                      <p:cBhvr>
                                        <p:cTn id="11" dur="500"/>
                                        <p:tgtEl>
                                          <p:spTgt spid="719">
                                            <p:bg/>
                                          </p:spTgt>
                                        </p:tgtEl>
                                      </p:cBhvr>
                                    </p:animEffect>
                                  </p:childTnLst>
                                </p:cTn>
                              </p:par>
                              <p:par>
                                <p:cTn id="12" presetID="10" presetClass="entr" presetSubtype="0" fill="hold" grpId="2" nodeType="withEffect">
                                  <p:stCondLst>
                                    <p:cond delay="0"/>
                                  </p:stCondLst>
                                  <p:iterate>
                                    <p:tmAbs val="0"/>
                                  </p:iterate>
                                  <p:childTnLst>
                                    <p:set>
                                      <p:cBhvr>
                                        <p:cTn id="13" fill="hold"/>
                                        <p:tgtEl>
                                          <p:spTgt spid="719">
                                            <p:txEl>
                                              <p:pRg st="0" end="0"/>
                                            </p:txEl>
                                          </p:spTgt>
                                        </p:tgtEl>
                                        <p:attrNameLst>
                                          <p:attrName>style.visibility</p:attrName>
                                        </p:attrNameLst>
                                      </p:cBhvr>
                                      <p:to>
                                        <p:strVal val="visible"/>
                                      </p:to>
                                    </p:set>
                                    <p:animEffect transition="in" filter="fade">
                                      <p:cBhvr>
                                        <p:cTn id="14" dur="500"/>
                                        <p:tgtEl>
                                          <p:spTgt spid="719">
                                            <p:txEl>
                                              <p:pRg st="0" end="0"/>
                                            </p:txEl>
                                          </p:spTgt>
                                        </p:tgtEl>
                                      </p:cBhvr>
                                    </p:animEffect>
                                  </p:childTnLst>
                                </p:cTn>
                              </p:par>
                            </p:childTnLst>
                          </p:cTn>
                        </p:par>
                        <p:par>
                          <p:cTn id="15" fill="hold">
                            <p:stCondLst>
                              <p:cond delay="0"/>
                            </p:stCondLst>
                            <p:childTnLst>
                              <p:par>
                                <p:cTn id="16" presetID="-1" presetClass="path" presetSubtype="0" accel="50000" decel="50000" fill="hold" nodeType="withEffect">
                                  <p:stCondLst>
                                    <p:cond delay="0"/>
                                  </p:stCondLst>
                                  <p:childTnLst>
                                    <p:animMotion origin="layout" path="M 0.000000 0.000000 L -0.003520 -0.445674" pathEditMode="relative">
                                      <p:cBhvr>
                                        <p:cTn id="17" dur="1000" fill="hold"/>
                                        <p:tgtEl>
                                          <p:spTgt spid="720"/>
                                        </p:tgtEl>
                                        <p:attrNameLst>
                                          <p:attrName>ppt_x</p:attrName>
                                          <p:attrName>ppt_y</p:attrName>
                                        </p:attrNameLst>
                                      </p:cBhvr>
                                    </p:animMotion>
                                  </p:childTnLst>
                                </p:cTn>
                              </p:par>
                            </p:childTnLst>
                          </p:cTn>
                        </p:par>
                        <p:par>
                          <p:cTn id="18" fill="hold">
                            <p:stCondLst>
                              <p:cond delay="1000"/>
                            </p:stCondLst>
                            <p:childTnLst>
                              <p:par>
                                <p:cTn id="19" presetID="23" presetClass="entr" presetSubtype="16" fill="hold" grpId="4" nodeType="afterEffect">
                                  <p:stCondLst>
                                    <p:cond delay="0"/>
                                  </p:stCondLst>
                                  <p:iterate>
                                    <p:tmAbs val="0"/>
                                  </p:iterate>
                                  <p:childTnLst>
                                    <p:set>
                                      <p:cBhvr>
                                        <p:cTn id="20" fill="hold"/>
                                        <p:tgtEl>
                                          <p:spTgt spid="694"/>
                                        </p:tgtEl>
                                        <p:attrNameLst>
                                          <p:attrName>style.visibility</p:attrName>
                                        </p:attrNameLst>
                                      </p:cBhvr>
                                      <p:to>
                                        <p:strVal val="visible"/>
                                      </p:to>
                                    </p:set>
                                    <p:anim calcmode="lin" valueType="num">
                                      <p:cBhvr>
                                        <p:cTn id="21" dur="500" fill="hold"/>
                                        <p:tgtEl>
                                          <p:spTgt spid="694"/>
                                        </p:tgtEl>
                                        <p:attrNameLst>
                                          <p:attrName>ppt_w</p:attrName>
                                        </p:attrNameLst>
                                      </p:cBhvr>
                                      <p:tavLst>
                                        <p:tav tm="0">
                                          <p:val>
                                            <p:fltVal val="0"/>
                                          </p:val>
                                        </p:tav>
                                        <p:tav tm="100000">
                                          <p:val>
                                            <p:strVal val="#ppt_w"/>
                                          </p:val>
                                        </p:tav>
                                      </p:tavLst>
                                    </p:anim>
                                    <p:anim calcmode="lin" valueType="num">
                                      <p:cBhvr>
                                        <p:cTn id="22" dur="500" fill="hold"/>
                                        <p:tgtEl>
                                          <p:spTgt spid="694"/>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2" presetClass="entr" presetSubtype="8" fill="hold" grpId="5" nodeType="afterEffect">
                                  <p:stCondLst>
                                    <p:cond delay="0"/>
                                  </p:stCondLst>
                                  <p:iterate>
                                    <p:tmAbs val="0"/>
                                  </p:iterate>
                                  <p:childTnLst>
                                    <p:set>
                                      <p:cBhvr>
                                        <p:cTn id="25" fill="hold"/>
                                        <p:tgtEl>
                                          <p:spTgt spid="699"/>
                                        </p:tgtEl>
                                        <p:attrNameLst>
                                          <p:attrName>style.visibility</p:attrName>
                                        </p:attrNameLst>
                                      </p:cBhvr>
                                      <p:to>
                                        <p:strVal val="visible"/>
                                      </p:to>
                                    </p:set>
                                    <p:animEffect transition="in" filter="wipe(left)">
                                      <p:cBhvr>
                                        <p:cTn id="26" dur="500"/>
                                        <p:tgtEl>
                                          <p:spTgt spid="699"/>
                                        </p:tgtEl>
                                      </p:cBhvr>
                                    </p:animEffect>
                                  </p:childTnLst>
                                </p:cTn>
                              </p:par>
                            </p:childTnLst>
                          </p:cTn>
                        </p:par>
                        <p:par>
                          <p:cTn id="27" fill="hold">
                            <p:stCondLst>
                              <p:cond delay="2000"/>
                            </p:stCondLst>
                            <p:childTnLst>
                              <p:par>
                                <p:cTn id="28" presetID="23" presetClass="entr" presetSubtype="16" fill="hold" grpId="6" nodeType="afterEffect">
                                  <p:stCondLst>
                                    <p:cond delay="0"/>
                                  </p:stCondLst>
                                  <p:iterate>
                                    <p:tmAbs val="0"/>
                                  </p:iterate>
                                  <p:childTnLst>
                                    <p:set>
                                      <p:cBhvr>
                                        <p:cTn id="29" fill="hold"/>
                                        <p:tgtEl>
                                          <p:spTgt spid="723"/>
                                        </p:tgtEl>
                                        <p:attrNameLst>
                                          <p:attrName>style.visibility</p:attrName>
                                        </p:attrNameLst>
                                      </p:cBhvr>
                                      <p:to>
                                        <p:strVal val="visible"/>
                                      </p:to>
                                    </p:set>
                                    <p:anim calcmode="lin" valueType="num">
                                      <p:cBhvr>
                                        <p:cTn id="30" dur="500" fill="hold"/>
                                        <p:tgtEl>
                                          <p:spTgt spid="723"/>
                                        </p:tgtEl>
                                        <p:attrNameLst>
                                          <p:attrName>ppt_w</p:attrName>
                                        </p:attrNameLst>
                                      </p:cBhvr>
                                      <p:tavLst>
                                        <p:tav tm="0">
                                          <p:val>
                                            <p:fltVal val="0"/>
                                          </p:val>
                                        </p:tav>
                                        <p:tav tm="100000">
                                          <p:val>
                                            <p:strVal val="#ppt_w"/>
                                          </p:val>
                                        </p:tav>
                                      </p:tavLst>
                                    </p:anim>
                                    <p:anim calcmode="lin" valueType="num">
                                      <p:cBhvr>
                                        <p:cTn id="31" dur="500" fill="hold"/>
                                        <p:tgtEl>
                                          <p:spTgt spid="723"/>
                                        </p:tgtEl>
                                        <p:attrNameLst>
                                          <p:attrName>ppt_h</p:attrName>
                                        </p:attrNameLst>
                                      </p:cBhvr>
                                      <p:tavLst>
                                        <p:tav tm="0">
                                          <p:val>
                                            <p:fltVal val="0"/>
                                          </p:val>
                                        </p:tav>
                                        <p:tav tm="100000">
                                          <p:val>
                                            <p:strVal val="#ppt_h"/>
                                          </p:val>
                                        </p:tav>
                                      </p:tavLst>
                                    </p:anim>
                                  </p:childTnLst>
                                </p:cTn>
                              </p:par>
                            </p:childTnLst>
                          </p:cTn>
                        </p:par>
                        <p:par>
                          <p:cTn id="32" fill="hold">
                            <p:stCondLst>
                              <p:cond delay="2500"/>
                            </p:stCondLst>
                            <p:childTnLst>
                              <p:par>
                                <p:cTn id="33" presetID="22" presetClass="entr" presetSubtype="8" fill="hold" grpId="7" nodeType="afterEffect">
                                  <p:stCondLst>
                                    <p:cond delay="0"/>
                                  </p:stCondLst>
                                  <p:iterate>
                                    <p:tmAbs val="0"/>
                                  </p:iterate>
                                  <p:childTnLst>
                                    <p:set>
                                      <p:cBhvr>
                                        <p:cTn id="34" fill="hold"/>
                                        <p:tgtEl>
                                          <p:spTgt spid="724"/>
                                        </p:tgtEl>
                                        <p:attrNameLst>
                                          <p:attrName>style.visibility</p:attrName>
                                        </p:attrNameLst>
                                      </p:cBhvr>
                                      <p:to>
                                        <p:strVal val="visible"/>
                                      </p:to>
                                    </p:set>
                                    <p:animEffect transition="in" filter="wipe(left)">
                                      <p:cBhvr>
                                        <p:cTn id="35" dur="500"/>
                                        <p:tgtEl>
                                          <p:spTgt spid="724"/>
                                        </p:tgtEl>
                                      </p:cBhvr>
                                    </p:animEffect>
                                  </p:childTnLst>
                                </p:cTn>
                              </p:par>
                            </p:childTnLst>
                          </p:cTn>
                        </p:par>
                        <p:par>
                          <p:cTn id="36" fill="hold">
                            <p:stCondLst>
                              <p:cond delay="3000"/>
                            </p:stCondLst>
                            <p:childTnLst>
                              <p:par>
                                <p:cTn id="37" presetID="10" presetClass="entr" fill="hold" grpId="8" nodeType="afterEffect">
                                  <p:stCondLst>
                                    <p:cond delay="0"/>
                                  </p:stCondLst>
                                  <p:iterate>
                                    <p:tmAbs val="0"/>
                                  </p:iterate>
                                  <p:childTnLst>
                                    <p:set>
                                      <p:cBhvr>
                                        <p:cTn id="38" fill="hold"/>
                                        <p:tgtEl>
                                          <p:spTgt spid="662"/>
                                        </p:tgtEl>
                                        <p:attrNameLst>
                                          <p:attrName>style.visibility</p:attrName>
                                        </p:attrNameLst>
                                      </p:cBhvr>
                                      <p:to>
                                        <p:strVal val="visible"/>
                                      </p:to>
                                    </p:set>
                                    <p:animEffect transition="in" filter="fade">
                                      <p:cBhvr>
                                        <p:cTn id="39" dur="500"/>
                                        <p:tgtEl>
                                          <p:spTgt spid="662"/>
                                        </p:tgtEl>
                                      </p:cBhvr>
                                    </p:animEffect>
                                  </p:childTnLst>
                                </p:cTn>
                              </p:par>
                            </p:childTnLst>
                          </p:cTn>
                        </p:par>
                        <p:par>
                          <p:cTn id="40" fill="hold">
                            <p:stCondLst>
                              <p:cond delay="3500"/>
                            </p:stCondLst>
                            <p:childTnLst>
                              <p:par>
                                <p:cTn id="41" presetID="10" presetClass="entr" fill="hold" grpId="9" nodeType="afterEffect">
                                  <p:stCondLst>
                                    <p:cond delay="0"/>
                                  </p:stCondLst>
                                  <p:iterate>
                                    <p:tmAbs val="0"/>
                                  </p:iterate>
                                  <p:childTnLst>
                                    <p:set>
                                      <p:cBhvr>
                                        <p:cTn id="42" fill="hold"/>
                                        <p:tgtEl>
                                          <p:spTgt spid="665"/>
                                        </p:tgtEl>
                                        <p:attrNameLst>
                                          <p:attrName>style.visibility</p:attrName>
                                        </p:attrNameLst>
                                      </p:cBhvr>
                                      <p:to>
                                        <p:strVal val="visible"/>
                                      </p:to>
                                    </p:set>
                                    <p:animEffect transition="in" filter="fade">
                                      <p:cBhvr>
                                        <p:cTn id="43" dur="500"/>
                                        <p:tgtEl>
                                          <p:spTgt spid="665"/>
                                        </p:tgtEl>
                                      </p:cBhvr>
                                    </p:animEffect>
                                  </p:childTnLst>
                                </p:cTn>
                              </p:par>
                            </p:childTnLst>
                          </p:cTn>
                        </p:par>
                        <p:par>
                          <p:cTn id="44" fill="hold">
                            <p:stCondLst>
                              <p:cond delay="4000"/>
                            </p:stCondLst>
                            <p:childTnLst>
                              <p:par>
                                <p:cTn id="45" presetID="10" presetClass="entr" fill="hold" grpId="10" nodeType="afterEffect">
                                  <p:stCondLst>
                                    <p:cond delay="0"/>
                                  </p:stCondLst>
                                  <p:iterate>
                                    <p:tmAbs val="0"/>
                                  </p:iterate>
                                  <p:childTnLst>
                                    <p:set>
                                      <p:cBhvr>
                                        <p:cTn id="46" fill="hold"/>
                                        <p:tgtEl>
                                          <p:spTgt spid="663"/>
                                        </p:tgtEl>
                                        <p:attrNameLst>
                                          <p:attrName>style.visibility</p:attrName>
                                        </p:attrNameLst>
                                      </p:cBhvr>
                                      <p:to>
                                        <p:strVal val="visible"/>
                                      </p:to>
                                    </p:set>
                                    <p:animEffect transition="in" filter="fade">
                                      <p:cBhvr>
                                        <p:cTn id="47" dur="500"/>
                                        <p:tgtEl>
                                          <p:spTgt spid="663"/>
                                        </p:tgtEl>
                                      </p:cBhvr>
                                    </p:animEffect>
                                  </p:childTnLst>
                                </p:cTn>
                              </p:par>
                            </p:childTnLst>
                          </p:cTn>
                        </p:par>
                        <p:par>
                          <p:cTn id="48" fill="hold">
                            <p:stCondLst>
                              <p:cond delay="4500"/>
                            </p:stCondLst>
                            <p:childTnLst>
                              <p:par>
                                <p:cTn id="49" presetID="10" presetClass="entr" fill="hold" grpId="11" nodeType="afterEffect">
                                  <p:stCondLst>
                                    <p:cond delay="0"/>
                                  </p:stCondLst>
                                  <p:iterate>
                                    <p:tmAbs val="0"/>
                                  </p:iterate>
                                  <p:childTnLst>
                                    <p:set>
                                      <p:cBhvr>
                                        <p:cTn id="50" fill="hold"/>
                                        <p:tgtEl>
                                          <p:spTgt spid="661"/>
                                        </p:tgtEl>
                                        <p:attrNameLst>
                                          <p:attrName>style.visibility</p:attrName>
                                        </p:attrNameLst>
                                      </p:cBhvr>
                                      <p:to>
                                        <p:strVal val="visible"/>
                                      </p:to>
                                    </p:set>
                                    <p:animEffect transition="in" filter="fade">
                                      <p:cBhvr>
                                        <p:cTn id="51" dur="500"/>
                                        <p:tgtEl>
                                          <p:spTgt spid="661"/>
                                        </p:tgtEl>
                                      </p:cBhvr>
                                    </p:animEffect>
                                  </p:childTnLst>
                                </p:cTn>
                              </p:par>
                            </p:childTnLst>
                          </p:cTn>
                        </p:par>
                        <p:par>
                          <p:cTn id="52" fill="hold">
                            <p:stCondLst>
                              <p:cond delay="5000"/>
                            </p:stCondLst>
                            <p:childTnLst>
                              <p:par>
                                <p:cTn id="53" presetID="10" presetClass="entr" fill="hold" grpId="12" nodeType="afterEffect">
                                  <p:stCondLst>
                                    <p:cond delay="0"/>
                                  </p:stCondLst>
                                  <p:iterate>
                                    <p:tmAbs val="0"/>
                                  </p:iterate>
                                  <p:childTnLst>
                                    <p:set>
                                      <p:cBhvr>
                                        <p:cTn id="54" fill="hold"/>
                                        <p:tgtEl>
                                          <p:spTgt spid="667"/>
                                        </p:tgtEl>
                                        <p:attrNameLst>
                                          <p:attrName>style.visibility</p:attrName>
                                        </p:attrNameLst>
                                      </p:cBhvr>
                                      <p:to>
                                        <p:strVal val="visible"/>
                                      </p:to>
                                    </p:set>
                                    <p:animEffect transition="in" filter="fade">
                                      <p:cBhvr>
                                        <p:cTn id="55" dur="500"/>
                                        <p:tgtEl>
                                          <p:spTgt spid="667"/>
                                        </p:tgtEl>
                                      </p:cBhvr>
                                    </p:animEffect>
                                  </p:childTnLst>
                                </p:cTn>
                              </p:par>
                            </p:childTnLst>
                          </p:cTn>
                        </p:par>
                        <p:par>
                          <p:cTn id="56" fill="hold">
                            <p:stCondLst>
                              <p:cond delay="5500"/>
                            </p:stCondLst>
                            <p:childTnLst>
                              <p:par>
                                <p:cTn id="57" presetID="10" presetClass="entr" fill="hold" grpId="13" nodeType="afterEffect">
                                  <p:stCondLst>
                                    <p:cond delay="0"/>
                                  </p:stCondLst>
                                  <p:iterate>
                                    <p:tmAbs val="0"/>
                                  </p:iterate>
                                  <p:childTnLst>
                                    <p:set>
                                      <p:cBhvr>
                                        <p:cTn id="58" fill="hold"/>
                                        <p:tgtEl>
                                          <p:spTgt spid="666"/>
                                        </p:tgtEl>
                                        <p:attrNameLst>
                                          <p:attrName>style.visibility</p:attrName>
                                        </p:attrNameLst>
                                      </p:cBhvr>
                                      <p:to>
                                        <p:strVal val="visible"/>
                                      </p:to>
                                    </p:set>
                                    <p:animEffect transition="in" filter="fade">
                                      <p:cBhvr>
                                        <p:cTn id="59" dur="500"/>
                                        <p:tgtEl>
                                          <p:spTgt spid="666"/>
                                        </p:tgtEl>
                                      </p:cBhvr>
                                    </p:animEffect>
                                  </p:childTnLst>
                                </p:cTn>
                              </p:par>
                            </p:childTnLst>
                          </p:cTn>
                        </p:par>
                        <p:par>
                          <p:cTn id="60" fill="hold">
                            <p:stCondLst>
                              <p:cond delay="6000"/>
                            </p:stCondLst>
                            <p:childTnLst>
                              <p:par>
                                <p:cTn id="61" presetID="10" presetClass="entr" fill="hold" grpId="14" nodeType="afterEffect">
                                  <p:stCondLst>
                                    <p:cond delay="0"/>
                                  </p:stCondLst>
                                  <p:iterate>
                                    <p:tmAbs val="0"/>
                                  </p:iterate>
                                  <p:childTnLst>
                                    <p:set>
                                      <p:cBhvr>
                                        <p:cTn id="62" fill="hold"/>
                                        <p:tgtEl>
                                          <p:spTgt spid="671"/>
                                        </p:tgtEl>
                                        <p:attrNameLst>
                                          <p:attrName>style.visibility</p:attrName>
                                        </p:attrNameLst>
                                      </p:cBhvr>
                                      <p:to>
                                        <p:strVal val="visible"/>
                                      </p:to>
                                    </p:set>
                                    <p:animEffect transition="in" filter="fade">
                                      <p:cBhvr>
                                        <p:cTn id="63" dur="500"/>
                                        <p:tgtEl>
                                          <p:spTgt spid="671"/>
                                        </p:tgtEl>
                                      </p:cBhvr>
                                    </p:animEffect>
                                  </p:childTnLst>
                                </p:cTn>
                              </p:par>
                            </p:childTnLst>
                          </p:cTn>
                        </p:par>
                        <p:par>
                          <p:cTn id="64" fill="hold">
                            <p:stCondLst>
                              <p:cond delay="6500"/>
                            </p:stCondLst>
                            <p:childTnLst>
                              <p:par>
                                <p:cTn id="65" presetID="10" presetClass="entr" fill="hold" grpId="15" nodeType="afterEffect">
                                  <p:stCondLst>
                                    <p:cond delay="0"/>
                                  </p:stCondLst>
                                  <p:iterate>
                                    <p:tmAbs val="0"/>
                                  </p:iterate>
                                  <p:childTnLst>
                                    <p:set>
                                      <p:cBhvr>
                                        <p:cTn id="66" fill="hold"/>
                                        <p:tgtEl>
                                          <p:spTgt spid="664"/>
                                        </p:tgtEl>
                                        <p:attrNameLst>
                                          <p:attrName>style.visibility</p:attrName>
                                        </p:attrNameLst>
                                      </p:cBhvr>
                                      <p:to>
                                        <p:strVal val="visible"/>
                                      </p:to>
                                    </p:set>
                                    <p:animEffect transition="in" filter="fade">
                                      <p:cBhvr>
                                        <p:cTn id="67" dur="500"/>
                                        <p:tgtEl>
                                          <p:spTgt spid="664"/>
                                        </p:tgtEl>
                                      </p:cBhvr>
                                    </p:animEffect>
                                  </p:childTnLst>
                                </p:cTn>
                              </p:par>
                            </p:childTnLst>
                          </p:cTn>
                        </p:par>
                        <p:par>
                          <p:cTn id="68" fill="hold">
                            <p:stCondLst>
                              <p:cond delay="7000"/>
                            </p:stCondLst>
                            <p:childTnLst>
                              <p:par>
                                <p:cTn id="69" presetID="10" presetClass="entr" fill="hold" grpId="16" nodeType="afterEffect">
                                  <p:stCondLst>
                                    <p:cond delay="0"/>
                                  </p:stCondLst>
                                  <p:iterate>
                                    <p:tmAbs val="0"/>
                                  </p:iterate>
                                  <p:childTnLst>
                                    <p:set>
                                      <p:cBhvr>
                                        <p:cTn id="70" fill="hold"/>
                                        <p:tgtEl>
                                          <p:spTgt spid="642"/>
                                        </p:tgtEl>
                                        <p:attrNameLst>
                                          <p:attrName>style.visibility</p:attrName>
                                        </p:attrNameLst>
                                      </p:cBhvr>
                                      <p:to>
                                        <p:strVal val="visible"/>
                                      </p:to>
                                    </p:set>
                                    <p:animEffect transition="in" filter="fade">
                                      <p:cBhvr>
                                        <p:cTn id="71" dur="500"/>
                                        <p:tgtEl>
                                          <p:spTgt spid="642"/>
                                        </p:tgtEl>
                                      </p:cBhvr>
                                    </p:animEffect>
                                  </p:childTnLst>
                                </p:cTn>
                              </p:par>
                            </p:childTnLst>
                          </p:cTn>
                        </p:par>
                        <p:par>
                          <p:cTn id="72" fill="hold">
                            <p:stCondLst>
                              <p:cond delay="7500"/>
                            </p:stCondLst>
                            <p:childTnLst>
                              <p:par>
                                <p:cTn id="73" presetID="10" presetClass="entr" fill="hold" grpId="17" nodeType="afterEffect">
                                  <p:stCondLst>
                                    <p:cond delay="0"/>
                                  </p:stCondLst>
                                  <p:iterate>
                                    <p:tmAbs val="0"/>
                                  </p:iterate>
                                  <p:childTnLst>
                                    <p:set>
                                      <p:cBhvr>
                                        <p:cTn id="74" fill="hold"/>
                                        <p:tgtEl>
                                          <p:spTgt spid="645"/>
                                        </p:tgtEl>
                                        <p:attrNameLst>
                                          <p:attrName>style.visibility</p:attrName>
                                        </p:attrNameLst>
                                      </p:cBhvr>
                                      <p:to>
                                        <p:strVal val="visible"/>
                                      </p:to>
                                    </p:set>
                                    <p:animEffect transition="in" filter="fade">
                                      <p:cBhvr>
                                        <p:cTn id="75" dur="500"/>
                                        <p:tgtEl>
                                          <p:spTgt spid="645"/>
                                        </p:tgtEl>
                                      </p:cBhvr>
                                    </p:animEffect>
                                  </p:childTnLst>
                                </p:cTn>
                              </p:par>
                            </p:childTnLst>
                          </p:cTn>
                        </p:par>
                        <p:par>
                          <p:cTn id="76" fill="hold">
                            <p:stCondLst>
                              <p:cond delay="8000"/>
                            </p:stCondLst>
                            <p:childTnLst>
                              <p:par>
                                <p:cTn id="77" presetID="10" presetClass="entr" fill="hold" grpId="18" nodeType="afterEffect">
                                  <p:stCondLst>
                                    <p:cond delay="0"/>
                                  </p:stCondLst>
                                  <p:iterate>
                                    <p:tmAbs val="0"/>
                                  </p:iterate>
                                  <p:childTnLst>
                                    <p:set>
                                      <p:cBhvr>
                                        <p:cTn id="78" fill="hold"/>
                                        <p:tgtEl>
                                          <p:spTgt spid="648"/>
                                        </p:tgtEl>
                                        <p:attrNameLst>
                                          <p:attrName>style.visibility</p:attrName>
                                        </p:attrNameLst>
                                      </p:cBhvr>
                                      <p:to>
                                        <p:strVal val="visible"/>
                                      </p:to>
                                    </p:set>
                                    <p:animEffect transition="in" filter="fade">
                                      <p:cBhvr>
                                        <p:cTn id="79" dur="500"/>
                                        <p:tgtEl>
                                          <p:spTgt spid="648"/>
                                        </p:tgtEl>
                                      </p:cBhvr>
                                    </p:animEffect>
                                  </p:childTnLst>
                                </p:cTn>
                              </p:par>
                            </p:childTnLst>
                          </p:cTn>
                        </p:par>
                        <p:par>
                          <p:cTn id="80" fill="hold">
                            <p:stCondLst>
                              <p:cond delay="8500"/>
                            </p:stCondLst>
                            <p:childTnLst>
                              <p:par>
                                <p:cTn id="81" presetID="10" presetClass="entr" fill="hold" grpId="19" nodeType="afterEffect">
                                  <p:stCondLst>
                                    <p:cond delay="0"/>
                                  </p:stCondLst>
                                  <p:iterate>
                                    <p:tmAbs val="0"/>
                                  </p:iterate>
                                  <p:childTnLst>
                                    <p:set>
                                      <p:cBhvr>
                                        <p:cTn id="82" fill="hold"/>
                                        <p:tgtEl>
                                          <p:spTgt spid="651"/>
                                        </p:tgtEl>
                                        <p:attrNameLst>
                                          <p:attrName>style.visibility</p:attrName>
                                        </p:attrNameLst>
                                      </p:cBhvr>
                                      <p:to>
                                        <p:strVal val="visible"/>
                                      </p:to>
                                    </p:set>
                                    <p:animEffect transition="in" filter="fade">
                                      <p:cBhvr>
                                        <p:cTn id="83" dur="500"/>
                                        <p:tgtEl>
                                          <p:spTgt spid="651"/>
                                        </p:tgtEl>
                                      </p:cBhvr>
                                    </p:animEffect>
                                  </p:childTnLst>
                                </p:cTn>
                              </p:par>
                            </p:childTnLst>
                          </p:cTn>
                        </p:par>
                        <p:par>
                          <p:cTn id="84" fill="hold">
                            <p:stCondLst>
                              <p:cond delay="9000"/>
                            </p:stCondLst>
                            <p:childTnLst>
                              <p:par>
                                <p:cTn id="85" presetID="10" presetClass="entr" fill="hold" grpId="20" nodeType="afterEffect">
                                  <p:stCondLst>
                                    <p:cond delay="0"/>
                                  </p:stCondLst>
                                  <p:iterate>
                                    <p:tmAbs val="0"/>
                                  </p:iterate>
                                  <p:childTnLst>
                                    <p:set>
                                      <p:cBhvr>
                                        <p:cTn id="86" fill="hold"/>
                                        <p:tgtEl>
                                          <p:spTgt spid="654"/>
                                        </p:tgtEl>
                                        <p:attrNameLst>
                                          <p:attrName>style.visibility</p:attrName>
                                        </p:attrNameLst>
                                      </p:cBhvr>
                                      <p:to>
                                        <p:strVal val="visible"/>
                                      </p:to>
                                    </p:set>
                                    <p:animEffect transition="in" filter="fade">
                                      <p:cBhvr>
                                        <p:cTn id="87" dur="500"/>
                                        <p:tgtEl>
                                          <p:spTgt spid="654"/>
                                        </p:tgtEl>
                                      </p:cBhvr>
                                    </p:animEffect>
                                  </p:childTnLst>
                                </p:cTn>
                              </p:par>
                            </p:childTnLst>
                          </p:cTn>
                        </p:par>
                        <p:par>
                          <p:cTn id="88" fill="hold">
                            <p:stCondLst>
                              <p:cond delay="9500"/>
                            </p:stCondLst>
                            <p:childTnLst>
                              <p:par>
                                <p:cTn id="89" presetID="10" presetClass="entr" fill="hold" grpId="21" nodeType="afterEffect">
                                  <p:stCondLst>
                                    <p:cond delay="0"/>
                                  </p:stCondLst>
                                  <p:iterate>
                                    <p:tmAbs val="0"/>
                                  </p:iterate>
                                  <p:childTnLst>
                                    <p:set>
                                      <p:cBhvr>
                                        <p:cTn id="90" fill="hold"/>
                                        <p:tgtEl>
                                          <p:spTgt spid="657"/>
                                        </p:tgtEl>
                                        <p:attrNameLst>
                                          <p:attrName>style.visibility</p:attrName>
                                        </p:attrNameLst>
                                      </p:cBhvr>
                                      <p:to>
                                        <p:strVal val="visible"/>
                                      </p:to>
                                    </p:set>
                                    <p:animEffect transition="in" filter="fade">
                                      <p:cBhvr>
                                        <p:cTn id="91" dur="500"/>
                                        <p:tgtEl>
                                          <p:spTgt spid="657"/>
                                        </p:tgtEl>
                                      </p:cBhvr>
                                    </p:animEffect>
                                  </p:childTnLst>
                                </p:cTn>
                              </p:par>
                            </p:childTnLst>
                          </p:cTn>
                        </p:par>
                        <p:par>
                          <p:cTn id="92" fill="hold">
                            <p:stCondLst>
                              <p:cond delay="10000"/>
                            </p:stCondLst>
                            <p:childTnLst>
                              <p:par>
                                <p:cTn id="93" presetID="10" presetClass="entr" fill="hold" grpId="22" nodeType="afterEffect">
                                  <p:stCondLst>
                                    <p:cond delay="0"/>
                                  </p:stCondLst>
                                  <p:iterate>
                                    <p:tmAbs val="0"/>
                                  </p:iterate>
                                  <p:childTnLst>
                                    <p:set>
                                      <p:cBhvr>
                                        <p:cTn id="94" fill="hold"/>
                                        <p:tgtEl>
                                          <p:spTgt spid="660"/>
                                        </p:tgtEl>
                                        <p:attrNameLst>
                                          <p:attrName>style.visibility</p:attrName>
                                        </p:attrNameLst>
                                      </p:cBhvr>
                                      <p:to>
                                        <p:strVal val="visible"/>
                                      </p:to>
                                    </p:set>
                                    <p:animEffect transition="in" filter="fade">
                                      <p:cBhvr>
                                        <p:cTn id="95" dur="500"/>
                                        <p:tgtEl>
                                          <p:spTgt spid="660"/>
                                        </p:tgtEl>
                                      </p:cBhvr>
                                    </p:animEffect>
                                  </p:childTnLst>
                                </p:cTn>
                              </p:par>
                            </p:childTnLst>
                          </p:cTn>
                        </p:par>
                        <p:par>
                          <p:cTn id="96" fill="hold">
                            <p:stCondLst>
                              <p:cond delay="10500"/>
                            </p:stCondLst>
                            <p:childTnLst>
                              <p:par>
                                <p:cTn id="97" presetID="10" presetClass="entr" fill="hold" grpId="23" nodeType="afterEffect">
                                  <p:stCondLst>
                                    <p:cond delay="0"/>
                                  </p:stCondLst>
                                  <p:iterate>
                                    <p:tmAbs val="0"/>
                                  </p:iterate>
                                  <p:childTnLst>
                                    <p:set>
                                      <p:cBhvr>
                                        <p:cTn id="98" fill="hold"/>
                                        <p:tgtEl>
                                          <p:spTgt spid="670"/>
                                        </p:tgtEl>
                                        <p:attrNameLst>
                                          <p:attrName>style.visibility</p:attrName>
                                        </p:attrNameLst>
                                      </p:cBhvr>
                                      <p:to>
                                        <p:strVal val="visible"/>
                                      </p:to>
                                    </p:set>
                                    <p:animEffect transition="in" filter="fade">
                                      <p:cBhvr>
                                        <p:cTn id="99" dur="500"/>
                                        <p:tgtEl>
                                          <p:spTgt spid="670"/>
                                        </p:tgtEl>
                                      </p:cBhvr>
                                    </p:animEffect>
                                  </p:childTnLst>
                                </p:cTn>
                              </p:par>
                            </p:childTnLst>
                          </p:cTn>
                        </p:par>
                        <p:par>
                          <p:cTn id="100" fill="hold">
                            <p:stCondLst>
                              <p:cond delay="11000"/>
                            </p:stCondLst>
                            <p:childTnLst>
                              <p:par>
                                <p:cTn id="101" presetID="23" presetClass="entr" presetSubtype="16" fill="hold" grpId="24" nodeType="afterEffect">
                                  <p:stCondLst>
                                    <p:cond delay="0"/>
                                  </p:stCondLst>
                                  <p:iterate>
                                    <p:tmAbs val="0"/>
                                  </p:iterate>
                                  <p:childTnLst>
                                    <p:set>
                                      <p:cBhvr>
                                        <p:cTn id="102" fill="hold"/>
                                        <p:tgtEl>
                                          <p:spTgt spid="697"/>
                                        </p:tgtEl>
                                        <p:attrNameLst>
                                          <p:attrName>style.visibility</p:attrName>
                                        </p:attrNameLst>
                                      </p:cBhvr>
                                      <p:to>
                                        <p:strVal val="visible"/>
                                      </p:to>
                                    </p:set>
                                    <p:anim calcmode="lin" valueType="num">
                                      <p:cBhvr>
                                        <p:cTn id="103" dur="500" fill="hold"/>
                                        <p:tgtEl>
                                          <p:spTgt spid="697"/>
                                        </p:tgtEl>
                                        <p:attrNameLst>
                                          <p:attrName>ppt_w</p:attrName>
                                        </p:attrNameLst>
                                      </p:cBhvr>
                                      <p:tavLst>
                                        <p:tav tm="0">
                                          <p:val>
                                            <p:fltVal val="0"/>
                                          </p:val>
                                        </p:tav>
                                        <p:tav tm="100000">
                                          <p:val>
                                            <p:strVal val="#ppt_w"/>
                                          </p:val>
                                        </p:tav>
                                      </p:tavLst>
                                    </p:anim>
                                    <p:anim calcmode="lin" valueType="num">
                                      <p:cBhvr>
                                        <p:cTn id="104" dur="500" fill="hold"/>
                                        <p:tgtEl>
                                          <p:spTgt spid="697"/>
                                        </p:tgtEl>
                                        <p:attrNameLst>
                                          <p:attrName>ppt_h</p:attrName>
                                        </p:attrNameLst>
                                      </p:cBhvr>
                                      <p:tavLst>
                                        <p:tav tm="0">
                                          <p:val>
                                            <p:fltVal val="0"/>
                                          </p:val>
                                        </p:tav>
                                        <p:tav tm="100000">
                                          <p:val>
                                            <p:strVal val="#ppt_h"/>
                                          </p:val>
                                        </p:tav>
                                      </p:tavLst>
                                    </p:anim>
                                  </p:childTnLst>
                                </p:cTn>
                              </p:par>
                            </p:childTnLst>
                          </p:cTn>
                        </p:par>
                        <p:par>
                          <p:cTn id="105" fill="hold">
                            <p:stCondLst>
                              <p:cond delay="11500"/>
                            </p:stCondLst>
                            <p:childTnLst>
                              <p:par>
                                <p:cTn id="106" presetID="22" presetClass="entr" presetSubtype="8" fill="hold" grpId="25" nodeType="afterEffect">
                                  <p:stCondLst>
                                    <p:cond delay="0"/>
                                  </p:stCondLst>
                                  <p:iterate>
                                    <p:tmAbs val="0"/>
                                  </p:iterate>
                                  <p:childTnLst>
                                    <p:set>
                                      <p:cBhvr>
                                        <p:cTn id="107" fill="hold"/>
                                        <p:tgtEl>
                                          <p:spTgt spid="698"/>
                                        </p:tgtEl>
                                        <p:attrNameLst>
                                          <p:attrName>style.visibility</p:attrName>
                                        </p:attrNameLst>
                                      </p:cBhvr>
                                      <p:to>
                                        <p:strVal val="visible"/>
                                      </p:to>
                                    </p:set>
                                    <p:animEffect transition="in" filter="wipe(left)">
                                      <p:cBhvr>
                                        <p:cTn id="108" dur="500"/>
                                        <p:tgtEl>
                                          <p:spTgt spid="698"/>
                                        </p:tgtEl>
                                      </p:cBhvr>
                                    </p:animEffect>
                                  </p:childTnLst>
                                </p:cTn>
                              </p:par>
                            </p:childTnLst>
                          </p:cTn>
                        </p:par>
                        <p:par>
                          <p:cTn id="109" fill="hold">
                            <p:stCondLst>
                              <p:cond delay="12000"/>
                            </p:stCondLst>
                            <p:childTnLst>
                              <p:par>
                                <p:cTn id="110" presetID="10" presetClass="entr" fill="hold" grpId="26" nodeType="afterEffect">
                                  <p:stCondLst>
                                    <p:cond delay="0"/>
                                  </p:stCondLst>
                                  <p:iterate>
                                    <p:tmAbs val="0"/>
                                  </p:iterate>
                                  <p:childTnLst>
                                    <p:set>
                                      <p:cBhvr>
                                        <p:cTn id="111" fill="hold"/>
                                        <p:tgtEl>
                                          <p:spTgt spid="639"/>
                                        </p:tgtEl>
                                        <p:attrNameLst>
                                          <p:attrName>style.visibility</p:attrName>
                                        </p:attrNameLst>
                                      </p:cBhvr>
                                      <p:to>
                                        <p:strVal val="visible"/>
                                      </p:to>
                                    </p:set>
                                    <p:animEffect transition="in" filter="fade">
                                      <p:cBhvr>
                                        <p:cTn id="112" dur="500"/>
                                        <p:tgtEl>
                                          <p:spTgt spid="639"/>
                                        </p:tgtEl>
                                      </p:cBhvr>
                                    </p:animEffect>
                                  </p:childTnLst>
                                </p:cTn>
                              </p:par>
                            </p:childTnLst>
                          </p:cTn>
                        </p:par>
                        <p:par>
                          <p:cTn id="113" fill="hold">
                            <p:stCondLst>
                              <p:cond delay="12500"/>
                            </p:stCondLst>
                            <p:childTnLst>
                              <p:par>
                                <p:cTn id="114" presetID="10" presetClass="entr" fill="hold" grpId="27" nodeType="afterEffect">
                                  <p:stCondLst>
                                    <p:cond delay="0"/>
                                  </p:stCondLst>
                                  <p:iterate>
                                    <p:tmAbs val="0"/>
                                  </p:iterate>
                                  <p:childTnLst>
                                    <p:set>
                                      <p:cBhvr>
                                        <p:cTn id="115" fill="hold"/>
                                        <p:tgtEl>
                                          <p:spTgt spid="675"/>
                                        </p:tgtEl>
                                        <p:attrNameLst>
                                          <p:attrName>style.visibility</p:attrName>
                                        </p:attrNameLst>
                                      </p:cBhvr>
                                      <p:to>
                                        <p:strVal val="visible"/>
                                      </p:to>
                                    </p:set>
                                    <p:animEffect transition="in" filter="fade">
                                      <p:cBhvr>
                                        <p:cTn id="116" dur="500"/>
                                        <p:tgtEl>
                                          <p:spTgt spid="675"/>
                                        </p:tgtEl>
                                      </p:cBhvr>
                                    </p:animEffect>
                                  </p:childTnLst>
                                </p:cTn>
                              </p:par>
                            </p:childTnLst>
                          </p:cTn>
                        </p:par>
                        <p:par>
                          <p:cTn id="117" fill="hold">
                            <p:stCondLst>
                              <p:cond delay="13000"/>
                            </p:stCondLst>
                            <p:childTnLst>
                              <p:par>
                                <p:cTn id="118" presetID="23" presetClass="entr" presetSubtype="16" fill="hold" grpId="28" nodeType="afterEffect">
                                  <p:stCondLst>
                                    <p:cond delay="0"/>
                                  </p:stCondLst>
                                  <p:iterate>
                                    <p:tmAbs val="0"/>
                                  </p:iterate>
                                  <p:childTnLst>
                                    <p:set>
                                      <p:cBhvr>
                                        <p:cTn id="119" fill="hold"/>
                                        <p:tgtEl>
                                          <p:spTgt spid="674"/>
                                        </p:tgtEl>
                                        <p:attrNameLst>
                                          <p:attrName>style.visibility</p:attrName>
                                        </p:attrNameLst>
                                      </p:cBhvr>
                                      <p:to>
                                        <p:strVal val="visible"/>
                                      </p:to>
                                    </p:set>
                                    <p:anim calcmode="lin" valueType="num">
                                      <p:cBhvr>
                                        <p:cTn id="120" dur="500" fill="hold"/>
                                        <p:tgtEl>
                                          <p:spTgt spid="674"/>
                                        </p:tgtEl>
                                        <p:attrNameLst>
                                          <p:attrName>ppt_w</p:attrName>
                                        </p:attrNameLst>
                                      </p:cBhvr>
                                      <p:tavLst>
                                        <p:tav tm="0">
                                          <p:val>
                                            <p:fltVal val="0"/>
                                          </p:val>
                                        </p:tav>
                                        <p:tav tm="100000">
                                          <p:val>
                                            <p:strVal val="#ppt_w"/>
                                          </p:val>
                                        </p:tav>
                                      </p:tavLst>
                                    </p:anim>
                                    <p:anim calcmode="lin" valueType="num">
                                      <p:cBhvr>
                                        <p:cTn id="121" dur="500" fill="hold"/>
                                        <p:tgtEl>
                                          <p:spTgt spid="674"/>
                                        </p:tgtEl>
                                        <p:attrNameLst>
                                          <p:attrName>ppt_h</p:attrName>
                                        </p:attrNameLst>
                                      </p:cBhvr>
                                      <p:tavLst>
                                        <p:tav tm="0">
                                          <p:val>
                                            <p:fltVal val="0"/>
                                          </p:val>
                                        </p:tav>
                                        <p:tav tm="100000">
                                          <p:val>
                                            <p:strVal val="#ppt_h"/>
                                          </p:val>
                                        </p:tav>
                                      </p:tavLst>
                                    </p:anim>
                                  </p:childTnLst>
                                </p:cTn>
                              </p:par>
                            </p:childTnLst>
                          </p:cTn>
                        </p:par>
                        <p:par>
                          <p:cTn id="122" fill="hold">
                            <p:stCondLst>
                              <p:cond delay="13500"/>
                            </p:stCondLst>
                            <p:childTnLst>
                              <p:par>
                                <p:cTn id="123" presetID="10" presetClass="entr" fill="hold" grpId="29" nodeType="afterEffect">
                                  <p:stCondLst>
                                    <p:cond delay="0"/>
                                  </p:stCondLst>
                                  <p:iterate>
                                    <p:tmAbs val="0"/>
                                  </p:iterate>
                                  <p:childTnLst>
                                    <p:set>
                                      <p:cBhvr>
                                        <p:cTn id="124" fill="hold"/>
                                        <p:tgtEl>
                                          <p:spTgt spid="679"/>
                                        </p:tgtEl>
                                        <p:attrNameLst>
                                          <p:attrName>style.visibility</p:attrName>
                                        </p:attrNameLst>
                                      </p:cBhvr>
                                      <p:to>
                                        <p:strVal val="visible"/>
                                      </p:to>
                                    </p:set>
                                    <p:animEffect transition="in" filter="fade">
                                      <p:cBhvr>
                                        <p:cTn id="125" dur="500"/>
                                        <p:tgtEl>
                                          <p:spTgt spid="679"/>
                                        </p:tgtEl>
                                      </p:cBhvr>
                                    </p:animEffect>
                                  </p:childTnLst>
                                </p:cTn>
                              </p:par>
                            </p:childTnLst>
                          </p:cTn>
                        </p:par>
                        <p:par>
                          <p:cTn id="126" fill="hold">
                            <p:stCondLst>
                              <p:cond delay="14000"/>
                            </p:stCondLst>
                            <p:childTnLst>
                              <p:par>
                                <p:cTn id="127" presetID="23" presetClass="entr" presetSubtype="16" fill="hold" grpId="30" nodeType="afterEffect">
                                  <p:stCondLst>
                                    <p:cond delay="0"/>
                                  </p:stCondLst>
                                  <p:iterate>
                                    <p:tmAbs val="0"/>
                                  </p:iterate>
                                  <p:childTnLst>
                                    <p:set>
                                      <p:cBhvr>
                                        <p:cTn id="128" fill="hold"/>
                                        <p:tgtEl>
                                          <p:spTgt spid="678"/>
                                        </p:tgtEl>
                                        <p:attrNameLst>
                                          <p:attrName>style.visibility</p:attrName>
                                        </p:attrNameLst>
                                      </p:cBhvr>
                                      <p:to>
                                        <p:strVal val="visible"/>
                                      </p:to>
                                    </p:set>
                                    <p:anim calcmode="lin" valueType="num">
                                      <p:cBhvr>
                                        <p:cTn id="129" dur="500" fill="hold"/>
                                        <p:tgtEl>
                                          <p:spTgt spid="678"/>
                                        </p:tgtEl>
                                        <p:attrNameLst>
                                          <p:attrName>ppt_w</p:attrName>
                                        </p:attrNameLst>
                                      </p:cBhvr>
                                      <p:tavLst>
                                        <p:tav tm="0">
                                          <p:val>
                                            <p:fltVal val="0"/>
                                          </p:val>
                                        </p:tav>
                                        <p:tav tm="100000">
                                          <p:val>
                                            <p:strVal val="#ppt_w"/>
                                          </p:val>
                                        </p:tav>
                                      </p:tavLst>
                                    </p:anim>
                                    <p:anim calcmode="lin" valueType="num">
                                      <p:cBhvr>
                                        <p:cTn id="130" dur="500" fill="hold"/>
                                        <p:tgtEl>
                                          <p:spTgt spid="678"/>
                                        </p:tgtEl>
                                        <p:attrNameLst>
                                          <p:attrName>ppt_h</p:attrName>
                                        </p:attrNameLst>
                                      </p:cBhvr>
                                      <p:tavLst>
                                        <p:tav tm="0">
                                          <p:val>
                                            <p:fltVal val="0"/>
                                          </p:val>
                                        </p:tav>
                                        <p:tav tm="100000">
                                          <p:val>
                                            <p:strVal val="#ppt_h"/>
                                          </p:val>
                                        </p:tav>
                                      </p:tavLst>
                                    </p:anim>
                                  </p:childTnLst>
                                </p:cTn>
                              </p:par>
                            </p:childTnLst>
                          </p:cTn>
                        </p:par>
                        <p:par>
                          <p:cTn id="131" fill="hold">
                            <p:stCondLst>
                              <p:cond delay="14500"/>
                            </p:stCondLst>
                            <p:childTnLst>
                              <p:par>
                                <p:cTn id="132" presetID="10" presetClass="entr" fill="hold" grpId="31" nodeType="afterEffect">
                                  <p:stCondLst>
                                    <p:cond delay="0"/>
                                  </p:stCondLst>
                                  <p:iterate>
                                    <p:tmAbs val="0"/>
                                  </p:iterate>
                                  <p:childTnLst>
                                    <p:set>
                                      <p:cBhvr>
                                        <p:cTn id="133" fill="hold"/>
                                        <p:tgtEl>
                                          <p:spTgt spid="683"/>
                                        </p:tgtEl>
                                        <p:attrNameLst>
                                          <p:attrName>style.visibility</p:attrName>
                                        </p:attrNameLst>
                                      </p:cBhvr>
                                      <p:to>
                                        <p:strVal val="visible"/>
                                      </p:to>
                                    </p:set>
                                    <p:animEffect transition="in" filter="fade">
                                      <p:cBhvr>
                                        <p:cTn id="134" dur="500"/>
                                        <p:tgtEl>
                                          <p:spTgt spid="683"/>
                                        </p:tgtEl>
                                      </p:cBhvr>
                                    </p:animEffect>
                                  </p:childTnLst>
                                </p:cTn>
                              </p:par>
                            </p:childTnLst>
                          </p:cTn>
                        </p:par>
                        <p:par>
                          <p:cTn id="135" fill="hold">
                            <p:stCondLst>
                              <p:cond delay="15000"/>
                            </p:stCondLst>
                            <p:childTnLst>
                              <p:par>
                                <p:cTn id="136" presetID="23" presetClass="entr" presetSubtype="16" fill="hold" grpId="32" nodeType="afterEffect">
                                  <p:stCondLst>
                                    <p:cond delay="0"/>
                                  </p:stCondLst>
                                  <p:iterate>
                                    <p:tmAbs val="0"/>
                                  </p:iterate>
                                  <p:childTnLst>
                                    <p:set>
                                      <p:cBhvr>
                                        <p:cTn id="137" fill="hold"/>
                                        <p:tgtEl>
                                          <p:spTgt spid="682"/>
                                        </p:tgtEl>
                                        <p:attrNameLst>
                                          <p:attrName>style.visibility</p:attrName>
                                        </p:attrNameLst>
                                      </p:cBhvr>
                                      <p:to>
                                        <p:strVal val="visible"/>
                                      </p:to>
                                    </p:set>
                                    <p:anim calcmode="lin" valueType="num">
                                      <p:cBhvr>
                                        <p:cTn id="138" dur="500" fill="hold"/>
                                        <p:tgtEl>
                                          <p:spTgt spid="682"/>
                                        </p:tgtEl>
                                        <p:attrNameLst>
                                          <p:attrName>ppt_w</p:attrName>
                                        </p:attrNameLst>
                                      </p:cBhvr>
                                      <p:tavLst>
                                        <p:tav tm="0">
                                          <p:val>
                                            <p:fltVal val="0"/>
                                          </p:val>
                                        </p:tav>
                                        <p:tav tm="100000">
                                          <p:val>
                                            <p:strVal val="#ppt_w"/>
                                          </p:val>
                                        </p:tav>
                                      </p:tavLst>
                                    </p:anim>
                                    <p:anim calcmode="lin" valueType="num">
                                      <p:cBhvr>
                                        <p:cTn id="139" dur="500" fill="hold"/>
                                        <p:tgtEl>
                                          <p:spTgt spid="682"/>
                                        </p:tgtEl>
                                        <p:attrNameLst>
                                          <p:attrName>ppt_h</p:attrName>
                                        </p:attrNameLst>
                                      </p:cBhvr>
                                      <p:tavLst>
                                        <p:tav tm="0">
                                          <p:val>
                                            <p:fltVal val="0"/>
                                          </p:val>
                                        </p:tav>
                                        <p:tav tm="100000">
                                          <p:val>
                                            <p:strVal val="#ppt_h"/>
                                          </p:val>
                                        </p:tav>
                                      </p:tavLst>
                                    </p:anim>
                                  </p:childTnLst>
                                </p:cTn>
                              </p:par>
                            </p:childTnLst>
                          </p:cTn>
                        </p:par>
                        <p:par>
                          <p:cTn id="140" fill="hold">
                            <p:stCondLst>
                              <p:cond delay="15500"/>
                            </p:stCondLst>
                            <p:childTnLst>
                              <p:par>
                                <p:cTn id="141" presetID="10" presetClass="entr" fill="hold" grpId="33" nodeType="afterEffect">
                                  <p:stCondLst>
                                    <p:cond delay="0"/>
                                  </p:stCondLst>
                                  <p:iterate>
                                    <p:tmAbs val="0"/>
                                  </p:iterate>
                                  <p:childTnLst>
                                    <p:set>
                                      <p:cBhvr>
                                        <p:cTn id="142" fill="hold"/>
                                        <p:tgtEl>
                                          <p:spTgt spid="687"/>
                                        </p:tgtEl>
                                        <p:attrNameLst>
                                          <p:attrName>style.visibility</p:attrName>
                                        </p:attrNameLst>
                                      </p:cBhvr>
                                      <p:to>
                                        <p:strVal val="visible"/>
                                      </p:to>
                                    </p:set>
                                    <p:animEffect transition="in" filter="fade">
                                      <p:cBhvr>
                                        <p:cTn id="143" dur="500"/>
                                        <p:tgtEl>
                                          <p:spTgt spid="687"/>
                                        </p:tgtEl>
                                      </p:cBhvr>
                                    </p:animEffect>
                                  </p:childTnLst>
                                </p:cTn>
                              </p:par>
                            </p:childTnLst>
                          </p:cTn>
                        </p:par>
                        <p:par>
                          <p:cTn id="144" fill="hold">
                            <p:stCondLst>
                              <p:cond delay="16000"/>
                            </p:stCondLst>
                            <p:childTnLst>
                              <p:par>
                                <p:cTn id="145" presetID="23" presetClass="entr" presetSubtype="16" fill="hold" grpId="34" nodeType="afterEffect">
                                  <p:stCondLst>
                                    <p:cond delay="0"/>
                                  </p:stCondLst>
                                  <p:iterate>
                                    <p:tmAbs val="0"/>
                                  </p:iterate>
                                  <p:childTnLst>
                                    <p:set>
                                      <p:cBhvr>
                                        <p:cTn id="146" fill="hold"/>
                                        <p:tgtEl>
                                          <p:spTgt spid="686"/>
                                        </p:tgtEl>
                                        <p:attrNameLst>
                                          <p:attrName>style.visibility</p:attrName>
                                        </p:attrNameLst>
                                      </p:cBhvr>
                                      <p:to>
                                        <p:strVal val="visible"/>
                                      </p:to>
                                    </p:set>
                                    <p:anim calcmode="lin" valueType="num">
                                      <p:cBhvr>
                                        <p:cTn id="147" dur="500" fill="hold"/>
                                        <p:tgtEl>
                                          <p:spTgt spid="686"/>
                                        </p:tgtEl>
                                        <p:attrNameLst>
                                          <p:attrName>ppt_w</p:attrName>
                                        </p:attrNameLst>
                                      </p:cBhvr>
                                      <p:tavLst>
                                        <p:tav tm="0">
                                          <p:val>
                                            <p:fltVal val="0"/>
                                          </p:val>
                                        </p:tav>
                                        <p:tav tm="100000">
                                          <p:val>
                                            <p:strVal val="#ppt_w"/>
                                          </p:val>
                                        </p:tav>
                                      </p:tavLst>
                                    </p:anim>
                                    <p:anim calcmode="lin" valueType="num">
                                      <p:cBhvr>
                                        <p:cTn id="148" dur="500" fill="hold"/>
                                        <p:tgtEl>
                                          <p:spTgt spid="686"/>
                                        </p:tgtEl>
                                        <p:attrNameLst>
                                          <p:attrName>ppt_h</p:attrName>
                                        </p:attrNameLst>
                                      </p:cBhvr>
                                      <p:tavLst>
                                        <p:tav tm="0">
                                          <p:val>
                                            <p:fltVal val="0"/>
                                          </p:val>
                                        </p:tav>
                                        <p:tav tm="100000">
                                          <p:val>
                                            <p:strVal val="#ppt_h"/>
                                          </p:val>
                                        </p:tav>
                                      </p:tavLst>
                                    </p:anim>
                                  </p:childTnLst>
                                </p:cTn>
                              </p:par>
                            </p:childTnLst>
                          </p:cTn>
                        </p:par>
                        <p:par>
                          <p:cTn id="149" fill="hold">
                            <p:stCondLst>
                              <p:cond delay="16500"/>
                            </p:stCondLst>
                            <p:childTnLst>
                              <p:par>
                                <p:cTn id="150" presetID="10" presetClass="entr" fill="hold" grpId="35" nodeType="afterEffect">
                                  <p:stCondLst>
                                    <p:cond delay="0"/>
                                  </p:stCondLst>
                                  <p:iterate>
                                    <p:tmAbs val="0"/>
                                  </p:iterate>
                                  <p:childTnLst>
                                    <p:set>
                                      <p:cBhvr>
                                        <p:cTn id="151" fill="hold"/>
                                        <p:tgtEl>
                                          <p:spTgt spid="691"/>
                                        </p:tgtEl>
                                        <p:attrNameLst>
                                          <p:attrName>style.visibility</p:attrName>
                                        </p:attrNameLst>
                                      </p:cBhvr>
                                      <p:to>
                                        <p:strVal val="visible"/>
                                      </p:to>
                                    </p:set>
                                    <p:animEffect transition="in" filter="fade">
                                      <p:cBhvr>
                                        <p:cTn id="152" dur="500"/>
                                        <p:tgtEl>
                                          <p:spTgt spid="691"/>
                                        </p:tgtEl>
                                      </p:cBhvr>
                                    </p:animEffect>
                                  </p:childTnLst>
                                </p:cTn>
                              </p:par>
                            </p:childTnLst>
                          </p:cTn>
                        </p:par>
                        <p:par>
                          <p:cTn id="153" fill="hold">
                            <p:stCondLst>
                              <p:cond delay="17000"/>
                            </p:stCondLst>
                            <p:childTnLst>
                              <p:par>
                                <p:cTn id="154" presetID="23" presetClass="entr" presetSubtype="16" fill="hold" grpId="36" nodeType="afterEffect">
                                  <p:stCondLst>
                                    <p:cond delay="0"/>
                                  </p:stCondLst>
                                  <p:iterate>
                                    <p:tmAbs val="0"/>
                                  </p:iterate>
                                  <p:childTnLst>
                                    <p:set>
                                      <p:cBhvr>
                                        <p:cTn id="155" fill="hold"/>
                                        <p:tgtEl>
                                          <p:spTgt spid="690"/>
                                        </p:tgtEl>
                                        <p:attrNameLst>
                                          <p:attrName>style.visibility</p:attrName>
                                        </p:attrNameLst>
                                      </p:cBhvr>
                                      <p:to>
                                        <p:strVal val="visible"/>
                                      </p:to>
                                    </p:set>
                                    <p:anim calcmode="lin" valueType="num">
                                      <p:cBhvr>
                                        <p:cTn id="156" dur="500" fill="hold"/>
                                        <p:tgtEl>
                                          <p:spTgt spid="690"/>
                                        </p:tgtEl>
                                        <p:attrNameLst>
                                          <p:attrName>ppt_w</p:attrName>
                                        </p:attrNameLst>
                                      </p:cBhvr>
                                      <p:tavLst>
                                        <p:tav tm="0">
                                          <p:val>
                                            <p:fltVal val="0"/>
                                          </p:val>
                                        </p:tav>
                                        <p:tav tm="100000">
                                          <p:val>
                                            <p:strVal val="#ppt_w"/>
                                          </p:val>
                                        </p:tav>
                                      </p:tavLst>
                                    </p:anim>
                                    <p:anim calcmode="lin" valueType="num">
                                      <p:cBhvr>
                                        <p:cTn id="157" dur="500" fill="hold"/>
                                        <p:tgtEl>
                                          <p:spTgt spid="690"/>
                                        </p:tgtEl>
                                        <p:attrNameLst>
                                          <p:attrName>ppt_h</p:attrName>
                                        </p:attrNameLst>
                                      </p:cBhvr>
                                      <p:tavLst>
                                        <p:tav tm="0">
                                          <p:val>
                                            <p:fltVal val="0"/>
                                          </p:val>
                                        </p:tav>
                                        <p:tav tm="100000">
                                          <p:val>
                                            <p:strVal val="#ppt_h"/>
                                          </p:val>
                                        </p:tav>
                                      </p:tavLst>
                                    </p:anim>
                                  </p:childTnLst>
                                </p:cTn>
                              </p:par>
                            </p:childTnLst>
                          </p:cTn>
                        </p:par>
                        <p:par>
                          <p:cTn id="158" fill="hold">
                            <p:stCondLst>
                              <p:cond delay="17500"/>
                            </p:stCondLst>
                            <p:childTnLst>
                              <p:par>
                                <p:cTn id="159" presetID="10" presetClass="entr" fill="hold" grpId="2" nodeType="afterEffect">
                                  <p:stCondLst>
                                    <p:cond delay="0"/>
                                  </p:stCondLst>
                                  <p:iterate>
                                    <p:tmAbs val="0"/>
                                  </p:iterate>
                                  <p:childTnLst>
                                    <p:set>
                                      <p:cBhvr>
                                        <p:cTn id="160" fill="hold"/>
                                        <p:tgtEl>
                                          <p:spTgt spid="719">
                                            <p:txEl>
                                              <p:pRg st="1" end="1"/>
                                            </p:txEl>
                                          </p:spTgt>
                                        </p:tgtEl>
                                        <p:attrNameLst>
                                          <p:attrName>style.visibility</p:attrName>
                                        </p:attrNameLst>
                                      </p:cBhvr>
                                      <p:to>
                                        <p:strVal val="visible"/>
                                      </p:to>
                                    </p:set>
                                    <p:animEffect transition="in" filter="fade">
                                      <p:cBhvr>
                                        <p:cTn id="161" dur="500"/>
                                        <p:tgtEl>
                                          <p:spTgt spid="719">
                                            <p:txEl>
                                              <p:pRg st="1" end="1"/>
                                            </p:txEl>
                                          </p:spTgt>
                                        </p:tgtEl>
                                      </p:cBhvr>
                                    </p:animEffect>
                                  </p:childTnLst>
                                </p:cTn>
                              </p:par>
                            </p:childTnLst>
                          </p:cTn>
                        </p:par>
                        <p:par>
                          <p:cTn id="162" fill="hold">
                            <p:stCondLst>
                              <p:cond delay="18000"/>
                            </p:stCondLst>
                            <p:childTnLst>
                              <p:par>
                                <p:cTn id="163" presetID="10" presetClass="entr" fill="hold" grpId="2" nodeType="afterEffect">
                                  <p:stCondLst>
                                    <p:cond delay="0"/>
                                  </p:stCondLst>
                                  <p:iterate>
                                    <p:tmAbs val="0"/>
                                  </p:iterate>
                                  <p:childTnLst>
                                    <p:set>
                                      <p:cBhvr>
                                        <p:cTn id="164" fill="hold"/>
                                        <p:tgtEl>
                                          <p:spTgt spid="719">
                                            <p:txEl>
                                              <p:pRg st="2" end="2"/>
                                            </p:txEl>
                                          </p:spTgt>
                                        </p:tgtEl>
                                        <p:attrNameLst>
                                          <p:attrName>style.visibility</p:attrName>
                                        </p:attrNameLst>
                                      </p:cBhvr>
                                      <p:to>
                                        <p:strVal val="visible"/>
                                      </p:to>
                                    </p:set>
                                    <p:animEffect transition="in" filter="fade">
                                      <p:cBhvr>
                                        <p:cTn id="165" dur="500"/>
                                        <p:tgtEl>
                                          <p:spTgt spid="719">
                                            <p:txEl>
                                              <p:pRg st="2" end="2"/>
                                            </p:txEl>
                                          </p:spTgt>
                                        </p:tgtEl>
                                      </p:cBhvr>
                                    </p:animEffect>
                                  </p:childTnLst>
                                </p:cTn>
                              </p:par>
                            </p:childTnLst>
                          </p:cTn>
                        </p:par>
                        <p:par>
                          <p:cTn id="166" fill="hold">
                            <p:stCondLst>
                              <p:cond delay="18500"/>
                            </p:stCondLst>
                            <p:childTnLst>
                              <p:par>
                                <p:cTn id="167" presetID="10" presetClass="entr" fill="hold" grpId="2" nodeType="afterEffect">
                                  <p:stCondLst>
                                    <p:cond delay="0"/>
                                  </p:stCondLst>
                                  <p:iterate>
                                    <p:tmAbs val="0"/>
                                  </p:iterate>
                                  <p:childTnLst>
                                    <p:set>
                                      <p:cBhvr>
                                        <p:cTn id="168" fill="hold"/>
                                        <p:tgtEl>
                                          <p:spTgt spid="719">
                                            <p:txEl>
                                              <p:pRg st="3" end="3"/>
                                            </p:txEl>
                                          </p:spTgt>
                                        </p:tgtEl>
                                        <p:attrNameLst>
                                          <p:attrName>style.visibility</p:attrName>
                                        </p:attrNameLst>
                                      </p:cBhvr>
                                      <p:to>
                                        <p:strVal val="visible"/>
                                      </p:to>
                                    </p:set>
                                    <p:animEffect transition="in" filter="fade">
                                      <p:cBhvr>
                                        <p:cTn id="169" dur="500"/>
                                        <p:tgtEl>
                                          <p:spTgt spid="719">
                                            <p:txEl>
                                              <p:pRg st="3" end="3"/>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path" presetSubtype="0" accel="50000" decel="50000" fill="hold" nodeType="clickEffect">
                                  <p:stCondLst>
                                    <p:cond delay="0"/>
                                  </p:stCondLst>
                                  <p:childTnLst>
                                    <p:animMotion origin="layout" path="M 0.000000 0.000000 L 0.045933 0.206532" pathEditMode="relative">
                                      <p:cBhvr>
                                        <p:cTn id="173" dur="500" fill="hold"/>
                                        <p:tgtEl>
                                          <p:spTgt spid="662"/>
                                        </p:tgtEl>
                                        <p:attrNameLst>
                                          <p:attrName>ppt_x</p:attrName>
                                          <p:attrName>ppt_y</p:attrName>
                                        </p:attrNameLst>
                                      </p:cBhvr>
                                    </p:animMotion>
                                  </p:childTnLst>
                                </p:cTn>
                              </p:par>
                            </p:childTnLst>
                          </p:cTn>
                        </p:par>
                        <p:par>
                          <p:cTn id="174" fill="hold">
                            <p:stCondLst>
                              <p:cond delay="500"/>
                            </p:stCondLst>
                            <p:childTnLst>
                              <p:par>
                                <p:cTn id="175" presetID="10" presetClass="entr" fill="hold" grpId="38" nodeType="afterEffect">
                                  <p:stCondLst>
                                    <p:cond delay="0"/>
                                  </p:stCondLst>
                                  <p:iterate>
                                    <p:tmAbs val="0"/>
                                  </p:iterate>
                                  <p:childTnLst>
                                    <p:set>
                                      <p:cBhvr>
                                        <p:cTn id="176" fill="hold"/>
                                        <p:tgtEl>
                                          <p:spTgt spid="700"/>
                                        </p:tgtEl>
                                        <p:attrNameLst>
                                          <p:attrName>style.visibility</p:attrName>
                                        </p:attrNameLst>
                                      </p:cBhvr>
                                      <p:to>
                                        <p:strVal val="visible"/>
                                      </p:to>
                                    </p:set>
                                    <p:animEffect transition="in" filter="fade">
                                      <p:cBhvr>
                                        <p:cTn id="177" dur="500"/>
                                        <p:tgtEl>
                                          <p:spTgt spid="700"/>
                                        </p:tgtEl>
                                      </p:cBhvr>
                                    </p:animEffect>
                                  </p:childTnLst>
                                </p:cTn>
                              </p:par>
                            </p:childTnLst>
                          </p:cTn>
                        </p:par>
                        <p:par>
                          <p:cTn id="178" fill="hold">
                            <p:stCondLst>
                              <p:cond delay="1000"/>
                            </p:stCondLst>
                            <p:childTnLst>
                              <p:par>
                                <p:cTn id="179" presetID="10" presetClass="entr" fill="hold" grpId="39" nodeType="afterEffect">
                                  <p:stCondLst>
                                    <p:cond delay="0"/>
                                  </p:stCondLst>
                                  <p:iterate>
                                    <p:tmAbs val="0"/>
                                  </p:iterate>
                                  <p:childTnLst>
                                    <p:set>
                                      <p:cBhvr>
                                        <p:cTn id="180" fill="hold"/>
                                        <p:tgtEl>
                                          <p:spTgt spid="701"/>
                                        </p:tgtEl>
                                        <p:attrNameLst>
                                          <p:attrName>style.visibility</p:attrName>
                                        </p:attrNameLst>
                                      </p:cBhvr>
                                      <p:to>
                                        <p:strVal val="visible"/>
                                      </p:to>
                                    </p:set>
                                    <p:animEffect transition="in" filter="fade">
                                      <p:cBhvr>
                                        <p:cTn id="181" dur="500"/>
                                        <p:tgtEl>
                                          <p:spTgt spid="701"/>
                                        </p:tgtEl>
                                      </p:cBhvr>
                                    </p:animEffect>
                                  </p:childTnLst>
                                </p:cTn>
                              </p:par>
                            </p:childTnLst>
                          </p:cTn>
                        </p:par>
                        <p:par>
                          <p:cTn id="182" fill="hold">
                            <p:stCondLst>
                              <p:cond delay="1500"/>
                            </p:stCondLst>
                            <p:childTnLst>
                              <p:par>
                                <p:cTn id="183" presetID="10" presetClass="exit" fill="hold" grpId="40" nodeType="afterEffect">
                                  <p:stCondLst>
                                    <p:cond delay="0"/>
                                  </p:stCondLst>
                                  <p:iterate>
                                    <p:tmAbs val="0"/>
                                  </p:iterate>
                                  <p:childTnLst>
                                    <p:animEffect transition="out" filter="fade">
                                      <p:cBhvr>
                                        <p:cTn id="184" dur="250" fill="hold"/>
                                        <p:tgtEl>
                                          <p:spTgt spid="675"/>
                                        </p:tgtEl>
                                      </p:cBhvr>
                                    </p:animEffect>
                                    <p:set>
                                      <p:cBhvr>
                                        <p:cTn id="185" fill="hold">
                                          <p:stCondLst>
                                            <p:cond delay="249"/>
                                          </p:stCondLst>
                                        </p:cTn>
                                        <p:tgtEl>
                                          <p:spTgt spid="675"/>
                                        </p:tgtEl>
                                        <p:attrNameLst>
                                          <p:attrName>style.visibility</p:attrName>
                                        </p:attrNameLst>
                                      </p:cBhvr>
                                      <p:to>
                                        <p:strVal val="hidden"/>
                                      </p:to>
                                    </p:set>
                                  </p:childTnLst>
                                </p:cTn>
                              </p:par>
                            </p:childTnLst>
                          </p:cTn>
                        </p:par>
                        <p:par>
                          <p:cTn id="186" fill="hold">
                            <p:stCondLst>
                              <p:cond delay="1750"/>
                            </p:stCondLst>
                            <p:childTnLst>
                              <p:par>
                                <p:cTn id="187" presetID="10" presetClass="exit" fill="hold" grpId="41" nodeType="afterEffect">
                                  <p:stCondLst>
                                    <p:cond delay="0"/>
                                  </p:stCondLst>
                                  <p:iterate>
                                    <p:tmAbs val="0"/>
                                  </p:iterate>
                                  <p:childTnLst>
                                    <p:animEffect transition="out" filter="fade">
                                      <p:cBhvr>
                                        <p:cTn id="188" dur="250" fill="hold"/>
                                        <p:tgtEl>
                                          <p:spTgt spid="691"/>
                                        </p:tgtEl>
                                      </p:cBhvr>
                                    </p:animEffect>
                                    <p:set>
                                      <p:cBhvr>
                                        <p:cTn id="189" fill="hold">
                                          <p:stCondLst>
                                            <p:cond delay="249"/>
                                          </p:stCondLst>
                                        </p:cTn>
                                        <p:tgtEl>
                                          <p:spTgt spid="691"/>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path" presetSubtype="0" accel="50000" decel="50000" fill="hold" nodeType="clickEffect">
                                  <p:stCondLst>
                                    <p:cond delay="0"/>
                                  </p:stCondLst>
                                  <p:childTnLst>
                                    <p:animMotion origin="layout" path="M 0.000000 0.000000 L -0.139850 0.211762" pathEditMode="relative">
                                      <p:cBhvr>
                                        <p:cTn id="193" dur="500" fill="hold"/>
                                        <p:tgtEl>
                                          <p:spTgt spid="665"/>
                                        </p:tgtEl>
                                        <p:attrNameLst>
                                          <p:attrName>ppt_x</p:attrName>
                                          <p:attrName>ppt_y</p:attrName>
                                        </p:attrNameLst>
                                      </p:cBhvr>
                                    </p:animMotion>
                                  </p:childTnLst>
                                </p:cTn>
                              </p:par>
                            </p:childTnLst>
                          </p:cTn>
                        </p:par>
                        <p:par>
                          <p:cTn id="194" fill="hold">
                            <p:stCondLst>
                              <p:cond delay="500"/>
                            </p:stCondLst>
                            <p:childTnLst>
                              <p:par>
                                <p:cTn id="195" presetID="10" presetClass="entr" fill="hold" grpId="43" nodeType="afterEffect">
                                  <p:stCondLst>
                                    <p:cond delay="0"/>
                                  </p:stCondLst>
                                  <p:iterate>
                                    <p:tmAbs val="0"/>
                                  </p:iterate>
                                  <p:childTnLst>
                                    <p:set>
                                      <p:cBhvr>
                                        <p:cTn id="196" fill="hold"/>
                                        <p:tgtEl>
                                          <p:spTgt spid="702"/>
                                        </p:tgtEl>
                                        <p:attrNameLst>
                                          <p:attrName>style.visibility</p:attrName>
                                        </p:attrNameLst>
                                      </p:cBhvr>
                                      <p:to>
                                        <p:strVal val="visible"/>
                                      </p:to>
                                    </p:set>
                                    <p:animEffect transition="in" filter="fade">
                                      <p:cBhvr>
                                        <p:cTn id="197" dur="500"/>
                                        <p:tgtEl>
                                          <p:spTgt spid="702"/>
                                        </p:tgtEl>
                                      </p:cBhvr>
                                    </p:animEffect>
                                  </p:childTnLst>
                                </p:cTn>
                              </p:par>
                            </p:childTnLst>
                          </p:cTn>
                        </p:par>
                        <p:par>
                          <p:cTn id="198" fill="hold">
                            <p:stCondLst>
                              <p:cond delay="1000"/>
                            </p:stCondLst>
                            <p:childTnLst>
                              <p:par>
                                <p:cTn id="199" presetID="10" presetClass="entr" fill="hold" grpId="44" nodeType="afterEffect">
                                  <p:stCondLst>
                                    <p:cond delay="0"/>
                                  </p:stCondLst>
                                  <p:iterate>
                                    <p:tmAbs val="0"/>
                                  </p:iterate>
                                  <p:childTnLst>
                                    <p:set>
                                      <p:cBhvr>
                                        <p:cTn id="200" fill="hold"/>
                                        <p:tgtEl>
                                          <p:spTgt spid="703"/>
                                        </p:tgtEl>
                                        <p:attrNameLst>
                                          <p:attrName>style.visibility</p:attrName>
                                        </p:attrNameLst>
                                      </p:cBhvr>
                                      <p:to>
                                        <p:strVal val="visible"/>
                                      </p:to>
                                    </p:set>
                                    <p:animEffect transition="in" filter="fade">
                                      <p:cBhvr>
                                        <p:cTn id="201" dur="500"/>
                                        <p:tgtEl>
                                          <p:spTgt spid="703"/>
                                        </p:tgtEl>
                                      </p:cBhvr>
                                    </p:animEffect>
                                  </p:childTnLst>
                                </p:cTn>
                              </p:par>
                            </p:childTnLst>
                          </p:cTn>
                        </p:par>
                        <p:par>
                          <p:cTn id="202" fill="hold">
                            <p:stCondLst>
                              <p:cond delay="1500"/>
                            </p:stCondLst>
                            <p:childTnLst>
                              <p:par>
                                <p:cTn id="203" presetID="10" presetClass="exit" fill="hold" grpId="45" nodeType="afterEffect">
                                  <p:stCondLst>
                                    <p:cond delay="0"/>
                                  </p:stCondLst>
                                  <p:iterate>
                                    <p:tmAbs val="0"/>
                                  </p:iterate>
                                  <p:childTnLst>
                                    <p:animEffect transition="out" filter="fade">
                                      <p:cBhvr>
                                        <p:cTn id="204" dur="250" fill="hold"/>
                                        <p:tgtEl>
                                          <p:spTgt spid="683"/>
                                        </p:tgtEl>
                                      </p:cBhvr>
                                    </p:animEffect>
                                    <p:set>
                                      <p:cBhvr>
                                        <p:cTn id="205" fill="hold">
                                          <p:stCondLst>
                                            <p:cond delay="249"/>
                                          </p:stCondLst>
                                        </p:cTn>
                                        <p:tgtEl>
                                          <p:spTgt spid="683"/>
                                        </p:tgtEl>
                                        <p:attrNameLst>
                                          <p:attrName>style.visibility</p:attrName>
                                        </p:attrNameLst>
                                      </p:cBhvr>
                                      <p:to>
                                        <p:strVal val="hidden"/>
                                      </p:to>
                                    </p:set>
                                  </p:childTnLst>
                                </p:cTn>
                              </p:par>
                            </p:childTnLst>
                          </p:cTn>
                        </p:par>
                        <p:par>
                          <p:cTn id="206" fill="hold">
                            <p:stCondLst>
                              <p:cond delay="1750"/>
                            </p:stCondLst>
                            <p:childTnLst>
                              <p:par>
                                <p:cTn id="207" presetID="10" presetClass="exit" fill="hold" grpId="46" nodeType="afterEffect">
                                  <p:stCondLst>
                                    <p:cond delay="0"/>
                                  </p:stCondLst>
                                  <p:iterate>
                                    <p:tmAbs val="0"/>
                                  </p:iterate>
                                  <p:childTnLst>
                                    <p:animEffect transition="out" filter="fade">
                                      <p:cBhvr>
                                        <p:cTn id="208" dur="250" fill="hold"/>
                                        <p:tgtEl>
                                          <p:spTgt spid="701"/>
                                        </p:tgtEl>
                                      </p:cBhvr>
                                    </p:animEffect>
                                    <p:set>
                                      <p:cBhvr>
                                        <p:cTn id="209" fill="hold">
                                          <p:stCondLst>
                                            <p:cond delay="249"/>
                                          </p:stCondLst>
                                        </p:cTn>
                                        <p:tgtEl>
                                          <p:spTgt spid="701"/>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 presetClass="path" presetSubtype="0" accel="50000" decel="50000" fill="hold" nodeType="clickEffect">
                                  <p:stCondLst>
                                    <p:cond delay="0"/>
                                  </p:stCondLst>
                                  <p:childTnLst>
                                    <p:animMotion origin="layout" path="M 0.000000 0.000000 L -0.135211 0.213296" pathEditMode="relative">
                                      <p:cBhvr>
                                        <p:cTn id="213" dur="500" fill="hold"/>
                                        <p:tgtEl>
                                          <p:spTgt spid="663"/>
                                        </p:tgtEl>
                                        <p:attrNameLst>
                                          <p:attrName>ppt_x</p:attrName>
                                          <p:attrName>ppt_y</p:attrName>
                                        </p:attrNameLst>
                                      </p:cBhvr>
                                    </p:animMotion>
                                  </p:childTnLst>
                                </p:cTn>
                              </p:par>
                            </p:childTnLst>
                          </p:cTn>
                        </p:par>
                        <p:par>
                          <p:cTn id="214" fill="hold">
                            <p:stCondLst>
                              <p:cond delay="500"/>
                            </p:stCondLst>
                            <p:childTnLst>
                              <p:par>
                                <p:cTn id="215" presetID="10" presetClass="entr" fill="hold" grpId="48" nodeType="afterEffect">
                                  <p:stCondLst>
                                    <p:cond delay="0"/>
                                  </p:stCondLst>
                                  <p:iterate>
                                    <p:tmAbs val="0"/>
                                  </p:iterate>
                                  <p:childTnLst>
                                    <p:set>
                                      <p:cBhvr>
                                        <p:cTn id="216" fill="hold"/>
                                        <p:tgtEl>
                                          <p:spTgt spid="704"/>
                                        </p:tgtEl>
                                        <p:attrNameLst>
                                          <p:attrName>style.visibility</p:attrName>
                                        </p:attrNameLst>
                                      </p:cBhvr>
                                      <p:to>
                                        <p:strVal val="visible"/>
                                      </p:to>
                                    </p:set>
                                    <p:animEffect transition="in" filter="fade">
                                      <p:cBhvr>
                                        <p:cTn id="217" dur="500"/>
                                        <p:tgtEl>
                                          <p:spTgt spid="704"/>
                                        </p:tgtEl>
                                      </p:cBhvr>
                                    </p:animEffect>
                                  </p:childTnLst>
                                </p:cTn>
                              </p:par>
                            </p:childTnLst>
                          </p:cTn>
                        </p:par>
                        <p:par>
                          <p:cTn id="218" fill="hold">
                            <p:stCondLst>
                              <p:cond delay="1000"/>
                            </p:stCondLst>
                            <p:childTnLst>
                              <p:par>
                                <p:cTn id="219" presetID="10" presetClass="entr" fill="hold" grpId="49" nodeType="afterEffect">
                                  <p:stCondLst>
                                    <p:cond delay="0"/>
                                  </p:stCondLst>
                                  <p:iterate>
                                    <p:tmAbs val="0"/>
                                  </p:iterate>
                                  <p:childTnLst>
                                    <p:set>
                                      <p:cBhvr>
                                        <p:cTn id="220" fill="hold"/>
                                        <p:tgtEl>
                                          <p:spTgt spid="705"/>
                                        </p:tgtEl>
                                        <p:attrNameLst>
                                          <p:attrName>style.visibility</p:attrName>
                                        </p:attrNameLst>
                                      </p:cBhvr>
                                      <p:to>
                                        <p:strVal val="visible"/>
                                      </p:to>
                                    </p:set>
                                    <p:animEffect transition="in" filter="fade">
                                      <p:cBhvr>
                                        <p:cTn id="221" dur="500"/>
                                        <p:tgtEl>
                                          <p:spTgt spid="705"/>
                                        </p:tgtEl>
                                      </p:cBhvr>
                                    </p:animEffect>
                                  </p:childTnLst>
                                </p:cTn>
                              </p:par>
                            </p:childTnLst>
                          </p:cTn>
                        </p:par>
                        <p:par>
                          <p:cTn id="222" fill="hold">
                            <p:stCondLst>
                              <p:cond delay="1500"/>
                            </p:stCondLst>
                            <p:childTnLst>
                              <p:par>
                                <p:cTn id="223" presetID="10" presetClass="exit" fill="hold" grpId="50" nodeType="afterEffect">
                                  <p:stCondLst>
                                    <p:cond delay="0"/>
                                  </p:stCondLst>
                                  <p:iterate>
                                    <p:tmAbs val="0"/>
                                  </p:iterate>
                                  <p:childTnLst>
                                    <p:animEffect transition="out" filter="fade">
                                      <p:cBhvr>
                                        <p:cTn id="224" dur="250" fill="hold"/>
                                        <p:tgtEl>
                                          <p:spTgt spid="703"/>
                                        </p:tgtEl>
                                      </p:cBhvr>
                                    </p:animEffect>
                                    <p:set>
                                      <p:cBhvr>
                                        <p:cTn id="225" fill="hold">
                                          <p:stCondLst>
                                            <p:cond delay="249"/>
                                          </p:stCondLst>
                                        </p:cTn>
                                        <p:tgtEl>
                                          <p:spTgt spid="703"/>
                                        </p:tgtEl>
                                        <p:attrNameLst>
                                          <p:attrName>style.visibility</p:attrName>
                                        </p:attrNameLst>
                                      </p:cBhvr>
                                      <p:to>
                                        <p:strVal val="hidden"/>
                                      </p:to>
                                    </p:set>
                                  </p:childTnLst>
                                </p:cTn>
                              </p:par>
                            </p:childTnLst>
                          </p:cTn>
                        </p:par>
                        <p:par>
                          <p:cTn id="226" fill="hold">
                            <p:stCondLst>
                              <p:cond delay="1750"/>
                            </p:stCondLst>
                            <p:childTnLst>
                              <p:par>
                                <p:cTn id="227" presetID="10" presetClass="exit" fill="hold" grpId="51" nodeType="afterEffect">
                                  <p:stCondLst>
                                    <p:cond delay="0"/>
                                  </p:stCondLst>
                                  <p:iterate>
                                    <p:tmAbs val="0"/>
                                  </p:iterate>
                                  <p:childTnLst>
                                    <p:animEffect transition="out" filter="fade">
                                      <p:cBhvr>
                                        <p:cTn id="228" dur="250" fill="hold"/>
                                        <p:tgtEl>
                                          <p:spTgt spid="702"/>
                                        </p:tgtEl>
                                      </p:cBhvr>
                                    </p:animEffect>
                                    <p:set>
                                      <p:cBhvr>
                                        <p:cTn id="229" fill="hold">
                                          <p:stCondLst>
                                            <p:cond delay="249"/>
                                          </p:stCondLst>
                                        </p:cTn>
                                        <p:tgtEl>
                                          <p:spTgt spid="702"/>
                                        </p:tgtEl>
                                        <p:attrNameLst>
                                          <p:attrName>style.visibility</p:attrName>
                                        </p:attrNameLst>
                                      </p:cBhvr>
                                      <p:to>
                                        <p:strVal val="hidden"/>
                                      </p:to>
                                    </p:set>
                                  </p:childTnLst>
                                </p:cTn>
                              </p:par>
                            </p:childTnLst>
                          </p:cTn>
                        </p:par>
                        <p:par>
                          <p:cTn id="230" fill="hold">
                            <p:stCondLst>
                              <p:cond delay="0"/>
                            </p:stCondLst>
                            <p:childTnLst>
                              <p:par>
                                <p:cTn id="231" presetID="-1" presetClass="path" presetSubtype="0" accel="50000" decel="50000" fill="hold" nodeType="afterEffect">
                                  <p:stCondLst>
                                    <p:cond delay="1000"/>
                                  </p:stCondLst>
                                  <p:childTnLst>
                                    <p:animMotion origin="layout" path="M 0.000000 0.000000 L 0.136281 0.213542" pathEditMode="relative">
                                      <p:cBhvr>
                                        <p:cTn id="232" dur="500" fill="hold"/>
                                        <p:tgtEl>
                                          <p:spTgt spid="661"/>
                                        </p:tgtEl>
                                        <p:attrNameLst>
                                          <p:attrName>ppt_x</p:attrName>
                                          <p:attrName>ppt_y</p:attrName>
                                        </p:attrNameLst>
                                      </p:cBhvr>
                                    </p:animMotion>
                                  </p:childTnLst>
                                </p:cTn>
                              </p:par>
                            </p:childTnLst>
                          </p:cTn>
                        </p:par>
                        <p:par>
                          <p:cTn id="233" fill="hold">
                            <p:stCondLst>
                              <p:cond delay="1500"/>
                            </p:stCondLst>
                            <p:childTnLst>
                              <p:par>
                                <p:cTn id="234" presetID="10" presetClass="exit" fill="hold" grpId="53" nodeType="afterEffect">
                                  <p:stCondLst>
                                    <p:cond delay="0"/>
                                  </p:stCondLst>
                                  <p:iterate>
                                    <p:tmAbs val="0"/>
                                  </p:iterate>
                                  <p:childTnLst>
                                    <p:animEffect transition="out" filter="fade">
                                      <p:cBhvr>
                                        <p:cTn id="235" dur="250" fill="hold"/>
                                        <p:tgtEl>
                                          <p:spTgt spid="700"/>
                                        </p:tgtEl>
                                      </p:cBhvr>
                                    </p:animEffect>
                                    <p:set>
                                      <p:cBhvr>
                                        <p:cTn id="236" fill="hold">
                                          <p:stCondLst>
                                            <p:cond delay="249"/>
                                          </p:stCondLst>
                                        </p:cTn>
                                        <p:tgtEl>
                                          <p:spTgt spid="700"/>
                                        </p:tgtEl>
                                        <p:attrNameLst>
                                          <p:attrName>style.visibility</p:attrName>
                                        </p:attrNameLst>
                                      </p:cBhvr>
                                      <p:to>
                                        <p:strVal val="hidden"/>
                                      </p:to>
                                    </p:set>
                                  </p:childTnLst>
                                </p:cTn>
                              </p:par>
                            </p:childTnLst>
                          </p:cTn>
                        </p:par>
                        <p:par>
                          <p:cTn id="237" fill="hold">
                            <p:stCondLst>
                              <p:cond delay="1750"/>
                            </p:stCondLst>
                            <p:childTnLst>
                              <p:par>
                                <p:cTn id="238" presetID="10" presetClass="exit" fill="hold" grpId="54" nodeType="afterEffect">
                                  <p:stCondLst>
                                    <p:cond delay="0"/>
                                  </p:stCondLst>
                                  <p:iterate>
                                    <p:tmAbs val="0"/>
                                  </p:iterate>
                                  <p:childTnLst>
                                    <p:animEffect transition="out" filter="fade">
                                      <p:cBhvr>
                                        <p:cTn id="239" dur="250" fill="hold"/>
                                        <p:tgtEl>
                                          <p:spTgt spid="705"/>
                                        </p:tgtEl>
                                      </p:cBhvr>
                                    </p:animEffect>
                                    <p:set>
                                      <p:cBhvr>
                                        <p:cTn id="240" fill="hold">
                                          <p:stCondLst>
                                            <p:cond delay="249"/>
                                          </p:stCondLst>
                                        </p:cTn>
                                        <p:tgtEl>
                                          <p:spTgt spid="705"/>
                                        </p:tgtEl>
                                        <p:attrNameLst>
                                          <p:attrName>style.visibility</p:attrName>
                                        </p:attrNameLst>
                                      </p:cBhvr>
                                      <p:to>
                                        <p:strVal val="hidden"/>
                                      </p:to>
                                    </p:set>
                                  </p:childTnLst>
                                </p:cTn>
                              </p:par>
                            </p:childTnLst>
                          </p:cTn>
                        </p:par>
                        <p:par>
                          <p:cTn id="241" fill="hold">
                            <p:stCondLst>
                              <p:cond delay="2000"/>
                            </p:stCondLst>
                            <p:childTnLst>
                              <p:par>
                                <p:cTn id="242" presetID="10" presetClass="entr" fill="hold" grpId="55" nodeType="afterEffect">
                                  <p:stCondLst>
                                    <p:cond delay="0"/>
                                  </p:stCondLst>
                                  <p:iterate>
                                    <p:tmAbs val="0"/>
                                  </p:iterate>
                                  <p:childTnLst>
                                    <p:set>
                                      <p:cBhvr>
                                        <p:cTn id="243" fill="hold"/>
                                        <p:tgtEl>
                                          <p:spTgt spid="706"/>
                                        </p:tgtEl>
                                        <p:attrNameLst>
                                          <p:attrName>style.visibility</p:attrName>
                                        </p:attrNameLst>
                                      </p:cBhvr>
                                      <p:to>
                                        <p:strVal val="visible"/>
                                      </p:to>
                                    </p:set>
                                    <p:animEffect transition="in" filter="fade">
                                      <p:cBhvr>
                                        <p:cTn id="244" dur="500"/>
                                        <p:tgtEl>
                                          <p:spTgt spid="706"/>
                                        </p:tgtEl>
                                      </p:cBhvr>
                                    </p:animEffect>
                                  </p:childTnLst>
                                </p:cTn>
                              </p:par>
                            </p:childTnLst>
                          </p:cTn>
                        </p:par>
                        <p:par>
                          <p:cTn id="245" fill="hold">
                            <p:stCondLst>
                              <p:cond delay="2500"/>
                            </p:stCondLst>
                            <p:childTnLst>
                              <p:par>
                                <p:cTn id="246" presetID="10" presetClass="entr" fill="hold" grpId="56" nodeType="afterEffect">
                                  <p:stCondLst>
                                    <p:cond delay="0"/>
                                  </p:stCondLst>
                                  <p:iterate>
                                    <p:tmAbs val="0"/>
                                  </p:iterate>
                                  <p:childTnLst>
                                    <p:set>
                                      <p:cBhvr>
                                        <p:cTn id="247" fill="hold"/>
                                        <p:tgtEl>
                                          <p:spTgt spid="707"/>
                                        </p:tgtEl>
                                        <p:attrNameLst>
                                          <p:attrName>style.visibility</p:attrName>
                                        </p:attrNameLst>
                                      </p:cBhvr>
                                      <p:to>
                                        <p:strVal val="visible"/>
                                      </p:to>
                                    </p:set>
                                    <p:animEffect transition="in" filter="fade">
                                      <p:cBhvr>
                                        <p:cTn id="248" dur="500"/>
                                        <p:tgtEl>
                                          <p:spTgt spid="707"/>
                                        </p:tgtEl>
                                      </p:cBhvr>
                                    </p:animEffect>
                                  </p:childTnLst>
                                </p:cTn>
                              </p:par>
                            </p:childTnLst>
                          </p:cTn>
                        </p:par>
                        <p:par>
                          <p:cTn id="249" fill="hold">
                            <p:stCondLst>
                              <p:cond delay="0"/>
                            </p:stCondLst>
                            <p:childTnLst>
                              <p:par>
                                <p:cTn id="250" presetID="-1" presetClass="path" presetSubtype="0" accel="50000" decel="50000" fill="hold" nodeType="afterEffect">
                                  <p:stCondLst>
                                    <p:cond delay="1000"/>
                                  </p:stCondLst>
                                  <p:childTnLst>
                                    <p:animMotion origin="layout" path="M 0.000000 0.000000 L 0.137376 0.213296" pathEditMode="relative">
                                      <p:cBhvr>
                                        <p:cTn id="251" dur="500" fill="hold"/>
                                        <p:tgtEl>
                                          <p:spTgt spid="667"/>
                                        </p:tgtEl>
                                        <p:attrNameLst>
                                          <p:attrName>ppt_x</p:attrName>
                                          <p:attrName>ppt_y</p:attrName>
                                        </p:attrNameLst>
                                      </p:cBhvr>
                                    </p:animMotion>
                                  </p:childTnLst>
                                </p:cTn>
                              </p:par>
                            </p:childTnLst>
                          </p:cTn>
                        </p:par>
                        <p:par>
                          <p:cTn id="252" fill="hold">
                            <p:stCondLst>
                              <p:cond delay="1500"/>
                            </p:stCondLst>
                            <p:childTnLst>
                              <p:par>
                                <p:cTn id="253" presetID="10" presetClass="exit" fill="hold" grpId="58" nodeType="afterEffect">
                                  <p:stCondLst>
                                    <p:cond delay="0"/>
                                  </p:stCondLst>
                                  <p:iterate>
                                    <p:tmAbs val="0"/>
                                  </p:iterate>
                                  <p:childTnLst>
                                    <p:animEffect transition="out" filter="fade">
                                      <p:cBhvr>
                                        <p:cTn id="254" dur="250" fill="hold"/>
                                        <p:tgtEl>
                                          <p:spTgt spid="707"/>
                                        </p:tgtEl>
                                      </p:cBhvr>
                                    </p:animEffect>
                                    <p:set>
                                      <p:cBhvr>
                                        <p:cTn id="255" fill="hold">
                                          <p:stCondLst>
                                            <p:cond delay="249"/>
                                          </p:stCondLst>
                                        </p:cTn>
                                        <p:tgtEl>
                                          <p:spTgt spid="707"/>
                                        </p:tgtEl>
                                        <p:attrNameLst>
                                          <p:attrName>style.visibility</p:attrName>
                                        </p:attrNameLst>
                                      </p:cBhvr>
                                      <p:to>
                                        <p:strVal val="hidden"/>
                                      </p:to>
                                    </p:set>
                                  </p:childTnLst>
                                </p:cTn>
                              </p:par>
                            </p:childTnLst>
                          </p:cTn>
                        </p:par>
                        <p:par>
                          <p:cTn id="256" fill="hold">
                            <p:stCondLst>
                              <p:cond delay="1750"/>
                            </p:stCondLst>
                            <p:childTnLst>
                              <p:par>
                                <p:cTn id="257" presetID="10" presetClass="entr" fill="hold" grpId="59" nodeType="afterEffect">
                                  <p:stCondLst>
                                    <p:cond delay="0"/>
                                  </p:stCondLst>
                                  <p:iterate>
                                    <p:tmAbs val="0"/>
                                  </p:iterate>
                                  <p:childTnLst>
                                    <p:set>
                                      <p:cBhvr>
                                        <p:cTn id="258" fill="hold"/>
                                        <p:tgtEl>
                                          <p:spTgt spid="708"/>
                                        </p:tgtEl>
                                        <p:attrNameLst>
                                          <p:attrName>style.visibility</p:attrName>
                                        </p:attrNameLst>
                                      </p:cBhvr>
                                      <p:to>
                                        <p:strVal val="visible"/>
                                      </p:to>
                                    </p:set>
                                    <p:animEffect transition="in" filter="fade">
                                      <p:cBhvr>
                                        <p:cTn id="259" dur="500"/>
                                        <p:tgtEl>
                                          <p:spTgt spid="708"/>
                                        </p:tgtEl>
                                      </p:cBhvr>
                                    </p:animEffect>
                                  </p:childTnLst>
                                </p:cTn>
                              </p:par>
                            </p:childTnLst>
                          </p:cTn>
                        </p:par>
                        <p:par>
                          <p:cTn id="260" fill="hold">
                            <p:stCondLst>
                              <p:cond delay="2250"/>
                            </p:stCondLst>
                            <p:childTnLst>
                              <p:par>
                                <p:cTn id="261" presetID="10" presetClass="exit" fill="hold" grpId="60" nodeType="afterEffect">
                                  <p:stCondLst>
                                    <p:cond delay="0"/>
                                  </p:stCondLst>
                                  <p:iterate>
                                    <p:tmAbs val="0"/>
                                  </p:iterate>
                                  <p:childTnLst>
                                    <p:animEffect transition="out" filter="fade">
                                      <p:cBhvr>
                                        <p:cTn id="262" dur="250" fill="hold"/>
                                        <p:tgtEl>
                                          <p:spTgt spid="706"/>
                                        </p:tgtEl>
                                      </p:cBhvr>
                                    </p:animEffect>
                                    <p:set>
                                      <p:cBhvr>
                                        <p:cTn id="263" fill="hold">
                                          <p:stCondLst>
                                            <p:cond delay="249"/>
                                          </p:stCondLst>
                                        </p:cTn>
                                        <p:tgtEl>
                                          <p:spTgt spid="706"/>
                                        </p:tgtEl>
                                        <p:attrNameLst>
                                          <p:attrName>style.visibility</p:attrName>
                                        </p:attrNameLst>
                                      </p:cBhvr>
                                      <p:to>
                                        <p:strVal val="hidden"/>
                                      </p:to>
                                    </p:set>
                                  </p:childTnLst>
                                </p:cTn>
                              </p:par>
                            </p:childTnLst>
                          </p:cTn>
                        </p:par>
                        <p:par>
                          <p:cTn id="264" fill="hold">
                            <p:stCondLst>
                              <p:cond delay="2500"/>
                            </p:stCondLst>
                            <p:childTnLst>
                              <p:par>
                                <p:cTn id="265" presetID="10" presetClass="entr" fill="hold" grpId="61" nodeType="afterEffect">
                                  <p:stCondLst>
                                    <p:cond delay="0"/>
                                  </p:stCondLst>
                                  <p:iterate>
                                    <p:tmAbs val="0"/>
                                  </p:iterate>
                                  <p:childTnLst>
                                    <p:set>
                                      <p:cBhvr>
                                        <p:cTn id="266" fill="hold"/>
                                        <p:tgtEl>
                                          <p:spTgt spid="709"/>
                                        </p:tgtEl>
                                        <p:attrNameLst>
                                          <p:attrName>style.visibility</p:attrName>
                                        </p:attrNameLst>
                                      </p:cBhvr>
                                      <p:to>
                                        <p:strVal val="visible"/>
                                      </p:to>
                                    </p:set>
                                    <p:animEffect transition="in" filter="fade">
                                      <p:cBhvr>
                                        <p:cTn id="267" dur="500"/>
                                        <p:tgtEl>
                                          <p:spTgt spid="709"/>
                                        </p:tgtEl>
                                      </p:cBhvr>
                                    </p:animEffect>
                                  </p:childTnLst>
                                </p:cTn>
                              </p:par>
                            </p:childTnLst>
                          </p:cTn>
                        </p:par>
                        <p:par>
                          <p:cTn id="268" fill="hold">
                            <p:stCondLst>
                              <p:cond delay="0"/>
                            </p:stCondLst>
                            <p:childTnLst>
                              <p:par>
                                <p:cTn id="269" presetID="-1" presetClass="path" presetSubtype="0" accel="50000" decel="50000" fill="hold" nodeType="afterEffect">
                                  <p:stCondLst>
                                    <p:cond delay="1000"/>
                                  </p:stCondLst>
                                  <p:childTnLst>
                                    <p:animMotion origin="layout" path="M 0.000000 0.000000 L -0.042027 0.210229" pathEditMode="relative">
                                      <p:cBhvr>
                                        <p:cTn id="270" dur="500" fill="hold"/>
                                        <p:tgtEl>
                                          <p:spTgt spid="666"/>
                                        </p:tgtEl>
                                        <p:attrNameLst>
                                          <p:attrName>ppt_x</p:attrName>
                                          <p:attrName>ppt_y</p:attrName>
                                        </p:attrNameLst>
                                      </p:cBhvr>
                                    </p:animMotion>
                                  </p:childTnLst>
                                </p:cTn>
                              </p:par>
                            </p:childTnLst>
                          </p:cTn>
                        </p:par>
                        <p:par>
                          <p:cTn id="271" fill="hold">
                            <p:stCondLst>
                              <p:cond delay="1500"/>
                            </p:stCondLst>
                            <p:childTnLst>
                              <p:par>
                                <p:cTn id="272" presetID="10" presetClass="exit" fill="hold" grpId="63" nodeType="afterEffect">
                                  <p:stCondLst>
                                    <p:cond delay="0"/>
                                  </p:stCondLst>
                                  <p:iterate>
                                    <p:tmAbs val="0"/>
                                  </p:iterate>
                                  <p:childTnLst>
                                    <p:animEffect transition="out" filter="fade">
                                      <p:cBhvr>
                                        <p:cTn id="273" dur="250" fill="hold"/>
                                        <p:tgtEl>
                                          <p:spTgt spid="704"/>
                                        </p:tgtEl>
                                      </p:cBhvr>
                                    </p:animEffect>
                                    <p:set>
                                      <p:cBhvr>
                                        <p:cTn id="274" fill="hold">
                                          <p:stCondLst>
                                            <p:cond delay="249"/>
                                          </p:stCondLst>
                                        </p:cTn>
                                        <p:tgtEl>
                                          <p:spTgt spid="704"/>
                                        </p:tgtEl>
                                        <p:attrNameLst>
                                          <p:attrName>style.visibility</p:attrName>
                                        </p:attrNameLst>
                                      </p:cBhvr>
                                      <p:to>
                                        <p:strVal val="hidden"/>
                                      </p:to>
                                    </p:set>
                                  </p:childTnLst>
                                </p:cTn>
                              </p:par>
                            </p:childTnLst>
                          </p:cTn>
                        </p:par>
                        <p:par>
                          <p:cTn id="275" fill="hold">
                            <p:stCondLst>
                              <p:cond delay="1750"/>
                            </p:stCondLst>
                            <p:childTnLst>
                              <p:par>
                                <p:cTn id="276" presetID="10" presetClass="exit" fill="hold" grpId="64" nodeType="afterEffect">
                                  <p:stCondLst>
                                    <p:cond delay="0"/>
                                  </p:stCondLst>
                                  <p:iterate>
                                    <p:tmAbs val="0"/>
                                  </p:iterate>
                                  <p:childTnLst>
                                    <p:animEffect transition="out" filter="fade">
                                      <p:cBhvr>
                                        <p:cTn id="277" dur="250" fill="hold"/>
                                        <p:tgtEl>
                                          <p:spTgt spid="709"/>
                                        </p:tgtEl>
                                      </p:cBhvr>
                                    </p:animEffect>
                                    <p:set>
                                      <p:cBhvr>
                                        <p:cTn id="278" fill="hold">
                                          <p:stCondLst>
                                            <p:cond delay="249"/>
                                          </p:stCondLst>
                                        </p:cTn>
                                        <p:tgtEl>
                                          <p:spTgt spid="709"/>
                                        </p:tgtEl>
                                        <p:attrNameLst>
                                          <p:attrName>style.visibility</p:attrName>
                                        </p:attrNameLst>
                                      </p:cBhvr>
                                      <p:to>
                                        <p:strVal val="hidden"/>
                                      </p:to>
                                    </p:set>
                                  </p:childTnLst>
                                </p:cTn>
                              </p:par>
                            </p:childTnLst>
                          </p:cTn>
                        </p:par>
                        <p:par>
                          <p:cTn id="279" fill="hold">
                            <p:stCondLst>
                              <p:cond delay="2000"/>
                            </p:stCondLst>
                            <p:childTnLst>
                              <p:par>
                                <p:cTn id="280" presetID="10" presetClass="entr" fill="hold" grpId="65" nodeType="afterEffect">
                                  <p:stCondLst>
                                    <p:cond delay="0"/>
                                  </p:stCondLst>
                                  <p:iterate>
                                    <p:tmAbs val="0"/>
                                  </p:iterate>
                                  <p:childTnLst>
                                    <p:set>
                                      <p:cBhvr>
                                        <p:cTn id="281" fill="hold"/>
                                        <p:tgtEl>
                                          <p:spTgt spid="710"/>
                                        </p:tgtEl>
                                        <p:attrNameLst>
                                          <p:attrName>style.visibility</p:attrName>
                                        </p:attrNameLst>
                                      </p:cBhvr>
                                      <p:to>
                                        <p:strVal val="visible"/>
                                      </p:to>
                                    </p:set>
                                    <p:animEffect transition="in" filter="fade">
                                      <p:cBhvr>
                                        <p:cTn id="282" dur="500"/>
                                        <p:tgtEl>
                                          <p:spTgt spid="710"/>
                                        </p:tgtEl>
                                      </p:cBhvr>
                                    </p:animEffect>
                                  </p:childTnLst>
                                </p:cTn>
                              </p:par>
                            </p:childTnLst>
                          </p:cTn>
                        </p:par>
                        <p:par>
                          <p:cTn id="283" fill="hold">
                            <p:stCondLst>
                              <p:cond delay="2500"/>
                            </p:stCondLst>
                            <p:childTnLst>
                              <p:par>
                                <p:cTn id="284" presetID="10" presetClass="entr" fill="hold" grpId="66" nodeType="afterEffect">
                                  <p:stCondLst>
                                    <p:cond delay="0"/>
                                  </p:stCondLst>
                                  <p:iterate>
                                    <p:tmAbs val="0"/>
                                  </p:iterate>
                                  <p:childTnLst>
                                    <p:set>
                                      <p:cBhvr>
                                        <p:cTn id="285" fill="hold"/>
                                        <p:tgtEl>
                                          <p:spTgt spid="711"/>
                                        </p:tgtEl>
                                        <p:attrNameLst>
                                          <p:attrName>style.visibility</p:attrName>
                                        </p:attrNameLst>
                                      </p:cBhvr>
                                      <p:to>
                                        <p:strVal val="visible"/>
                                      </p:to>
                                    </p:set>
                                    <p:animEffect transition="in" filter="fade">
                                      <p:cBhvr>
                                        <p:cTn id="286" dur="500"/>
                                        <p:tgtEl>
                                          <p:spTgt spid="711"/>
                                        </p:tgtEl>
                                      </p:cBhvr>
                                    </p:animEffect>
                                  </p:childTnLst>
                                </p:cTn>
                              </p:par>
                            </p:childTnLst>
                          </p:cTn>
                        </p:par>
                        <p:par>
                          <p:cTn id="287" fill="hold">
                            <p:stCondLst>
                              <p:cond delay="0"/>
                            </p:stCondLst>
                            <p:childTnLst>
                              <p:par>
                                <p:cTn id="288" presetID="-1" presetClass="path" presetSubtype="0" accel="50000" decel="50000" fill="hold" nodeType="afterEffect">
                                  <p:stCondLst>
                                    <p:cond delay="1000"/>
                                  </p:stCondLst>
                                  <p:childTnLst>
                                    <p:animMotion origin="layout" path="M 0.000000 0.000000 L 0.184857 0.213404" pathEditMode="relative">
                                      <p:cBhvr>
                                        <p:cTn id="289" dur="500" fill="hold"/>
                                        <p:tgtEl>
                                          <p:spTgt spid="671"/>
                                        </p:tgtEl>
                                        <p:attrNameLst>
                                          <p:attrName>ppt_x</p:attrName>
                                          <p:attrName>ppt_y</p:attrName>
                                        </p:attrNameLst>
                                      </p:cBhvr>
                                    </p:animMotion>
                                  </p:childTnLst>
                                </p:cTn>
                              </p:par>
                            </p:childTnLst>
                          </p:cTn>
                        </p:par>
                        <p:par>
                          <p:cTn id="290" fill="hold">
                            <p:stCondLst>
                              <p:cond delay="1500"/>
                            </p:stCondLst>
                            <p:childTnLst>
                              <p:par>
                                <p:cTn id="291" presetID="10" presetClass="entr" fill="hold" grpId="68" nodeType="afterEffect">
                                  <p:stCondLst>
                                    <p:cond delay="0"/>
                                  </p:stCondLst>
                                  <p:iterate>
                                    <p:tmAbs val="0"/>
                                  </p:iterate>
                                  <p:childTnLst>
                                    <p:set>
                                      <p:cBhvr>
                                        <p:cTn id="292" fill="hold"/>
                                        <p:tgtEl>
                                          <p:spTgt spid="712"/>
                                        </p:tgtEl>
                                        <p:attrNameLst>
                                          <p:attrName>style.visibility</p:attrName>
                                        </p:attrNameLst>
                                      </p:cBhvr>
                                      <p:to>
                                        <p:strVal val="visible"/>
                                      </p:to>
                                    </p:set>
                                    <p:animEffect transition="in" filter="fade">
                                      <p:cBhvr>
                                        <p:cTn id="293" dur="500"/>
                                        <p:tgtEl>
                                          <p:spTgt spid="712"/>
                                        </p:tgtEl>
                                      </p:cBhvr>
                                    </p:animEffect>
                                  </p:childTnLst>
                                </p:cTn>
                              </p:par>
                            </p:childTnLst>
                          </p:cTn>
                        </p:par>
                        <p:par>
                          <p:cTn id="294" fill="hold">
                            <p:stCondLst>
                              <p:cond delay="2000"/>
                            </p:stCondLst>
                            <p:childTnLst>
                              <p:par>
                                <p:cTn id="295" presetID="10" presetClass="exit" fill="hold" grpId="69" nodeType="afterEffect">
                                  <p:stCondLst>
                                    <p:cond delay="0"/>
                                  </p:stCondLst>
                                  <p:iterate>
                                    <p:tmAbs val="0"/>
                                  </p:iterate>
                                  <p:childTnLst>
                                    <p:animEffect transition="out" filter="fade">
                                      <p:cBhvr>
                                        <p:cTn id="296" dur="250" fill="hold"/>
                                        <p:tgtEl>
                                          <p:spTgt spid="711"/>
                                        </p:tgtEl>
                                      </p:cBhvr>
                                    </p:animEffect>
                                    <p:set>
                                      <p:cBhvr>
                                        <p:cTn id="297" fill="hold">
                                          <p:stCondLst>
                                            <p:cond delay="249"/>
                                          </p:stCondLst>
                                        </p:cTn>
                                        <p:tgtEl>
                                          <p:spTgt spid="711"/>
                                        </p:tgtEl>
                                        <p:attrNameLst>
                                          <p:attrName>style.visibility</p:attrName>
                                        </p:attrNameLst>
                                      </p:cBhvr>
                                      <p:to>
                                        <p:strVal val="hidden"/>
                                      </p:to>
                                    </p:set>
                                  </p:childTnLst>
                                </p:cTn>
                              </p:par>
                            </p:childTnLst>
                          </p:cTn>
                        </p:par>
                        <p:par>
                          <p:cTn id="298" fill="hold">
                            <p:stCondLst>
                              <p:cond delay="2250"/>
                            </p:stCondLst>
                            <p:childTnLst>
                              <p:par>
                                <p:cTn id="299" presetID="10" presetClass="entr" fill="hold" grpId="70" nodeType="afterEffect">
                                  <p:stCondLst>
                                    <p:cond delay="0"/>
                                  </p:stCondLst>
                                  <p:iterate>
                                    <p:tmAbs val="0"/>
                                  </p:iterate>
                                  <p:childTnLst>
                                    <p:set>
                                      <p:cBhvr>
                                        <p:cTn id="300" fill="hold"/>
                                        <p:tgtEl>
                                          <p:spTgt spid="713"/>
                                        </p:tgtEl>
                                        <p:attrNameLst>
                                          <p:attrName>style.visibility</p:attrName>
                                        </p:attrNameLst>
                                      </p:cBhvr>
                                      <p:to>
                                        <p:strVal val="visible"/>
                                      </p:to>
                                    </p:set>
                                    <p:animEffect transition="in" filter="fade">
                                      <p:cBhvr>
                                        <p:cTn id="301" dur="500"/>
                                        <p:tgtEl>
                                          <p:spTgt spid="713"/>
                                        </p:tgtEl>
                                      </p:cBhvr>
                                    </p:animEffect>
                                  </p:childTnLst>
                                </p:cTn>
                              </p:par>
                            </p:childTnLst>
                          </p:cTn>
                        </p:par>
                        <p:par>
                          <p:cTn id="302" fill="hold">
                            <p:stCondLst>
                              <p:cond delay="2750"/>
                            </p:stCondLst>
                            <p:childTnLst>
                              <p:par>
                                <p:cTn id="303" presetID="10" presetClass="exit" fill="hold" grpId="71" nodeType="afterEffect">
                                  <p:stCondLst>
                                    <p:cond delay="0"/>
                                  </p:stCondLst>
                                  <p:iterate>
                                    <p:tmAbs val="0"/>
                                  </p:iterate>
                                  <p:childTnLst>
                                    <p:animEffect transition="out" filter="fade">
                                      <p:cBhvr>
                                        <p:cTn id="304" dur="250" fill="hold"/>
                                        <p:tgtEl>
                                          <p:spTgt spid="708"/>
                                        </p:tgtEl>
                                      </p:cBhvr>
                                    </p:animEffect>
                                    <p:set>
                                      <p:cBhvr>
                                        <p:cTn id="305" fill="hold">
                                          <p:stCondLst>
                                            <p:cond delay="249"/>
                                          </p:stCondLst>
                                        </p:cTn>
                                        <p:tgtEl>
                                          <p:spTgt spid="708"/>
                                        </p:tgtEl>
                                        <p:attrNameLst>
                                          <p:attrName>style.visibility</p:attrName>
                                        </p:attrNameLst>
                                      </p:cBhvr>
                                      <p:to>
                                        <p:strVal val="hidden"/>
                                      </p:to>
                                    </p:set>
                                  </p:childTnLst>
                                </p:cTn>
                              </p:par>
                            </p:childTnLst>
                          </p:cTn>
                        </p:par>
                        <p:par>
                          <p:cTn id="306" fill="hold">
                            <p:stCondLst>
                              <p:cond delay="3000"/>
                            </p:stCondLst>
                            <p:childTnLst>
                              <p:par>
                                <p:cTn id="307" presetID="10" presetClass="entr" fill="hold" grpId="2" nodeType="afterEffect">
                                  <p:stCondLst>
                                    <p:cond delay="0"/>
                                  </p:stCondLst>
                                  <p:iterate>
                                    <p:tmAbs val="0"/>
                                  </p:iterate>
                                  <p:childTnLst>
                                    <p:set>
                                      <p:cBhvr>
                                        <p:cTn id="308" fill="hold"/>
                                        <p:tgtEl>
                                          <p:spTgt spid="719">
                                            <p:txEl>
                                              <p:pRg st="4" end="4"/>
                                            </p:txEl>
                                          </p:spTgt>
                                        </p:tgtEl>
                                        <p:attrNameLst>
                                          <p:attrName>style.visibility</p:attrName>
                                        </p:attrNameLst>
                                      </p:cBhvr>
                                      <p:to>
                                        <p:strVal val="visible"/>
                                      </p:to>
                                    </p:set>
                                    <p:animEffect transition="in" filter="fade">
                                      <p:cBhvr>
                                        <p:cTn id="309" dur="500"/>
                                        <p:tgtEl>
                                          <p:spTgt spid="719">
                                            <p:txEl>
                                              <p:pRg st="4" end="4"/>
                                            </p:txEl>
                                          </p:spTgt>
                                        </p:tgtEl>
                                      </p:cBhvr>
                                    </p:animEffect>
                                  </p:childTnLst>
                                </p:cTn>
                              </p:par>
                            </p:childTnLst>
                          </p:cTn>
                        </p:par>
                        <p:par>
                          <p:cTn id="310" fill="hold">
                            <p:stCondLst>
                              <p:cond delay="3500"/>
                            </p:stCondLst>
                            <p:childTnLst>
                              <p:par>
                                <p:cTn id="311" presetID="10" presetClass="entr" fill="hold" grpId="2" nodeType="afterEffect">
                                  <p:stCondLst>
                                    <p:cond delay="0"/>
                                  </p:stCondLst>
                                  <p:iterate>
                                    <p:tmAbs val="0"/>
                                  </p:iterate>
                                  <p:childTnLst>
                                    <p:set>
                                      <p:cBhvr>
                                        <p:cTn id="312" fill="hold"/>
                                        <p:tgtEl>
                                          <p:spTgt spid="719">
                                            <p:txEl>
                                              <p:pRg st="5" end="5"/>
                                            </p:txEl>
                                          </p:spTgt>
                                        </p:tgtEl>
                                        <p:attrNameLst>
                                          <p:attrName>style.visibility</p:attrName>
                                        </p:attrNameLst>
                                      </p:cBhvr>
                                      <p:to>
                                        <p:strVal val="visible"/>
                                      </p:to>
                                    </p:set>
                                    <p:animEffect transition="in" filter="fade">
                                      <p:cBhvr>
                                        <p:cTn id="313" dur="500"/>
                                        <p:tgtEl>
                                          <p:spTgt spid="719">
                                            <p:txEl>
                                              <p:pRg st="5" end="5"/>
                                            </p:txEl>
                                          </p:spTgt>
                                        </p:tgtEl>
                                      </p:cBhvr>
                                    </p:animEffect>
                                  </p:childTnLst>
                                </p:cTn>
                              </p:par>
                            </p:childTnLst>
                          </p:cTn>
                        </p:par>
                      </p:childTnLst>
                    </p:cTn>
                  </p:par>
                  <p:par>
                    <p:cTn id="314" fill="hold">
                      <p:stCondLst>
                        <p:cond delay="indefinite"/>
                      </p:stCondLst>
                      <p:childTnLst>
                        <p:par>
                          <p:cTn id="315" fill="hold">
                            <p:stCondLst>
                              <p:cond delay="0"/>
                            </p:stCondLst>
                            <p:childTnLst>
                              <p:par>
                                <p:cTn id="316" presetID="-1" presetClass="path" presetSubtype="0" accel="50000" decel="50000" fill="hold" nodeType="clickEffect">
                                  <p:stCondLst>
                                    <p:cond delay="0"/>
                                  </p:stCondLst>
                                  <p:childTnLst>
                                    <p:animMotion origin="layout" path="M -0.003520 -0.445674 L -0.003691 -0.856539" pathEditMode="relative">
                                      <p:cBhvr>
                                        <p:cTn id="317" dur="1000" fill="hold"/>
                                        <p:tgtEl>
                                          <p:spTgt spid="7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 grpId="26" animBg="1" advAuto="0"/>
      <p:bldP spid="642" grpId="16" animBg="1" advAuto="0"/>
      <p:bldP spid="645" grpId="17" animBg="1" advAuto="0"/>
      <p:bldP spid="648" grpId="18" animBg="1" advAuto="0"/>
      <p:bldP spid="651" grpId="19" animBg="1" advAuto="0"/>
      <p:bldP spid="654" grpId="20" animBg="1" advAuto="0"/>
      <p:bldP spid="657" grpId="21" animBg="1" advAuto="0"/>
      <p:bldP spid="660" grpId="22" animBg="1" advAuto="0"/>
      <p:bldP spid="661" grpId="11" animBg="1" advAuto="0"/>
      <p:bldP spid="662" grpId="8" animBg="1" advAuto="0"/>
      <p:bldP spid="663" grpId="10" animBg="1" advAuto="0"/>
      <p:bldP spid="664" grpId="15" animBg="1" advAuto="0"/>
      <p:bldP spid="665" grpId="9" animBg="1" advAuto="0"/>
      <p:bldP spid="666" grpId="13" animBg="1" advAuto="0"/>
      <p:bldP spid="667" grpId="12" animBg="1" advAuto="0"/>
      <p:bldP spid="670" grpId="23" animBg="1" advAuto="0"/>
      <p:bldP spid="671" grpId="14" animBg="1" advAuto="0"/>
      <p:bldP spid="674" grpId="28" animBg="1" advAuto="0"/>
      <p:bldP spid="675" grpId="27" animBg="1" advAuto="0"/>
      <p:bldP spid="675" grpId="40" animBg="1" advAuto="0"/>
      <p:bldP spid="678" grpId="30" animBg="1" advAuto="0"/>
      <p:bldP spid="679" grpId="29" animBg="1" advAuto="0"/>
      <p:bldP spid="682" grpId="32" animBg="1" advAuto="0"/>
      <p:bldP spid="683" grpId="31" animBg="1" advAuto="0"/>
      <p:bldP spid="683" grpId="45" animBg="1" advAuto="0"/>
      <p:bldP spid="686" grpId="34" animBg="1" advAuto="0"/>
      <p:bldP spid="687" grpId="33" animBg="1" advAuto="0"/>
      <p:bldP spid="690" grpId="36" animBg="1" advAuto="0"/>
      <p:bldP spid="691" grpId="35" animBg="1" advAuto="0"/>
      <p:bldP spid="691" grpId="41" animBg="1" advAuto="0"/>
      <p:bldP spid="694" grpId="4" animBg="1" advAuto="0"/>
      <p:bldP spid="697" grpId="24" animBg="1" advAuto="0"/>
      <p:bldP spid="698" grpId="25" animBg="1" advAuto="0"/>
      <p:bldP spid="699" grpId="5" animBg="1" advAuto="0"/>
      <p:bldP spid="700" grpId="38" animBg="1" advAuto="0"/>
      <p:bldP spid="700" grpId="53" animBg="1" advAuto="0"/>
      <p:bldP spid="701" grpId="39" animBg="1" advAuto="0"/>
      <p:bldP spid="701" grpId="46" animBg="1" advAuto="0"/>
      <p:bldP spid="702" grpId="43" animBg="1" advAuto="0"/>
      <p:bldP spid="702" grpId="51" animBg="1" advAuto="0"/>
      <p:bldP spid="703" grpId="44" animBg="1" advAuto="0"/>
      <p:bldP spid="703" grpId="50" animBg="1" advAuto="0"/>
      <p:bldP spid="704" grpId="48" animBg="1" advAuto="0"/>
      <p:bldP spid="704" grpId="63" animBg="1" advAuto="0"/>
      <p:bldP spid="705" grpId="49" animBg="1" advAuto="0"/>
      <p:bldP spid="705" grpId="54" animBg="1" advAuto="0"/>
      <p:bldP spid="706" grpId="55" animBg="1" advAuto="0"/>
      <p:bldP spid="706" grpId="60" animBg="1" advAuto="0"/>
      <p:bldP spid="707" grpId="56" animBg="1" advAuto="0"/>
      <p:bldP spid="707" grpId="58" animBg="1" advAuto="0"/>
      <p:bldP spid="708" grpId="59" animBg="1" advAuto="0"/>
      <p:bldP spid="708" grpId="71" animBg="1" advAuto="0"/>
      <p:bldP spid="709" grpId="61" animBg="1" advAuto="0"/>
      <p:bldP spid="709" grpId="64" animBg="1" advAuto="0"/>
      <p:bldP spid="710" grpId="65" animBg="1" advAuto="0"/>
      <p:bldP spid="711" grpId="66" animBg="1" advAuto="0"/>
      <p:bldP spid="711" grpId="69" animBg="1" advAuto="0"/>
      <p:bldP spid="712" grpId="68" animBg="1" advAuto="0"/>
      <p:bldP spid="713" grpId="70" animBg="1" advAuto="0"/>
      <p:bldP spid="719" grpId="2" build="p" bldLvl="5" animBg="1" advAuto="0"/>
      <p:bldP spid="720" grpId="1" animBg="1" advAuto="0"/>
      <p:bldP spid="723" grpId="6" animBg="1" advAuto="0"/>
      <p:bldP spid="724" grpId="7"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6" name="Group"/>
          <p:cNvGrpSpPr/>
          <p:nvPr/>
        </p:nvGrpSpPr>
        <p:grpSpPr>
          <a:xfrm>
            <a:off x="2952750" y="10966450"/>
            <a:ext cx="9743460" cy="2527300"/>
            <a:chOff x="0" y="0"/>
            <a:chExt cx="9743459" cy="2527300"/>
          </a:xfrm>
        </p:grpSpPr>
        <p:grpSp>
          <p:nvGrpSpPr>
            <p:cNvPr id="742" name="Group"/>
            <p:cNvGrpSpPr/>
            <p:nvPr/>
          </p:nvGrpSpPr>
          <p:grpSpPr>
            <a:xfrm>
              <a:off x="0" y="0"/>
              <a:ext cx="5171460" cy="2527300"/>
              <a:chOff x="0" y="0"/>
              <a:chExt cx="5171459" cy="2527300"/>
            </a:xfrm>
          </p:grpSpPr>
          <p:grpSp>
            <p:nvGrpSpPr>
              <p:cNvPr id="734" name="Group"/>
              <p:cNvGrpSpPr/>
              <p:nvPr/>
            </p:nvGrpSpPr>
            <p:grpSpPr>
              <a:xfrm>
                <a:off x="2286000" y="0"/>
                <a:ext cx="2885460" cy="2527300"/>
                <a:chOff x="0" y="0"/>
                <a:chExt cx="2885459" cy="2527300"/>
              </a:xfrm>
            </p:grpSpPr>
            <p:sp>
              <p:nvSpPr>
                <p:cNvPr id="73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31" name="1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10</a:t>
                  </a:r>
                </a:p>
              </p:txBody>
            </p:sp>
            <p:sp>
              <p:nvSpPr>
                <p:cNvPr id="732"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33" name="11"/>
                <p:cNvSpPr/>
                <p:nvPr/>
              </p:nvSpPr>
              <p:spPr>
                <a:xfrm>
                  <a:off x="1615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11</a:t>
                  </a:r>
                </a:p>
              </p:txBody>
            </p:sp>
          </p:grpSp>
          <p:grpSp>
            <p:nvGrpSpPr>
              <p:cNvPr id="741" name="Group"/>
              <p:cNvGrpSpPr/>
              <p:nvPr/>
            </p:nvGrpSpPr>
            <p:grpSpPr>
              <a:xfrm>
                <a:off x="0" y="0"/>
                <a:ext cx="2885460" cy="2527300"/>
                <a:chOff x="0" y="0"/>
                <a:chExt cx="2885459" cy="2527300"/>
              </a:xfrm>
            </p:grpSpPr>
            <p:grpSp>
              <p:nvGrpSpPr>
                <p:cNvPr id="737" name="Group"/>
                <p:cNvGrpSpPr/>
                <p:nvPr/>
              </p:nvGrpSpPr>
              <p:grpSpPr>
                <a:xfrm>
                  <a:off x="0" y="0"/>
                  <a:ext cx="1742460" cy="2527300"/>
                  <a:chOff x="0" y="0"/>
                  <a:chExt cx="1742459" cy="2527300"/>
                </a:xfrm>
              </p:grpSpPr>
              <p:sp>
                <p:nvSpPr>
                  <p:cNvPr id="73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36" name="8"/>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8</a:t>
                    </a:r>
                  </a:p>
                </p:txBody>
              </p:sp>
            </p:grpSp>
            <p:grpSp>
              <p:nvGrpSpPr>
                <p:cNvPr id="740" name="Group"/>
                <p:cNvGrpSpPr/>
                <p:nvPr/>
              </p:nvGrpSpPr>
              <p:grpSpPr>
                <a:xfrm>
                  <a:off x="1143000" y="0"/>
                  <a:ext cx="1742460" cy="2527300"/>
                  <a:chOff x="0" y="0"/>
                  <a:chExt cx="1742459" cy="2527300"/>
                </a:xfrm>
              </p:grpSpPr>
              <p:sp>
                <p:nvSpPr>
                  <p:cNvPr id="73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39" name="9"/>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9</a:t>
                    </a:r>
                  </a:p>
                </p:txBody>
              </p:sp>
            </p:grpSp>
          </p:grpSp>
        </p:grpSp>
        <p:grpSp>
          <p:nvGrpSpPr>
            <p:cNvPr id="765" name="Group"/>
            <p:cNvGrpSpPr/>
            <p:nvPr/>
          </p:nvGrpSpPr>
          <p:grpSpPr>
            <a:xfrm>
              <a:off x="4572000" y="0"/>
              <a:ext cx="5171460" cy="2527300"/>
              <a:chOff x="0" y="0"/>
              <a:chExt cx="5171459" cy="2527300"/>
            </a:xfrm>
          </p:grpSpPr>
          <p:grpSp>
            <p:nvGrpSpPr>
              <p:cNvPr id="753" name="Group"/>
              <p:cNvGrpSpPr/>
              <p:nvPr/>
            </p:nvGrpSpPr>
            <p:grpSpPr>
              <a:xfrm>
                <a:off x="0" y="0"/>
                <a:ext cx="2885460" cy="2527300"/>
                <a:chOff x="0" y="0"/>
                <a:chExt cx="2885459" cy="2527300"/>
              </a:xfrm>
            </p:grpSpPr>
            <p:grpSp>
              <p:nvGrpSpPr>
                <p:cNvPr id="747" name="Group"/>
                <p:cNvGrpSpPr/>
                <p:nvPr/>
              </p:nvGrpSpPr>
              <p:grpSpPr>
                <a:xfrm>
                  <a:off x="0" y="0"/>
                  <a:ext cx="1742460" cy="2527300"/>
                  <a:chOff x="0" y="0"/>
                  <a:chExt cx="1742459" cy="2527300"/>
                </a:xfrm>
              </p:grpSpPr>
              <p:grpSp>
                <p:nvGrpSpPr>
                  <p:cNvPr id="745" name="Group"/>
                  <p:cNvGrpSpPr/>
                  <p:nvPr/>
                </p:nvGrpSpPr>
                <p:grpSpPr>
                  <a:xfrm>
                    <a:off x="0" y="0"/>
                    <a:ext cx="1742460" cy="2527300"/>
                    <a:chOff x="0" y="0"/>
                    <a:chExt cx="1742459" cy="2527300"/>
                  </a:xfrm>
                </p:grpSpPr>
                <p:sp>
                  <p:nvSpPr>
                    <p:cNvPr id="74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44" name="1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12</a:t>
                      </a:r>
                    </a:p>
                  </p:txBody>
                </p:sp>
              </p:grpSp>
              <p:sp>
                <p:nvSpPr>
                  <p:cNvPr id="746"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752" name="Group"/>
                <p:cNvGrpSpPr/>
                <p:nvPr/>
              </p:nvGrpSpPr>
              <p:grpSpPr>
                <a:xfrm>
                  <a:off x="1143000" y="0"/>
                  <a:ext cx="1742460" cy="2527300"/>
                  <a:chOff x="0" y="0"/>
                  <a:chExt cx="1742459" cy="2527300"/>
                </a:xfrm>
              </p:grpSpPr>
              <p:grpSp>
                <p:nvGrpSpPr>
                  <p:cNvPr id="750" name="Group"/>
                  <p:cNvGrpSpPr/>
                  <p:nvPr/>
                </p:nvGrpSpPr>
                <p:grpSpPr>
                  <a:xfrm>
                    <a:off x="0" y="0"/>
                    <a:ext cx="1742460" cy="2527300"/>
                    <a:chOff x="0" y="0"/>
                    <a:chExt cx="1742459" cy="2527300"/>
                  </a:xfrm>
                </p:grpSpPr>
                <p:sp>
                  <p:nvSpPr>
                    <p:cNvPr id="74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49" name="13"/>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13</a:t>
                      </a:r>
                    </a:p>
                  </p:txBody>
                </p:sp>
              </p:grpSp>
              <p:sp>
                <p:nvSpPr>
                  <p:cNvPr id="751"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nvGrpSpPr>
              <p:cNvPr id="764" name="Group"/>
              <p:cNvGrpSpPr/>
              <p:nvPr/>
            </p:nvGrpSpPr>
            <p:grpSpPr>
              <a:xfrm>
                <a:off x="2286000" y="0"/>
                <a:ext cx="2885460" cy="2527300"/>
                <a:chOff x="0" y="0"/>
                <a:chExt cx="2885459" cy="2527300"/>
              </a:xfrm>
            </p:grpSpPr>
            <p:grpSp>
              <p:nvGrpSpPr>
                <p:cNvPr id="758" name="Group"/>
                <p:cNvGrpSpPr/>
                <p:nvPr/>
              </p:nvGrpSpPr>
              <p:grpSpPr>
                <a:xfrm>
                  <a:off x="0" y="0"/>
                  <a:ext cx="1742460" cy="2527300"/>
                  <a:chOff x="0" y="0"/>
                  <a:chExt cx="1742459" cy="2527300"/>
                </a:xfrm>
              </p:grpSpPr>
              <p:grpSp>
                <p:nvGrpSpPr>
                  <p:cNvPr id="756" name="Group"/>
                  <p:cNvGrpSpPr/>
                  <p:nvPr/>
                </p:nvGrpSpPr>
                <p:grpSpPr>
                  <a:xfrm>
                    <a:off x="0" y="0"/>
                    <a:ext cx="1742460" cy="2527300"/>
                    <a:chOff x="0" y="0"/>
                    <a:chExt cx="1742459" cy="2527300"/>
                  </a:xfrm>
                </p:grpSpPr>
                <p:sp>
                  <p:nvSpPr>
                    <p:cNvPr id="75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55" name="1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14</a:t>
                      </a:r>
                    </a:p>
                  </p:txBody>
                </p:sp>
              </p:grpSp>
              <p:sp>
                <p:nvSpPr>
                  <p:cNvPr id="757" name="Text"/>
                  <p:cNvSpPr/>
                  <p:nvPr/>
                </p:nvSpPr>
                <p:spPr>
                  <a:xfrm>
                    <a:off x="466780" y="41910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763" name="Group"/>
                <p:cNvGrpSpPr/>
                <p:nvPr/>
              </p:nvGrpSpPr>
              <p:grpSpPr>
                <a:xfrm>
                  <a:off x="1143000" y="0"/>
                  <a:ext cx="1742460" cy="2527300"/>
                  <a:chOff x="0" y="0"/>
                  <a:chExt cx="1742459" cy="2527300"/>
                </a:xfrm>
              </p:grpSpPr>
              <p:grpSp>
                <p:nvGrpSpPr>
                  <p:cNvPr id="761" name="Group"/>
                  <p:cNvGrpSpPr/>
                  <p:nvPr/>
                </p:nvGrpSpPr>
                <p:grpSpPr>
                  <a:xfrm>
                    <a:off x="0" y="0"/>
                    <a:ext cx="1742460" cy="2527300"/>
                    <a:chOff x="0" y="0"/>
                    <a:chExt cx="1742459" cy="2527300"/>
                  </a:xfrm>
                </p:grpSpPr>
                <p:sp>
                  <p:nvSpPr>
                    <p:cNvPr id="75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60" name="1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15</a:t>
                      </a:r>
                    </a:p>
                  </p:txBody>
                </p:sp>
              </p:grpSp>
              <p:sp>
                <p:nvSpPr>
                  <p:cNvPr id="762"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grpSp>
      <p:grpSp>
        <p:nvGrpSpPr>
          <p:cNvPr id="769" name="Group"/>
          <p:cNvGrpSpPr/>
          <p:nvPr/>
        </p:nvGrpSpPr>
        <p:grpSpPr>
          <a:xfrm>
            <a:off x="1924050" y="8089900"/>
            <a:ext cx="952500" cy="1596994"/>
            <a:chOff x="0" y="0"/>
            <a:chExt cx="952500" cy="1596994"/>
          </a:xfrm>
        </p:grpSpPr>
        <p:sp>
          <p:nvSpPr>
            <p:cNvPr id="767" name="Square"/>
            <p:cNvSpPr/>
            <p:nvPr/>
          </p:nvSpPr>
          <p:spPr>
            <a:xfrm>
              <a:off x="0" y="0"/>
              <a:ext cx="952500" cy="952500"/>
            </a:xfrm>
            <a:prstGeom prst="rect">
              <a:avLst/>
            </a:prstGeom>
            <a:solidFill>
              <a:srgbClr val="3E7321">
                <a:alpha val="5575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68" name="0"/>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772" name="Group"/>
          <p:cNvGrpSpPr/>
          <p:nvPr/>
        </p:nvGrpSpPr>
        <p:grpSpPr>
          <a:xfrm>
            <a:off x="3067050" y="8089900"/>
            <a:ext cx="952500" cy="1596994"/>
            <a:chOff x="0" y="0"/>
            <a:chExt cx="952500" cy="1596994"/>
          </a:xfrm>
        </p:grpSpPr>
        <p:sp>
          <p:nvSpPr>
            <p:cNvPr id="770" name="Square"/>
            <p:cNvSpPr/>
            <p:nvPr/>
          </p:nvSpPr>
          <p:spPr>
            <a:xfrm>
              <a:off x="0" y="0"/>
              <a:ext cx="952500" cy="952500"/>
            </a:xfrm>
            <a:prstGeom prst="rect">
              <a:avLst/>
            </a:prstGeom>
            <a:solidFill>
              <a:srgbClr val="3E7321">
                <a:alpha val="5575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71" name="1"/>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775" name="Group"/>
          <p:cNvGrpSpPr/>
          <p:nvPr/>
        </p:nvGrpSpPr>
        <p:grpSpPr>
          <a:xfrm>
            <a:off x="4210050" y="8089900"/>
            <a:ext cx="952500" cy="1558894"/>
            <a:chOff x="0" y="0"/>
            <a:chExt cx="952500" cy="1558894"/>
          </a:xfrm>
        </p:grpSpPr>
        <p:sp>
          <p:nvSpPr>
            <p:cNvPr id="773" name="Square"/>
            <p:cNvSpPr/>
            <p:nvPr/>
          </p:nvSpPr>
          <p:spPr>
            <a:xfrm>
              <a:off x="0" y="0"/>
              <a:ext cx="952500" cy="952500"/>
            </a:xfrm>
            <a:prstGeom prst="rect">
              <a:avLst/>
            </a:prstGeom>
            <a:solidFill>
              <a:srgbClr val="3E7321">
                <a:alpha val="5575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74" name="2"/>
            <p:cNvSpPr/>
            <p:nvPr/>
          </p:nvSpPr>
          <p:spPr>
            <a:xfrm>
              <a:off x="275590" y="9176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778" name="Group"/>
          <p:cNvGrpSpPr/>
          <p:nvPr/>
        </p:nvGrpSpPr>
        <p:grpSpPr>
          <a:xfrm>
            <a:off x="7467600" y="8089900"/>
            <a:ext cx="952500" cy="1596994"/>
            <a:chOff x="0" y="0"/>
            <a:chExt cx="952500" cy="1596994"/>
          </a:xfrm>
        </p:grpSpPr>
        <p:sp>
          <p:nvSpPr>
            <p:cNvPr id="776" name="Square"/>
            <p:cNvSpPr/>
            <p:nvPr/>
          </p:nvSpPr>
          <p:spPr>
            <a:xfrm>
              <a:off x="0" y="0"/>
              <a:ext cx="952500" cy="952500"/>
            </a:xfrm>
            <a:prstGeom prst="rect">
              <a:avLst/>
            </a:prstGeom>
            <a:solidFill>
              <a:srgbClr val="3E7321">
                <a:alpha val="5575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77" name="0"/>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781" name="Group"/>
          <p:cNvGrpSpPr/>
          <p:nvPr/>
        </p:nvGrpSpPr>
        <p:grpSpPr>
          <a:xfrm>
            <a:off x="8610600" y="8089900"/>
            <a:ext cx="952500" cy="1596994"/>
            <a:chOff x="0" y="0"/>
            <a:chExt cx="952500" cy="1596994"/>
          </a:xfrm>
        </p:grpSpPr>
        <p:sp>
          <p:nvSpPr>
            <p:cNvPr id="779" name="Square"/>
            <p:cNvSpPr/>
            <p:nvPr/>
          </p:nvSpPr>
          <p:spPr>
            <a:xfrm>
              <a:off x="0" y="0"/>
              <a:ext cx="952500" cy="952500"/>
            </a:xfrm>
            <a:prstGeom prst="rect">
              <a:avLst/>
            </a:prstGeom>
            <a:solidFill>
              <a:srgbClr val="3E7321">
                <a:alpha val="5575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80" name="1"/>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784" name="Group"/>
          <p:cNvGrpSpPr/>
          <p:nvPr/>
        </p:nvGrpSpPr>
        <p:grpSpPr>
          <a:xfrm>
            <a:off x="9753600" y="8089900"/>
            <a:ext cx="952500" cy="1596994"/>
            <a:chOff x="0" y="0"/>
            <a:chExt cx="952500" cy="1596994"/>
          </a:xfrm>
        </p:grpSpPr>
        <p:sp>
          <p:nvSpPr>
            <p:cNvPr id="782" name="Square"/>
            <p:cNvSpPr/>
            <p:nvPr/>
          </p:nvSpPr>
          <p:spPr>
            <a:xfrm>
              <a:off x="0" y="0"/>
              <a:ext cx="952500" cy="952500"/>
            </a:xfrm>
            <a:prstGeom prst="rect">
              <a:avLst/>
            </a:prstGeom>
            <a:solidFill>
              <a:srgbClr val="3E7321">
                <a:alpha val="5575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83" name="2"/>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787" name="Group"/>
          <p:cNvGrpSpPr/>
          <p:nvPr/>
        </p:nvGrpSpPr>
        <p:grpSpPr>
          <a:xfrm>
            <a:off x="10896600" y="8089900"/>
            <a:ext cx="952500" cy="1596994"/>
            <a:chOff x="0" y="0"/>
            <a:chExt cx="952500" cy="1596994"/>
          </a:xfrm>
        </p:grpSpPr>
        <p:sp>
          <p:nvSpPr>
            <p:cNvPr id="785" name="Square"/>
            <p:cNvSpPr/>
            <p:nvPr/>
          </p:nvSpPr>
          <p:spPr>
            <a:xfrm>
              <a:off x="0" y="0"/>
              <a:ext cx="952500" cy="952500"/>
            </a:xfrm>
            <a:prstGeom prst="rect">
              <a:avLst/>
            </a:prstGeom>
            <a:solidFill>
              <a:srgbClr val="3E7321">
                <a:alpha val="5575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86" name="3"/>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790" name="Group"/>
          <p:cNvGrpSpPr/>
          <p:nvPr/>
        </p:nvGrpSpPr>
        <p:grpSpPr>
          <a:xfrm>
            <a:off x="5353050" y="8089900"/>
            <a:ext cx="952500" cy="1558894"/>
            <a:chOff x="0" y="0"/>
            <a:chExt cx="952500" cy="1558894"/>
          </a:xfrm>
        </p:grpSpPr>
        <p:sp>
          <p:nvSpPr>
            <p:cNvPr id="788" name="Square"/>
            <p:cNvSpPr/>
            <p:nvPr/>
          </p:nvSpPr>
          <p:spPr>
            <a:xfrm>
              <a:off x="0" y="0"/>
              <a:ext cx="952500" cy="952500"/>
            </a:xfrm>
            <a:prstGeom prst="rect">
              <a:avLst/>
            </a:prstGeom>
            <a:solidFill>
              <a:srgbClr val="3E7321">
                <a:alpha val="5575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89" name="3"/>
            <p:cNvSpPr/>
            <p:nvPr/>
          </p:nvSpPr>
          <p:spPr>
            <a:xfrm>
              <a:off x="275590" y="9176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793" name="Group"/>
          <p:cNvGrpSpPr/>
          <p:nvPr/>
        </p:nvGrpSpPr>
        <p:grpSpPr>
          <a:xfrm>
            <a:off x="2755732" y="6134162"/>
            <a:ext cx="2222836" cy="1612839"/>
            <a:chOff x="-368467" y="-48389"/>
            <a:chExt cx="2222834" cy="1612837"/>
          </a:xfrm>
        </p:grpSpPr>
        <p:sp>
          <p:nvSpPr>
            <p:cNvPr id="791" name="Square"/>
            <p:cNvSpPr/>
            <p:nvPr/>
          </p:nvSpPr>
          <p:spPr>
            <a:xfrm>
              <a:off x="266700" y="611948"/>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92" name="leftIndex"/>
            <p:cNvSpPr/>
            <p:nvPr/>
          </p:nvSpPr>
          <p:spPr>
            <a:xfrm>
              <a:off x="-368468" y="-48390"/>
              <a:ext cx="222283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leftIndex</a:t>
              </a:r>
            </a:p>
          </p:txBody>
        </p:sp>
      </p:grpSp>
      <p:grpSp>
        <p:nvGrpSpPr>
          <p:cNvPr id="796" name="Group"/>
          <p:cNvGrpSpPr/>
          <p:nvPr/>
        </p:nvGrpSpPr>
        <p:grpSpPr>
          <a:xfrm>
            <a:off x="4984083" y="6245256"/>
            <a:ext cx="1994198" cy="1558895"/>
            <a:chOff x="-311201" y="5554"/>
            <a:chExt cx="1994197" cy="1558893"/>
          </a:xfrm>
        </p:grpSpPr>
        <p:sp>
          <p:nvSpPr>
            <p:cNvPr id="794" name="Square"/>
            <p:cNvSpPr/>
            <p:nvPr/>
          </p:nvSpPr>
          <p:spPr>
            <a:xfrm>
              <a:off x="203815" y="611948"/>
              <a:ext cx="952501"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95" name="sizeLeft"/>
            <p:cNvSpPr/>
            <p:nvPr/>
          </p:nvSpPr>
          <p:spPr>
            <a:xfrm>
              <a:off x="-311202" y="5554"/>
              <a:ext cx="199419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sizeLeft</a:t>
              </a:r>
            </a:p>
          </p:txBody>
        </p:sp>
      </p:grpSp>
      <p:grpSp>
        <p:nvGrpSpPr>
          <p:cNvPr id="799" name="Group"/>
          <p:cNvGrpSpPr/>
          <p:nvPr/>
        </p:nvGrpSpPr>
        <p:grpSpPr>
          <a:xfrm>
            <a:off x="7238296" y="6169056"/>
            <a:ext cx="2451473" cy="1539845"/>
            <a:chOff x="-419803" y="5554"/>
            <a:chExt cx="2451472" cy="1539843"/>
          </a:xfrm>
        </p:grpSpPr>
        <p:sp>
          <p:nvSpPr>
            <p:cNvPr id="797" name="Square"/>
            <p:cNvSpPr/>
            <p:nvPr/>
          </p:nvSpPr>
          <p:spPr>
            <a:xfrm>
              <a:off x="247650" y="592898"/>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798" name="rightIndex"/>
            <p:cNvSpPr/>
            <p:nvPr/>
          </p:nvSpPr>
          <p:spPr>
            <a:xfrm>
              <a:off x="-419804" y="5554"/>
              <a:ext cx="2451473"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rightIndex</a:t>
              </a:r>
            </a:p>
          </p:txBody>
        </p:sp>
      </p:grpSp>
      <p:grpSp>
        <p:nvGrpSpPr>
          <p:cNvPr id="802" name="Group"/>
          <p:cNvGrpSpPr/>
          <p:nvPr/>
        </p:nvGrpSpPr>
        <p:grpSpPr>
          <a:xfrm>
            <a:off x="9943414" y="6130956"/>
            <a:ext cx="2222836" cy="1577945"/>
            <a:chOff x="-425519" y="5554"/>
            <a:chExt cx="2222834" cy="1577943"/>
          </a:xfrm>
        </p:grpSpPr>
        <p:sp>
          <p:nvSpPr>
            <p:cNvPr id="800" name="Square"/>
            <p:cNvSpPr/>
            <p:nvPr/>
          </p:nvSpPr>
          <p:spPr>
            <a:xfrm>
              <a:off x="108565" y="630998"/>
              <a:ext cx="952501"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01" name="sizeRight"/>
            <p:cNvSpPr/>
            <p:nvPr/>
          </p:nvSpPr>
          <p:spPr>
            <a:xfrm>
              <a:off x="-425520" y="5554"/>
              <a:ext cx="2222836"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sizeRight</a:t>
              </a:r>
            </a:p>
          </p:txBody>
        </p:sp>
      </p:grpSp>
      <p:grpSp>
        <p:nvGrpSpPr>
          <p:cNvPr id="805" name="Group"/>
          <p:cNvGrpSpPr/>
          <p:nvPr/>
        </p:nvGrpSpPr>
        <p:grpSpPr>
          <a:xfrm>
            <a:off x="50040" y="11226800"/>
            <a:ext cx="3137385" cy="1616044"/>
            <a:chOff x="-882794" y="0"/>
            <a:chExt cx="3137383" cy="1616044"/>
          </a:xfrm>
        </p:grpSpPr>
        <p:sp>
          <p:nvSpPr>
            <p:cNvPr id="803" name="Square"/>
            <p:cNvSpPr/>
            <p:nvPr/>
          </p:nvSpPr>
          <p:spPr>
            <a:xfrm>
              <a:off x="280015" y="0"/>
              <a:ext cx="952501" cy="952500"/>
            </a:xfrm>
            <a:prstGeom prst="rect">
              <a:avLst/>
            </a:prstGeom>
            <a:solidFill>
              <a:srgbClr val="CBADB9"/>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04" name="mergeLocation"/>
            <p:cNvSpPr/>
            <p:nvPr/>
          </p:nvSpPr>
          <p:spPr>
            <a:xfrm>
              <a:off x="-882795" y="974756"/>
              <a:ext cx="3137385"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mergeLocation</a:t>
              </a:r>
            </a:p>
          </p:txBody>
        </p:sp>
      </p:grpSp>
      <p:grpSp>
        <p:nvGrpSpPr>
          <p:cNvPr id="808" name="Group"/>
          <p:cNvGrpSpPr/>
          <p:nvPr/>
        </p:nvGrpSpPr>
        <p:grpSpPr>
          <a:xfrm>
            <a:off x="434359" y="6397656"/>
            <a:ext cx="2324101" cy="1539845"/>
            <a:chOff x="0" y="5554"/>
            <a:chExt cx="2324100" cy="1539843"/>
          </a:xfrm>
        </p:grpSpPr>
        <p:sp>
          <p:nvSpPr>
            <p:cNvPr id="806" name="Square"/>
            <p:cNvSpPr/>
            <p:nvPr/>
          </p:nvSpPr>
          <p:spPr>
            <a:xfrm>
              <a:off x="327640" y="592898"/>
              <a:ext cx="952501" cy="952501"/>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07" name="leftArray"/>
            <p:cNvSpPr/>
            <p:nvPr/>
          </p:nvSpPr>
          <p:spPr>
            <a:xfrm>
              <a:off x="0" y="5554"/>
              <a:ext cx="2324100"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leftArray</a:t>
              </a:r>
            </a:p>
          </p:txBody>
        </p:sp>
      </p:grpSp>
      <p:grpSp>
        <p:nvGrpSpPr>
          <p:cNvPr id="811" name="Group"/>
          <p:cNvGrpSpPr/>
          <p:nvPr/>
        </p:nvGrpSpPr>
        <p:grpSpPr>
          <a:xfrm>
            <a:off x="990600" y="9632950"/>
            <a:ext cx="1745733" cy="2495550"/>
            <a:chOff x="521366" y="0"/>
            <a:chExt cx="1745732" cy="2495550"/>
          </a:xfrm>
        </p:grpSpPr>
        <p:sp>
          <p:nvSpPr>
            <p:cNvPr id="809" name="Square"/>
            <p:cNvSpPr/>
            <p:nvPr/>
          </p:nvSpPr>
          <p:spPr>
            <a:xfrm>
              <a:off x="521366"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10" name="theArray"/>
            <p:cNvSpPr/>
            <p:nvPr/>
          </p:nvSpPr>
          <p:spPr>
            <a:xfrm>
              <a:off x="997098" y="12255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theArray</a:t>
              </a:r>
            </a:p>
          </p:txBody>
        </p:sp>
      </p:grpSp>
      <p:sp>
        <p:nvSpPr>
          <p:cNvPr id="812" name="Line"/>
          <p:cNvSpPr/>
          <p:nvPr/>
        </p:nvSpPr>
        <p:spPr>
          <a:xfrm flipH="1" flipV="1">
            <a:off x="1591964" y="10035976"/>
            <a:ext cx="1404589" cy="1006675"/>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13" name="Line"/>
          <p:cNvSpPr/>
          <p:nvPr/>
        </p:nvSpPr>
        <p:spPr>
          <a:xfrm flipH="1" flipV="1">
            <a:off x="1362571" y="7513637"/>
            <a:ext cx="743734" cy="766763"/>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816" name="Group"/>
          <p:cNvGrpSpPr/>
          <p:nvPr/>
        </p:nvGrpSpPr>
        <p:grpSpPr>
          <a:xfrm>
            <a:off x="6559748" y="9503750"/>
            <a:ext cx="3517702" cy="952501"/>
            <a:chOff x="0" y="0"/>
            <a:chExt cx="3517701" cy="952500"/>
          </a:xfrm>
        </p:grpSpPr>
        <p:sp>
          <p:nvSpPr>
            <p:cNvPr id="814" name="Square"/>
            <p:cNvSpPr/>
            <p:nvPr/>
          </p:nvSpPr>
          <p:spPr>
            <a:xfrm>
              <a:off x="0" y="0"/>
              <a:ext cx="952500"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15" name="rightArray"/>
            <p:cNvSpPr/>
            <p:nvPr/>
          </p:nvSpPr>
          <p:spPr>
            <a:xfrm>
              <a:off x="971550" y="650906"/>
              <a:ext cx="254615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rightArray</a:t>
              </a:r>
            </a:p>
          </p:txBody>
        </p:sp>
      </p:grpSp>
      <p:sp>
        <p:nvSpPr>
          <p:cNvPr id="817" name="Line"/>
          <p:cNvSpPr/>
          <p:nvPr/>
        </p:nvSpPr>
        <p:spPr>
          <a:xfrm flipH="1">
            <a:off x="7010930" y="8879020"/>
            <a:ext cx="704349" cy="1149507"/>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18" name="Rectangle"/>
          <p:cNvSpPr/>
          <p:nvPr/>
        </p:nvSpPr>
        <p:spPr>
          <a:xfrm>
            <a:off x="15336462" y="2057400"/>
            <a:ext cx="8857038" cy="112966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19" name="67"/>
          <p:cNvSpPr/>
          <p:nvPr/>
        </p:nvSpPr>
        <p:spPr>
          <a:xfrm>
            <a:off x="10934700" y="81280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820" name="4"/>
          <p:cNvSpPr/>
          <p:nvPr/>
        </p:nvSpPr>
        <p:spPr>
          <a:xfrm>
            <a:off x="5524500" y="68707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821" name="4"/>
          <p:cNvSpPr/>
          <p:nvPr/>
        </p:nvSpPr>
        <p:spPr>
          <a:xfrm>
            <a:off x="10515600" y="67945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822" name="3"/>
          <p:cNvSpPr/>
          <p:nvPr/>
        </p:nvSpPr>
        <p:spPr>
          <a:xfrm>
            <a:off x="7962900" y="67945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3</a:t>
            </a:r>
          </a:p>
        </p:txBody>
      </p:sp>
      <p:sp>
        <p:nvSpPr>
          <p:cNvPr id="823" name="4"/>
          <p:cNvSpPr/>
          <p:nvPr/>
        </p:nvSpPr>
        <p:spPr>
          <a:xfrm>
            <a:off x="3448050" y="68326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824" name="15"/>
          <p:cNvSpPr/>
          <p:nvPr/>
        </p:nvSpPr>
        <p:spPr>
          <a:xfrm>
            <a:off x="1248942" y="11234419"/>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15</a:t>
            </a:r>
          </a:p>
        </p:txBody>
      </p:sp>
      <p:sp>
        <p:nvSpPr>
          <p:cNvPr id="825" name="Merging Two Sorted Array Segments…"/>
          <p:cNvSpPr/>
          <p:nvPr/>
        </p:nvSpPr>
        <p:spPr>
          <a:xfrm>
            <a:off x="38100" y="2305050"/>
            <a:ext cx="9073959" cy="4147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spAutoFit/>
          </a:bodyPr>
          <a:lstStyle/>
          <a:p>
            <a:pPr marL="554181" lvl="1" indent="-554181" algn="l">
              <a:spcBef>
                <a:spcPts val="900"/>
              </a:spcBef>
              <a:buSzPct val="53000"/>
              <a:buBlip>
                <a:blip r:embed="rId3"/>
              </a:buBlip>
              <a:defRPr sz="4800" b="1">
                <a:latin typeface="+mn-lt"/>
                <a:ea typeface="+mn-ea"/>
                <a:cs typeface="+mn-cs"/>
                <a:sym typeface="Optima"/>
              </a:defRPr>
            </a:pPr>
            <a:r>
              <a:rPr sz="4200" dirty="0"/>
              <a:t>Merging Two Sorted Array Segments</a:t>
            </a:r>
          </a:p>
          <a:p>
            <a:pPr marL="932793" lvl="2" indent="-551793" algn="l">
              <a:spcBef>
                <a:spcPts val="900"/>
              </a:spcBef>
              <a:buSzPct val="53000"/>
              <a:buBlip>
                <a:blip r:embed="rId3"/>
              </a:buBlip>
              <a:defRPr sz="4200">
                <a:latin typeface="+mn-lt"/>
                <a:ea typeface="+mn-ea"/>
                <a:cs typeface="+mn-cs"/>
                <a:sym typeface="Optima"/>
              </a:defRPr>
            </a:pPr>
            <a:r>
              <a:rPr sz="3600" dirty="0"/>
              <a:t>Compare first item in each array segment</a:t>
            </a:r>
          </a:p>
          <a:p>
            <a:pPr marL="932793" lvl="2" indent="-551793" algn="l">
              <a:spcBef>
                <a:spcPts val="900"/>
              </a:spcBef>
              <a:buSzPct val="53000"/>
              <a:buBlip>
                <a:blip r:embed="rId3"/>
              </a:buBlip>
              <a:defRPr sz="4200">
                <a:latin typeface="+mn-lt"/>
                <a:ea typeface="+mn-ea"/>
                <a:cs typeface="+mn-cs"/>
                <a:sym typeface="Optima"/>
              </a:defRPr>
            </a:pPr>
            <a:r>
              <a:rPr sz="3600" dirty="0"/>
              <a:t>Copy the smaller to a new array segment</a:t>
            </a:r>
          </a:p>
          <a:p>
            <a:pPr marL="932793" lvl="2" indent="-551793" algn="l">
              <a:spcBef>
                <a:spcPts val="900"/>
              </a:spcBef>
              <a:buSzPct val="53000"/>
              <a:buBlip>
                <a:blip r:embed="rId3"/>
              </a:buBlip>
              <a:defRPr sz="4200">
                <a:latin typeface="+mn-lt"/>
                <a:ea typeface="+mn-ea"/>
                <a:cs typeface="+mn-cs"/>
                <a:sym typeface="Optima"/>
              </a:defRPr>
            </a:pPr>
            <a:r>
              <a:rPr sz="3600" dirty="0"/>
              <a:t>Continue until one array segment is empty</a:t>
            </a:r>
          </a:p>
          <a:p>
            <a:pPr marL="932793" lvl="2" indent="-551793" algn="l">
              <a:spcBef>
                <a:spcPts val="900"/>
              </a:spcBef>
              <a:buSzPct val="53000"/>
              <a:buBlip>
                <a:blip r:embed="rId3"/>
              </a:buBlip>
              <a:defRPr sz="4200">
                <a:latin typeface="+mn-lt"/>
                <a:ea typeface="+mn-ea"/>
                <a:cs typeface="+mn-cs"/>
                <a:sym typeface="Optima"/>
              </a:defRPr>
            </a:pPr>
            <a:r>
              <a:rPr sz="3600" dirty="0"/>
              <a:t>Copy remaining items from other segment</a:t>
            </a:r>
          </a:p>
          <a:p>
            <a:pPr marL="932793" lvl="2" indent="-551793" algn="l">
              <a:spcBef>
                <a:spcPts val="900"/>
              </a:spcBef>
              <a:buSzPct val="53000"/>
              <a:buBlip>
                <a:blip r:embed="rId3"/>
              </a:buBlip>
              <a:defRPr sz="4200">
                <a:latin typeface="+mn-lt"/>
                <a:ea typeface="+mn-ea"/>
                <a:cs typeface="+mn-cs"/>
                <a:sym typeface="Optima"/>
              </a:defRPr>
            </a:pPr>
            <a:r>
              <a:rPr sz="3600" dirty="0"/>
              <a:t>Copy merged elements into original array</a:t>
            </a:r>
          </a:p>
        </p:txBody>
      </p:sp>
      <p:grpSp>
        <p:nvGrpSpPr>
          <p:cNvPr id="830" name="Group"/>
          <p:cNvGrpSpPr/>
          <p:nvPr/>
        </p:nvGrpSpPr>
        <p:grpSpPr>
          <a:xfrm>
            <a:off x="0" y="0"/>
            <a:ext cx="24384000" cy="2133600"/>
            <a:chOff x="0" y="0"/>
            <a:chExt cx="24384000" cy="2133600"/>
          </a:xfrm>
        </p:grpSpPr>
        <p:grpSp>
          <p:nvGrpSpPr>
            <p:cNvPr id="828" name="Group"/>
            <p:cNvGrpSpPr/>
            <p:nvPr/>
          </p:nvGrpSpPr>
          <p:grpSpPr>
            <a:xfrm>
              <a:off x="0" y="0"/>
              <a:ext cx="24384000" cy="2128762"/>
              <a:chOff x="0" y="0"/>
              <a:chExt cx="24384000" cy="2128761"/>
            </a:xfrm>
          </p:grpSpPr>
          <p:pic>
            <p:nvPicPr>
              <p:cNvPr id="826" name="DSaAwJ Titles Frame no Book.png" descr="DSaAwJ Titles Frame no Book.png"/>
              <p:cNvPicPr>
                <a:picLocks/>
              </p:cNvPicPr>
              <p:nvPr/>
            </p:nvPicPr>
            <p:blipFill>
              <a:blip r:embed="rId4"/>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827"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829"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831" name="template &lt;class ItemType&gt;…"/>
          <p:cNvSpPr/>
          <p:nvPr/>
        </p:nvSpPr>
        <p:spPr>
          <a:xfrm>
            <a:off x="15300352" y="-2984500"/>
            <a:ext cx="9236048" cy="2247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a:spAutoFit/>
          </a:bodyPr>
          <a:lstStyle/>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solidFill>
                  <a:srgbClr val="AD3DA4"/>
                </a:solidFill>
              </a:rPr>
              <a:t>template</a:t>
            </a:r>
            <a:r>
              <a:rPr dirty="0"/>
              <a:t> &lt;</a:t>
            </a:r>
            <a:r>
              <a:rPr dirty="0">
                <a:solidFill>
                  <a:srgbClr val="AD3DA4"/>
                </a:solidFill>
              </a:rPr>
              <a:t>class</a:t>
            </a:r>
            <a:r>
              <a:rPr dirty="0"/>
              <a:t> ItemType&gt;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solidFill>
                  <a:srgbClr val="AD3DA4"/>
                </a:solidFill>
              </a:rPr>
              <a:t>void</a:t>
            </a:r>
            <a:r>
              <a:rPr dirty="0"/>
              <a:t> merge(ItemType </a:t>
            </a:r>
            <a:r>
              <a:rPr dirty="0" err="1"/>
              <a:t>theArray</a:t>
            </a:r>
            <a:r>
              <a:rPr dirty="0"/>
              <a:t>[], </a:t>
            </a:r>
            <a:r>
              <a:rPr dirty="0">
                <a:solidFill>
                  <a:srgbClr val="AD3DA4"/>
                </a:solidFill>
              </a:rPr>
              <a:t>int</a:t>
            </a:r>
            <a:r>
              <a:rPr dirty="0"/>
              <a:t> start, </a:t>
            </a:r>
            <a:r>
              <a:rPr dirty="0">
                <a:solidFill>
                  <a:srgbClr val="AD3DA4"/>
                </a:solidFill>
              </a:rPr>
              <a:t>int</a:t>
            </a:r>
            <a:r>
              <a:rPr dirty="0"/>
              <a:t> mid, </a:t>
            </a:r>
            <a:r>
              <a:rPr dirty="0">
                <a:solidFill>
                  <a:srgbClr val="AD3DA4"/>
                </a:solidFill>
              </a:rPr>
              <a:t>int</a:t>
            </a:r>
            <a:r>
              <a:rPr dirty="0"/>
              <a:t> end)</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int</a:t>
            </a:r>
            <a:r>
              <a:rPr dirty="0"/>
              <a:t> </a:t>
            </a:r>
            <a:r>
              <a:rPr dirty="0" err="1"/>
              <a:t>sizeLeft</a:t>
            </a:r>
            <a:r>
              <a:rPr dirty="0"/>
              <a:t> = mid – start + </a:t>
            </a:r>
            <a:r>
              <a:rPr dirty="0">
                <a:solidFill>
                  <a:srgbClr val="272AD8"/>
                </a:solidFill>
              </a:rPr>
              <a:t>1</a:t>
            </a:r>
            <a:r>
              <a:rPr dirty="0"/>
              <a:t>;     </a:t>
            </a:r>
            <a:r>
              <a:rPr dirty="0">
                <a:solidFill>
                  <a:srgbClr val="2D8504"/>
                </a:solidFill>
              </a:rPr>
              <a:t>// Size of left subarray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int</a:t>
            </a:r>
            <a:r>
              <a:rPr dirty="0"/>
              <a:t> </a:t>
            </a:r>
            <a:r>
              <a:rPr dirty="0" err="1"/>
              <a:t>sizeRight</a:t>
            </a:r>
            <a:r>
              <a:rPr dirty="0"/>
              <a:t> = end - mid;  </a:t>
            </a:r>
            <a:r>
              <a:rPr dirty="0">
                <a:solidFill>
                  <a:srgbClr val="2D8504"/>
                </a:solidFill>
              </a:rPr>
              <a:t>// Size of right subarray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ItemType </a:t>
            </a:r>
            <a:r>
              <a:rPr dirty="0" err="1"/>
              <a:t>leftArray</a:t>
            </a:r>
            <a:r>
              <a:rPr dirty="0"/>
              <a:t>[</a:t>
            </a:r>
            <a:r>
              <a:rPr dirty="0" err="1"/>
              <a:t>sizeLeft</a:t>
            </a:r>
            <a:r>
              <a:rPr dirty="0"/>
              <a:t>];   </a:t>
            </a:r>
            <a:r>
              <a:rPr dirty="0">
                <a:solidFill>
                  <a:srgbClr val="2D8504"/>
                </a:solidFill>
              </a:rPr>
              <a:t>// Temporary 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ItemType </a:t>
            </a:r>
            <a:r>
              <a:rPr dirty="0" err="1"/>
              <a:t>rightArray</a:t>
            </a:r>
            <a:r>
              <a:rPr dirty="0"/>
              <a:t>[</a:t>
            </a:r>
            <a:r>
              <a:rPr dirty="0" err="1"/>
              <a:t>sizeRight</a:t>
            </a:r>
            <a:r>
              <a:rPr dirty="0"/>
              <a:t>]; </a:t>
            </a:r>
            <a:r>
              <a:rPr dirty="0">
                <a:solidFill>
                  <a:srgbClr val="2D8504"/>
                </a:solidFill>
              </a:rPr>
              <a:t>// Temporary 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dirty="0">
              <a:solidFill>
                <a:srgbClr val="2D8504"/>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Move items to merge into temporary subarrays</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for</a:t>
            </a:r>
            <a:r>
              <a:rPr dirty="0"/>
              <a:t> (</a:t>
            </a:r>
            <a:r>
              <a:rPr dirty="0">
                <a:solidFill>
                  <a:srgbClr val="AD3DA4"/>
                </a:solidFill>
              </a:rPr>
              <a:t>int</a:t>
            </a:r>
            <a:r>
              <a:rPr dirty="0"/>
              <a:t> index = </a:t>
            </a:r>
            <a:r>
              <a:rPr dirty="0">
                <a:solidFill>
                  <a:srgbClr val="272AD8"/>
                </a:solidFill>
              </a:rPr>
              <a:t>0</a:t>
            </a:r>
            <a:r>
              <a:rPr dirty="0"/>
              <a:t>; index &lt; </a:t>
            </a:r>
            <a:r>
              <a:rPr dirty="0" err="1"/>
              <a:t>sizeLeft</a:t>
            </a:r>
            <a:r>
              <a:rPr dirty="0"/>
              <a:t>;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leftArray</a:t>
            </a:r>
            <a:r>
              <a:rPr dirty="0"/>
              <a:t>[index] = </a:t>
            </a:r>
            <a:r>
              <a:rPr dirty="0" err="1"/>
              <a:t>theArray</a:t>
            </a:r>
            <a:r>
              <a:rPr dirty="0"/>
              <a:t>[start +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dirty="0"/>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for</a:t>
            </a:r>
            <a:r>
              <a:rPr dirty="0"/>
              <a:t> (</a:t>
            </a:r>
            <a:r>
              <a:rPr dirty="0">
                <a:solidFill>
                  <a:srgbClr val="AD3DA4"/>
                </a:solidFill>
              </a:rPr>
              <a:t>int</a:t>
            </a:r>
            <a:r>
              <a:rPr dirty="0"/>
              <a:t> index = </a:t>
            </a:r>
            <a:r>
              <a:rPr dirty="0">
                <a:solidFill>
                  <a:srgbClr val="272AD8"/>
                </a:solidFill>
              </a:rPr>
              <a:t>0</a:t>
            </a:r>
            <a:r>
              <a:rPr dirty="0"/>
              <a:t>; index &lt; </a:t>
            </a:r>
            <a:r>
              <a:rPr dirty="0" err="1"/>
              <a:t>sizeRight</a:t>
            </a:r>
            <a:r>
              <a:rPr dirty="0"/>
              <a:t>;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rightArray</a:t>
            </a:r>
            <a:r>
              <a:rPr dirty="0"/>
              <a:t>[index] = </a:t>
            </a:r>
            <a:r>
              <a:rPr dirty="0" err="1"/>
              <a:t>theArray</a:t>
            </a:r>
            <a:r>
              <a:rPr dirty="0"/>
              <a:t>[mid + </a:t>
            </a:r>
            <a:r>
              <a:rPr dirty="0">
                <a:solidFill>
                  <a:srgbClr val="272AD8"/>
                </a:solidFill>
              </a:rPr>
              <a:t>1</a:t>
            </a:r>
            <a:r>
              <a:rPr dirty="0"/>
              <a:t> +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dirty="0"/>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While both subarrays are not empty, copy the</a:t>
            </a: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smaller item into the temporary array</a:t>
            </a: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solidFill>
                  <a:srgbClr val="AD3DA4"/>
                </a:solidFill>
              </a:rPr>
              <a:t>int</a:t>
            </a:r>
            <a:r>
              <a:rPr dirty="0">
                <a:solidFill>
                  <a:srgbClr val="000000">
                    <a:alpha val="85000"/>
                  </a:srgbClr>
                </a:solidFill>
              </a:rPr>
              <a:t> </a:t>
            </a:r>
            <a:r>
              <a:rPr dirty="0" err="1">
                <a:solidFill>
                  <a:srgbClr val="000000">
                    <a:alpha val="85000"/>
                  </a:srgbClr>
                </a:solidFill>
              </a:rPr>
              <a:t>leftIndex</a:t>
            </a:r>
            <a:r>
              <a:rPr dirty="0">
                <a:solidFill>
                  <a:srgbClr val="000000">
                    <a:alpha val="85000"/>
                  </a:srgbClr>
                </a:solidFill>
              </a:rPr>
              <a:t> = </a:t>
            </a:r>
            <a:r>
              <a:rPr dirty="0">
                <a:solidFill>
                  <a:srgbClr val="272AD8"/>
                </a:solidFill>
              </a:rPr>
              <a:t>0</a:t>
            </a:r>
            <a:r>
              <a:rPr dirty="0">
                <a:solidFill>
                  <a:srgbClr val="000000">
                    <a:alpha val="85000"/>
                  </a:srgbClr>
                </a:solidFill>
              </a:rPr>
              <a:t>;           </a:t>
            </a:r>
            <a:r>
              <a:rPr dirty="0"/>
              <a:t>// Beginning of first subarray</a:t>
            </a: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solidFill>
                  <a:srgbClr val="AD3DA4"/>
                </a:solidFill>
              </a:rPr>
              <a:t>int</a:t>
            </a:r>
            <a:r>
              <a:rPr dirty="0">
                <a:solidFill>
                  <a:srgbClr val="000000">
                    <a:alpha val="85000"/>
                  </a:srgbClr>
                </a:solidFill>
              </a:rPr>
              <a:t> </a:t>
            </a:r>
            <a:r>
              <a:rPr dirty="0" err="1">
                <a:solidFill>
                  <a:srgbClr val="000000">
                    <a:alpha val="85000"/>
                  </a:srgbClr>
                </a:solidFill>
              </a:rPr>
              <a:t>rightIndex</a:t>
            </a:r>
            <a:r>
              <a:rPr dirty="0">
                <a:solidFill>
                  <a:srgbClr val="000000">
                    <a:alpha val="85000"/>
                  </a:srgbClr>
                </a:solidFill>
              </a:rPr>
              <a:t> = </a:t>
            </a:r>
            <a:r>
              <a:rPr dirty="0">
                <a:solidFill>
                  <a:srgbClr val="272AD8"/>
                </a:solidFill>
              </a:rPr>
              <a:t>0</a:t>
            </a:r>
            <a:r>
              <a:rPr dirty="0">
                <a:solidFill>
                  <a:srgbClr val="000000">
                    <a:alpha val="85000"/>
                  </a:srgbClr>
                </a:solidFill>
              </a:rPr>
              <a:t>;          </a:t>
            </a:r>
            <a:r>
              <a:rPr dirty="0"/>
              <a:t>// Beginning of second subarray</a:t>
            </a: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solidFill>
                  <a:srgbClr val="AD3DA4"/>
                </a:solidFill>
              </a:rPr>
              <a:t>int</a:t>
            </a:r>
            <a:r>
              <a:rPr dirty="0">
                <a:solidFill>
                  <a:srgbClr val="000000">
                    <a:alpha val="85000"/>
                  </a:srgbClr>
                </a:solidFill>
              </a:rPr>
              <a:t> </a:t>
            </a:r>
            <a:r>
              <a:rPr dirty="0" err="1">
                <a:solidFill>
                  <a:srgbClr val="000000">
                    <a:alpha val="85000"/>
                  </a:srgbClr>
                </a:solidFill>
              </a:rPr>
              <a:t>mergeLocation</a:t>
            </a:r>
            <a:r>
              <a:rPr dirty="0">
                <a:solidFill>
                  <a:srgbClr val="000000">
                    <a:alpha val="85000"/>
                  </a:srgbClr>
                </a:solidFill>
              </a:rPr>
              <a:t> = start;  </a:t>
            </a:r>
            <a:r>
              <a:rPr dirty="0"/>
              <a:t>// where to place next value</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while</a:t>
            </a:r>
            <a:r>
              <a:rPr dirty="0"/>
              <a:t> ((</a:t>
            </a:r>
            <a:r>
              <a:rPr dirty="0" err="1"/>
              <a:t>leftIndex</a:t>
            </a:r>
            <a:r>
              <a:rPr dirty="0"/>
              <a:t> &lt; </a:t>
            </a:r>
            <a:r>
              <a:rPr dirty="0" err="1"/>
              <a:t>sizeLeft</a:t>
            </a:r>
            <a:r>
              <a:rPr dirty="0"/>
              <a:t>) &amp;&amp; (</a:t>
            </a:r>
            <a:r>
              <a:rPr dirty="0" err="1"/>
              <a:t>rightIndex</a:t>
            </a:r>
            <a:r>
              <a:rPr dirty="0"/>
              <a:t> &lt; </a:t>
            </a:r>
            <a:r>
              <a:rPr dirty="0" err="1"/>
              <a:t>sizeRight</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At this point, </a:t>
            </a:r>
            <a:r>
              <a:rPr dirty="0" err="1"/>
              <a:t>leftArray</a:t>
            </a:r>
            <a:r>
              <a:rPr dirty="0"/>
              <a:t> and </a:t>
            </a:r>
            <a:r>
              <a:rPr dirty="0" err="1"/>
              <a:t>rightArray</a:t>
            </a:r>
            <a:r>
              <a:rPr dirty="0"/>
              <a:t> are in order</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if</a:t>
            </a:r>
            <a:r>
              <a:rPr dirty="0"/>
              <a:t> (</a:t>
            </a:r>
            <a:r>
              <a:rPr dirty="0" err="1"/>
              <a:t>leftArray</a:t>
            </a:r>
            <a:r>
              <a:rPr dirty="0"/>
              <a:t>[</a:t>
            </a:r>
            <a:r>
              <a:rPr dirty="0" err="1"/>
              <a:t>leftIndex</a:t>
            </a:r>
            <a:r>
              <a:rPr dirty="0"/>
              <a:t> ] &lt;= </a:t>
            </a:r>
            <a:r>
              <a:rPr dirty="0" err="1"/>
              <a:t>rightArray</a:t>
            </a:r>
            <a:r>
              <a:rPr dirty="0"/>
              <a:t>[</a:t>
            </a:r>
            <a:r>
              <a:rPr dirty="0" err="1"/>
              <a:t>rightIndex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theArray</a:t>
            </a:r>
            <a:r>
              <a:rPr dirty="0"/>
              <a:t>[</a:t>
            </a:r>
            <a:r>
              <a:rPr dirty="0" err="1"/>
              <a:t>mergeLocation</a:t>
            </a:r>
            <a:r>
              <a:rPr dirty="0"/>
              <a:t>] = </a:t>
            </a:r>
            <a:r>
              <a:rPr dirty="0" err="1"/>
              <a:t>leftArray</a:t>
            </a:r>
            <a:r>
              <a:rPr dirty="0"/>
              <a:t>[</a:t>
            </a:r>
            <a:r>
              <a:rPr dirty="0" err="1"/>
              <a:t>leftIndex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leftIndex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else</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theArray</a:t>
            </a:r>
            <a:r>
              <a:rPr dirty="0"/>
              <a:t>[</a:t>
            </a:r>
            <a:r>
              <a:rPr dirty="0" err="1"/>
              <a:t>mergeLocation</a:t>
            </a:r>
            <a:r>
              <a:rPr dirty="0"/>
              <a:t>] = </a:t>
            </a:r>
            <a:r>
              <a:rPr dirty="0" err="1"/>
              <a:t>rightArray</a:t>
            </a:r>
            <a:r>
              <a:rPr dirty="0"/>
              <a:t>[</a:t>
            </a:r>
            <a:r>
              <a:rPr dirty="0" err="1"/>
              <a:t>rightIndex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rightIndex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  </a:t>
            </a:r>
            <a:r>
              <a:rPr dirty="0">
                <a:solidFill>
                  <a:srgbClr val="2D8504"/>
                </a:solidFill>
              </a:rPr>
              <a:t>// end if</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mergeLocation</a:t>
            </a:r>
            <a:r>
              <a:rPr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  </a:t>
            </a:r>
            <a:r>
              <a:rPr dirty="0"/>
              <a:t>// end while</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Finish off the first subarray, if necessary</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while</a:t>
            </a:r>
            <a:r>
              <a:rPr dirty="0"/>
              <a:t> (</a:t>
            </a:r>
            <a:r>
              <a:rPr dirty="0" err="1"/>
              <a:t>leftIndex</a:t>
            </a:r>
            <a:r>
              <a:rPr dirty="0"/>
              <a:t> &lt; </a:t>
            </a:r>
            <a:r>
              <a:rPr dirty="0" err="1"/>
              <a:t>sizeLeft</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At this point, </a:t>
            </a:r>
            <a:r>
              <a:rPr dirty="0" err="1"/>
              <a:t>leftArray</a:t>
            </a:r>
            <a:r>
              <a:rPr dirty="0"/>
              <a:t> is in order</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theArray</a:t>
            </a:r>
            <a:r>
              <a:rPr dirty="0"/>
              <a:t>[</a:t>
            </a:r>
            <a:r>
              <a:rPr dirty="0" err="1"/>
              <a:t>mergeLocation</a:t>
            </a:r>
            <a:r>
              <a:rPr dirty="0"/>
              <a:t>] = </a:t>
            </a:r>
            <a:r>
              <a:rPr dirty="0" err="1"/>
              <a:t>leftArray</a:t>
            </a:r>
            <a:r>
              <a:rPr dirty="0"/>
              <a:t>[</a:t>
            </a:r>
            <a:r>
              <a:rPr dirty="0" err="1"/>
              <a:t>leftIndex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leftIndex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mergeLocation</a:t>
            </a:r>
            <a:r>
              <a:rPr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  </a:t>
            </a:r>
            <a:r>
              <a:rPr dirty="0"/>
              <a:t>// end while</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Finish off the second subarray, if necessary</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while</a:t>
            </a:r>
            <a:r>
              <a:rPr dirty="0"/>
              <a:t> (</a:t>
            </a:r>
            <a:r>
              <a:rPr dirty="0" err="1"/>
              <a:t>rightIndex</a:t>
            </a:r>
            <a:r>
              <a:rPr dirty="0"/>
              <a:t> &lt; </a:t>
            </a:r>
            <a:r>
              <a:rPr dirty="0" err="1"/>
              <a:t>sizeRight</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At this point, </a:t>
            </a:r>
            <a:r>
              <a:rPr dirty="0" err="1"/>
              <a:t>leftArray</a:t>
            </a:r>
            <a:r>
              <a:rPr dirty="0"/>
              <a:t> is in order</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theArray</a:t>
            </a:r>
            <a:r>
              <a:rPr dirty="0"/>
              <a:t>[</a:t>
            </a:r>
            <a:r>
              <a:rPr dirty="0" err="1"/>
              <a:t>mergeLocation</a:t>
            </a:r>
            <a:r>
              <a:rPr dirty="0"/>
              <a:t>] = </a:t>
            </a:r>
            <a:r>
              <a:rPr dirty="0" err="1"/>
              <a:t>rightArray</a:t>
            </a:r>
            <a:r>
              <a:rPr dirty="0"/>
              <a:t>[</a:t>
            </a:r>
            <a:r>
              <a:rPr dirty="0" err="1"/>
              <a:t>rightIndex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rightIndex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mergeLocation</a:t>
            </a:r>
            <a:r>
              <a:rPr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  </a:t>
            </a:r>
            <a:r>
              <a:rPr dirty="0"/>
              <a:t>// end while</a:t>
            </a: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end merge</a:t>
            </a:r>
          </a:p>
        </p:txBody>
      </p:sp>
      <p:pic>
        <p:nvPicPr>
          <p:cNvPr id="832"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833" name="The Merge Sort"/>
          <p:cNvSpPr txBox="1">
            <a:spLocks noGrp="1"/>
          </p:cNvSpPr>
          <p:nvPr>
            <p:ph type="title"/>
          </p:nvPr>
        </p:nvSpPr>
        <p:spPr>
          <a:prstGeom prst="rect">
            <a:avLst/>
          </a:prstGeom>
        </p:spPr>
        <p:txBody>
          <a:bodyPr/>
          <a:lstStyle/>
          <a:p>
            <a:r>
              <a:t>The Merge Sort</a:t>
            </a:r>
          </a:p>
        </p:txBody>
      </p:sp>
      <p:sp>
        <p:nvSpPr>
          <p:cNvPr id="834" name="4"/>
          <p:cNvSpPr/>
          <p:nvPr/>
        </p:nvSpPr>
        <p:spPr>
          <a:xfrm>
            <a:off x="3195609" y="10952360"/>
            <a:ext cx="514407"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835" name="17"/>
          <p:cNvSpPr/>
          <p:nvPr/>
        </p:nvSpPr>
        <p:spPr>
          <a:xfrm>
            <a:off x="5319061" y="11058016"/>
            <a:ext cx="857362"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17</a:t>
            </a:r>
          </a:p>
        </p:txBody>
      </p:sp>
      <p:sp>
        <p:nvSpPr>
          <p:cNvPr id="836" name="8"/>
          <p:cNvSpPr/>
          <p:nvPr/>
        </p:nvSpPr>
        <p:spPr>
          <a:xfrm>
            <a:off x="4322722" y="11026725"/>
            <a:ext cx="514407"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a:t>
            </a:r>
          </a:p>
        </p:txBody>
      </p:sp>
      <p:sp>
        <p:nvSpPr>
          <p:cNvPr id="837" name="33"/>
          <p:cNvSpPr/>
          <p:nvPr/>
        </p:nvSpPr>
        <p:spPr>
          <a:xfrm>
            <a:off x="8735708" y="11003322"/>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838" name="25"/>
          <p:cNvSpPr/>
          <p:nvPr/>
        </p:nvSpPr>
        <p:spPr>
          <a:xfrm>
            <a:off x="7598847" y="11035729"/>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839" name="53"/>
          <p:cNvSpPr/>
          <p:nvPr/>
        </p:nvSpPr>
        <p:spPr>
          <a:xfrm>
            <a:off x="9877369" y="110617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840" name="18"/>
          <p:cNvSpPr/>
          <p:nvPr/>
        </p:nvSpPr>
        <p:spPr>
          <a:xfrm>
            <a:off x="6421505" y="11014000"/>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18</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001998 -0.407205" pathEditMode="relative">
                                      <p:cBhvr>
                                        <p:cTn id="6" dur="1000" fill="hold"/>
                                        <p:tgtEl>
                                          <p:spTgt spid="83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2818 0.213527" pathEditMode="relative">
                                      <p:cBhvr>
                                        <p:cTn id="10" dur="500" fill="hold"/>
                                        <p:tgtEl>
                                          <p:spTgt spid="819"/>
                                        </p:tgtEl>
                                        <p:attrNameLst>
                                          <p:attrName>ppt_x</p:attrName>
                                          <p:attrName>ppt_y</p:attrName>
                                        </p:attrNameLst>
                                      </p:cBhvr>
                                    </p:animMotion>
                                  </p:childTnLst>
                                </p:cTn>
                              </p:par>
                            </p:childTnLst>
                          </p:cTn>
                        </p:par>
                        <p:par>
                          <p:cTn id="11" fill="hold">
                            <p:stCondLst>
                              <p:cond delay="500"/>
                            </p:stCondLst>
                            <p:childTnLst>
                              <p:par>
                                <p:cTn id="12" presetID="23" presetClass="exit" presetSubtype="32" fill="hold" grpId="3" nodeType="afterEffect">
                                  <p:stCondLst>
                                    <p:cond delay="0"/>
                                  </p:stCondLst>
                                  <p:iterate>
                                    <p:tmAbs val="0"/>
                                  </p:iterate>
                                  <p:childTnLst>
                                    <p:anim calcmode="lin" valueType="num">
                                      <p:cBhvr>
                                        <p:cTn id="13" dur="500" fill="hold"/>
                                        <p:tgtEl>
                                          <p:spTgt spid="820"/>
                                        </p:tgtEl>
                                        <p:attrNameLst>
                                          <p:attrName>ppt_w</p:attrName>
                                        </p:attrNameLst>
                                      </p:cBhvr>
                                      <p:tavLst>
                                        <p:tav tm="0">
                                          <p:val>
                                            <p:strVal val="ppt_w"/>
                                          </p:val>
                                        </p:tav>
                                        <p:tav tm="100000">
                                          <p:val>
                                            <p:fltVal val="0"/>
                                          </p:val>
                                        </p:tav>
                                      </p:tavLst>
                                    </p:anim>
                                    <p:anim calcmode="lin" valueType="num">
                                      <p:cBhvr>
                                        <p:cTn id="14" dur="500" fill="hold"/>
                                        <p:tgtEl>
                                          <p:spTgt spid="820"/>
                                        </p:tgtEl>
                                        <p:attrNameLst>
                                          <p:attrName>ppt_h</p:attrName>
                                        </p:attrNameLst>
                                      </p:cBhvr>
                                      <p:tavLst>
                                        <p:tav tm="0">
                                          <p:val>
                                            <p:strVal val="ppt_h"/>
                                          </p:val>
                                        </p:tav>
                                        <p:tav tm="100000">
                                          <p:val>
                                            <p:fltVal val="0"/>
                                          </p:val>
                                        </p:tav>
                                      </p:tavLst>
                                    </p:anim>
                                    <p:set>
                                      <p:cBhvr>
                                        <p:cTn id="15" fill="hold">
                                          <p:stCondLst>
                                            <p:cond delay="499"/>
                                          </p:stCondLst>
                                        </p:cTn>
                                        <p:tgtEl>
                                          <p:spTgt spid="820"/>
                                        </p:tgtEl>
                                        <p:attrNameLst>
                                          <p:attrName>style.visibility</p:attrName>
                                        </p:attrNameLst>
                                      </p:cBhvr>
                                      <p:to>
                                        <p:strVal val="hidden"/>
                                      </p:to>
                                    </p:set>
                                  </p:childTnLst>
                                </p:cTn>
                              </p:par>
                            </p:childTnLst>
                          </p:cTn>
                        </p:par>
                        <p:par>
                          <p:cTn id="16" fill="hold">
                            <p:stCondLst>
                              <p:cond delay="1000"/>
                            </p:stCondLst>
                            <p:childTnLst>
                              <p:par>
                                <p:cTn id="17" presetID="23" presetClass="exit" presetSubtype="32" fill="hold" grpId="4" nodeType="afterEffect">
                                  <p:stCondLst>
                                    <p:cond delay="0"/>
                                  </p:stCondLst>
                                  <p:iterate>
                                    <p:tmAbs val="0"/>
                                  </p:iterate>
                                  <p:childTnLst>
                                    <p:anim calcmode="lin" valueType="num">
                                      <p:cBhvr>
                                        <p:cTn id="18" dur="500" fill="hold"/>
                                        <p:tgtEl>
                                          <p:spTgt spid="821"/>
                                        </p:tgtEl>
                                        <p:attrNameLst>
                                          <p:attrName>ppt_w</p:attrName>
                                        </p:attrNameLst>
                                      </p:cBhvr>
                                      <p:tavLst>
                                        <p:tav tm="0">
                                          <p:val>
                                            <p:strVal val="ppt_w"/>
                                          </p:val>
                                        </p:tav>
                                        <p:tav tm="100000">
                                          <p:val>
                                            <p:fltVal val="0"/>
                                          </p:val>
                                        </p:tav>
                                      </p:tavLst>
                                    </p:anim>
                                    <p:anim calcmode="lin" valueType="num">
                                      <p:cBhvr>
                                        <p:cTn id="19" dur="500" fill="hold"/>
                                        <p:tgtEl>
                                          <p:spTgt spid="821"/>
                                        </p:tgtEl>
                                        <p:attrNameLst>
                                          <p:attrName>ppt_h</p:attrName>
                                        </p:attrNameLst>
                                      </p:cBhvr>
                                      <p:tavLst>
                                        <p:tav tm="0">
                                          <p:val>
                                            <p:strVal val="ppt_h"/>
                                          </p:val>
                                        </p:tav>
                                        <p:tav tm="100000">
                                          <p:val>
                                            <p:fltVal val="0"/>
                                          </p:val>
                                        </p:tav>
                                      </p:tavLst>
                                    </p:anim>
                                    <p:set>
                                      <p:cBhvr>
                                        <p:cTn id="20" fill="hold">
                                          <p:stCondLst>
                                            <p:cond delay="499"/>
                                          </p:stCondLst>
                                        </p:cTn>
                                        <p:tgtEl>
                                          <p:spTgt spid="821"/>
                                        </p:tgtEl>
                                        <p:attrNameLst>
                                          <p:attrName>style.visibility</p:attrName>
                                        </p:attrNameLst>
                                      </p:cBhvr>
                                      <p:to>
                                        <p:strVal val="hidden"/>
                                      </p:to>
                                    </p:set>
                                  </p:childTnLst>
                                </p:cTn>
                              </p:par>
                            </p:childTnLst>
                          </p:cTn>
                        </p:par>
                        <p:par>
                          <p:cTn id="21" fill="hold">
                            <p:stCondLst>
                              <p:cond delay="1500"/>
                            </p:stCondLst>
                            <p:childTnLst>
                              <p:par>
                                <p:cTn id="22" presetID="23" presetClass="exit" presetSubtype="32" fill="hold" grpId="5" nodeType="afterEffect">
                                  <p:stCondLst>
                                    <p:cond delay="0"/>
                                  </p:stCondLst>
                                  <p:iterate>
                                    <p:tmAbs val="0"/>
                                  </p:iterate>
                                  <p:childTnLst>
                                    <p:anim calcmode="lin" valueType="num">
                                      <p:cBhvr>
                                        <p:cTn id="23" dur="500" fill="hold"/>
                                        <p:tgtEl>
                                          <p:spTgt spid="822"/>
                                        </p:tgtEl>
                                        <p:attrNameLst>
                                          <p:attrName>ppt_w</p:attrName>
                                        </p:attrNameLst>
                                      </p:cBhvr>
                                      <p:tavLst>
                                        <p:tav tm="0">
                                          <p:val>
                                            <p:strVal val="ppt_w"/>
                                          </p:val>
                                        </p:tav>
                                        <p:tav tm="100000">
                                          <p:val>
                                            <p:fltVal val="0"/>
                                          </p:val>
                                        </p:tav>
                                      </p:tavLst>
                                    </p:anim>
                                    <p:anim calcmode="lin" valueType="num">
                                      <p:cBhvr>
                                        <p:cTn id="24" dur="500" fill="hold"/>
                                        <p:tgtEl>
                                          <p:spTgt spid="822"/>
                                        </p:tgtEl>
                                        <p:attrNameLst>
                                          <p:attrName>ppt_h</p:attrName>
                                        </p:attrNameLst>
                                      </p:cBhvr>
                                      <p:tavLst>
                                        <p:tav tm="0">
                                          <p:val>
                                            <p:strVal val="ppt_h"/>
                                          </p:val>
                                        </p:tav>
                                        <p:tav tm="100000">
                                          <p:val>
                                            <p:fltVal val="0"/>
                                          </p:val>
                                        </p:tav>
                                      </p:tavLst>
                                    </p:anim>
                                    <p:set>
                                      <p:cBhvr>
                                        <p:cTn id="25" fill="hold">
                                          <p:stCondLst>
                                            <p:cond delay="499"/>
                                          </p:stCondLst>
                                        </p:cTn>
                                        <p:tgtEl>
                                          <p:spTgt spid="822"/>
                                        </p:tgtEl>
                                        <p:attrNameLst>
                                          <p:attrName>style.visibility</p:attrName>
                                        </p:attrNameLst>
                                      </p:cBhvr>
                                      <p:to>
                                        <p:strVal val="hidden"/>
                                      </p:to>
                                    </p:set>
                                  </p:childTnLst>
                                </p:cTn>
                              </p:par>
                            </p:childTnLst>
                          </p:cTn>
                        </p:par>
                        <p:par>
                          <p:cTn id="26" fill="hold">
                            <p:stCondLst>
                              <p:cond delay="2000"/>
                            </p:stCondLst>
                            <p:childTnLst>
                              <p:par>
                                <p:cTn id="27" presetID="23" presetClass="exit" presetSubtype="32" fill="hold" grpId="6" nodeType="afterEffect">
                                  <p:stCondLst>
                                    <p:cond delay="0"/>
                                  </p:stCondLst>
                                  <p:iterate>
                                    <p:tmAbs val="0"/>
                                  </p:iterate>
                                  <p:childTnLst>
                                    <p:anim calcmode="lin" valueType="num">
                                      <p:cBhvr>
                                        <p:cTn id="28" dur="500" fill="hold"/>
                                        <p:tgtEl>
                                          <p:spTgt spid="823"/>
                                        </p:tgtEl>
                                        <p:attrNameLst>
                                          <p:attrName>ppt_w</p:attrName>
                                        </p:attrNameLst>
                                      </p:cBhvr>
                                      <p:tavLst>
                                        <p:tav tm="0">
                                          <p:val>
                                            <p:strVal val="ppt_w"/>
                                          </p:val>
                                        </p:tav>
                                        <p:tav tm="100000">
                                          <p:val>
                                            <p:fltVal val="0"/>
                                          </p:val>
                                        </p:tav>
                                      </p:tavLst>
                                    </p:anim>
                                    <p:anim calcmode="lin" valueType="num">
                                      <p:cBhvr>
                                        <p:cTn id="29" dur="500" fill="hold"/>
                                        <p:tgtEl>
                                          <p:spTgt spid="823"/>
                                        </p:tgtEl>
                                        <p:attrNameLst>
                                          <p:attrName>ppt_h</p:attrName>
                                        </p:attrNameLst>
                                      </p:cBhvr>
                                      <p:tavLst>
                                        <p:tav tm="0">
                                          <p:val>
                                            <p:strVal val="ppt_h"/>
                                          </p:val>
                                        </p:tav>
                                        <p:tav tm="100000">
                                          <p:val>
                                            <p:fltVal val="0"/>
                                          </p:val>
                                        </p:tav>
                                      </p:tavLst>
                                    </p:anim>
                                    <p:set>
                                      <p:cBhvr>
                                        <p:cTn id="30" fill="hold">
                                          <p:stCondLst>
                                            <p:cond delay="499"/>
                                          </p:stCondLst>
                                        </p:cTn>
                                        <p:tgtEl>
                                          <p:spTgt spid="823"/>
                                        </p:tgtEl>
                                        <p:attrNameLst>
                                          <p:attrName>style.visibility</p:attrName>
                                        </p:attrNameLst>
                                      </p:cBhvr>
                                      <p:to>
                                        <p:strVal val="hidden"/>
                                      </p:to>
                                    </p:set>
                                  </p:childTnLst>
                                </p:cTn>
                              </p:par>
                            </p:childTnLst>
                          </p:cTn>
                        </p:par>
                        <p:par>
                          <p:cTn id="31" fill="hold">
                            <p:stCondLst>
                              <p:cond delay="2500"/>
                            </p:stCondLst>
                            <p:childTnLst>
                              <p:par>
                                <p:cTn id="32" presetID="23" presetClass="exit" presetSubtype="32" fill="hold" grpId="7" nodeType="afterEffect">
                                  <p:stCondLst>
                                    <p:cond delay="0"/>
                                  </p:stCondLst>
                                  <p:iterate>
                                    <p:tmAbs val="0"/>
                                  </p:iterate>
                                  <p:childTnLst>
                                    <p:anim calcmode="lin" valueType="num">
                                      <p:cBhvr>
                                        <p:cTn id="33" dur="500" fill="hold"/>
                                        <p:tgtEl>
                                          <p:spTgt spid="824"/>
                                        </p:tgtEl>
                                        <p:attrNameLst>
                                          <p:attrName>ppt_w</p:attrName>
                                        </p:attrNameLst>
                                      </p:cBhvr>
                                      <p:tavLst>
                                        <p:tav tm="0">
                                          <p:val>
                                            <p:strVal val="ppt_w"/>
                                          </p:val>
                                        </p:tav>
                                        <p:tav tm="100000">
                                          <p:val>
                                            <p:fltVal val="0"/>
                                          </p:val>
                                        </p:tav>
                                      </p:tavLst>
                                    </p:anim>
                                    <p:anim calcmode="lin" valueType="num">
                                      <p:cBhvr>
                                        <p:cTn id="34" dur="500" fill="hold"/>
                                        <p:tgtEl>
                                          <p:spTgt spid="824"/>
                                        </p:tgtEl>
                                        <p:attrNameLst>
                                          <p:attrName>ppt_h</p:attrName>
                                        </p:attrNameLst>
                                      </p:cBhvr>
                                      <p:tavLst>
                                        <p:tav tm="0">
                                          <p:val>
                                            <p:strVal val="ppt_h"/>
                                          </p:val>
                                        </p:tav>
                                        <p:tav tm="100000">
                                          <p:val>
                                            <p:fltVal val="0"/>
                                          </p:val>
                                        </p:tav>
                                      </p:tavLst>
                                    </p:anim>
                                    <p:set>
                                      <p:cBhvr>
                                        <p:cTn id="35" fill="hold">
                                          <p:stCondLst>
                                            <p:cond delay="499"/>
                                          </p:stCondLst>
                                        </p:cTn>
                                        <p:tgtEl>
                                          <p:spTgt spid="8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 grpId="3" animBg="1" advAuto="0"/>
      <p:bldP spid="821" grpId="4" animBg="1" advAuto="0"/>
      <p:bldP spid="822" grpId="5" animBg="1" advAuto="0"/>
      <p:bldP spid="823" grpId="6" animBg="1" advAuto="0"/>
      <p:bldP spid="824" grpId="7"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 name="Rectangle"/>
          <p:cNvSpPr/>
          <p:nvPr/>
        </p:nvSpPr>
        <p:spPr>
          <a:xfrm>
            <a:off x="533400" y="2924254"/>
            <a:ext cx="9867900" cy="9162893"/>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877" name="Group"/>
          <p:cNvGrpSpPr/>
          <p:nvPr/>
        </p:nvGrpSpPr>
        <p:grpSpPr>
          <a:xfrm>
            <a:off x="857250" y="2486260"/>
            <a:ext cx="9743460" cy="2088678"/>
            <a:chOff x="0" y="8421"/>
            <a:chExt cx="9743459" cy="2527300"/>
          </a:xfrm>
        </p:grpSpPr>
        <p:grpSp>
          <p:nvGrpSpPr>
            <p:cNvPr id="847" name="Group"/>
            <p:cNvGrpSpPr/>
            <p:nvPr/>
          </p:nvGrpSpPr>
          <p:grpSpPr>
            <a:xfrm>
              <a:off x="0" y="8421"/>
              <a:ext cx="1742460" cy="2527301"/>
              <a:chOff x="0" y="0"/>
              <a:chExt cx="1742459" cy="2527300"/>
            </a:xfrm>
          </p:grpSpPr>
          <p:sp>
            <p:nvSpPr>
              <p:cNvPr id="84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46" name="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850" name="Group"/>
            <p:cNvGrpSpPr/>
            <p:nvPr/>
          </p:nvGrpSpPr>
          <p:grpSpPr>
            <a:xfrm>
              <a:off x="1143000" y="8421"/>
              <a:ext cx="1742460" cy="2527301"/>
              <a:chOff x="0" y="0"/>
              <a:chExt cx="1742459" cy="2527300"/>
            </a:xfrm>
          </p:grpSpPr>
          <p:sp>
            <p:nvSpPr>
              <p:cNvPr id="84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49" name="1"/>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853" name="Group"/>
            <p:cNvGrpSpPr/>
            <p:nvPr/>
          </p:nvGrpSpPr>
          <p:grpSpPr>
            <a:xfrm>
              <a:off x="2286000" y="8421"/>
              <a:ext cx="1742460" cy="2527301"/>
              <a:chOff x="0" y="0"/>
              <a:chExt cx="1742459" cy="2527300"/>
            </a:xfrm>
          </p:grpSpPr>
          <p:sp>
            <p:nvSpPr>
              <p:cNvPr id="85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52" name="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856" name="Group"/>
            <p:cNvGrpSpPr/>
            <p:nvPr/>
          </p:nvGrpSpPr>
          <p:grpSpPr>
            <a:xfrm>
              <a:off x="3429000" y="8421"/>
              <a:ext cx="1742460" cy="2527301"/>
              <a:chOff x="0" y="0"/>
              <a:chExt cx="1742459" cy="2527300"/>
            </a:xfrm>
          </p:grpSpPr>
          <p:sp>
            <p:nvSpPr>
              <p:cNvPr id="85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55" name="3"/>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859" name="Group"/>
            <p:cNvGrpSpPr/>
            <p:nvPr/>
          </p:nvGrpSpPr>
          <p:grpSpPr>
            <a:xfrm>
              <a:off x="4572000" y="8421"/>
              <a:ext cx="1742460" cy="2527301"/>
              <a:chOff x="0" y="0"/>
              <a:chExt cx="1742459" cy="2527300"/>
            </a:xfrm>
          </p:grpSpPr>
          <p:sp>
            <p:nvSpPr>
              <p:cNvPr id="85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58" name="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862" name="Group"/>
            <p:cNvGrpSpPr/>
            <p:nvPr/>
          </p:nvGrpSpPr>
          <p:grpSpPr>
            <a:xfrm>
              <a:off x="5715000" y="8421"/>
              <a:ext cx="1742460" cy="2527301"/>
              <a:chOff x="0" y="0"/>
              <a:chExt cx="1742459" cy="2527300"/>
            </a:xfrm>
          </p:grpSpPr>
          <p:sp>
            <p:nvSpPr>
              <p:cNvPr id="86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61" name="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nvGrpSpPr>
            <p:cNvPr id="865" name="Group"/>
            <p:cNvGrpSpPr/>
            <p:nvPr/>
          </p:nvGrpSpPr>
          <p:grpSpPr>
            <a:xfrm>
              <a:off x="6858000" y="8421"/>
              <a:ext cx="1742460" cy="2527301"/>
              <a:chOff x="0" y="0"/>
              <a:chExt cx="1742459" cy="2527300"/>
            </a:xfrm>
          </p:grpSpPr>
          <p:sp>
            <p:nvSpPr>
              <p:cNvPr id="86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64"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868" name="Group"/>
            <p:cNvGrpSpPr/>
            <p:nvPr/>
          </p:nvGrpSpPr>
          <p:grpSpPr>
            <a:xfrm>
              <a:off x="8001000" y="8421"/>
              <a:ext cx="1742460" cy="2527301"/>
              <a:chOff x="0" y="0"/>
              <a:chExt cx="1742459" cy="2527300"/>
            </a:xfrm>
          </p:grpSpPr>
          <p:sp>
            <p:nvSpPr>
              <p:cNvPr id="86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67" name="7"/>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869" name="25"/>
            <p:cNvSpPr/>
            <p:nvPr/>
          </p:nvSpPr>
          <p:spPr>
            <a:xfrm>
              <a:off x="466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870" name="13"/>
            <p:cNvSpPr/>
            <p:nvPr/>
          </p:nvSpPr>
          <p:spPr>
            <a:xfrm>
              <a:off x="1609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871" name="4"/>
            <p:cNvSpPr/>
            <p:nvPr/>
          </p:nvSpPr>
          <p:spPr>
            <a:xfrm>
              <a:off x="2752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872" name="53"/>
            <p:cNvSpPr/>
            <p:nvPr/>
          </p:nvSpPr>
          <p:spPr>
            <a:xfrm>
              <a:off x="3895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873" name="11"/>
            <p:cNvSpPr/>
            <p:nvPr/>
          </p:nvSpPr>
          <p:spPr>
            <a:xfrm>
              <a:off x="5038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874" name="67"/>
            <p:cNvSpPr/>
            <p:nvPr/>
          </p:nvSpPr>
          <p:spPr>
            <a:xfrm>
              <a:off x="6181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875" name="9"/>
            <p:cNvSpPr/>
            <p:nvPr/>
          </p:nvSpPr>
          <p:spPr>
            <a:xfrm>
              <a:off x="7324780" y="42752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876" name="33"/>
            <p:cNvSpPr/>
            <p:nvPr/>
          </p:nvSpPr>
          <p:spPr>
            <a:xfrm>
              <a:off x="8467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grpSp>
        <p:nvGrpSpPr>
          <p:cNvPr id="894" name="Group"/>
          <p:cNvGrpSpPr/>
          <p:nvPr/>
        </p:nvGrpSpPr>
        <p:grpSpPr>
          <a:xfrm>
            <a:off x="857250" y="3927879"/>
            <a:ext cx="4381500" cy="1304086"/>
            <a:chOff x="0" y="0"/>
            <a:chExt cx="4381500" cy="1577943"/>
          </a:xfrm>
        </p:grpSpPr>
        <p:grpSp>
          <p:nvGrpSpPr>
            <p:cNvPr id="880" name="Group"/>
            <p:cNvGrpSpPr/>
            <p:nvPr/>
          </p:nvGrpSpPr>
          <p:grpSpPr>
            <a:xfrm>
              <a:off x="0" y="0"/>
              <a:ext cx="952500" cy="1577944"/>
              <a:chOff x="0" y="0"/>
              <a:chExt cx="952500" cy="1577944"/>
            </a:xfrm>
          </p:grpSpPr>
          <p:sp>
            <p:nvSpPr>
              <p:cNvPr id="87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79"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883" name="Group"/>
            <p:cNvGrpSpPr/>
            <p:nvPr/>
          </p:nvGrpSpPr>
          <p:grpSpPr>
            <a:xfrm>
              <a:off x="1143000" y="0"/>
              <a:ext cx="952500" cy="1577944"/>
              <a:chOff x="0" y="0"/>
              <a:chExt cx="952500" cy="1577944"/>
            </a:xfrm>
          </p:grpSpPr>
          <p:sp>
            <p:nvSpPr>
              <p:cNvPr id="88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82"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886" name="Group"/>
            <p:cNvGrpSpPr/>
            <p:nvPr/>
          </p:nvGrpSpPr>
          <p:grpSpPr>
            <a:xfrm>
              <a:off x="2286000" y="0"/>
              <a:ext cx="952500" cy="1577944"/>
              <a:chOff x="0" y="0"/>
              <a:chExt cx="952500" cy="1577944"/>
            </a:xfrm>
          </p:grpSpPr>
          <p:sp>
            <p:nvSpPr>
              <p:cNvPr id="88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85"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889" name="Group"/>
            <p:cNvGrpSpPr/>
            <p:nvPr/>
          </p:nvGrpSpPr>
          <p:grpSpPr>
            <a:xfrm>
              <a:off x="3429000" y="0"/>
              <a:ext cx="952500" cy="1577944"/>
              <a:chOff x="0" y="0"/>
              <a:chExt cx="952500" cy="1577944"/>
            </a:xfrm>
          </p:grpSpPr>
          <p:sp>
            <p:nvSpPr>
              <p:cNvPr id="88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88" name="3"/>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sp>
          <p:nvSpPr>
            <p:cNvPr id="890" name="25"/>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891" name="13"/>
            <p:cNvSpPr/>
            <p:nvPr/>
          </p:nvSpPr>
          <p:spPr>
            <a:xfrm>
              <a:off x="1191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892" name="4"/>
            <p:cNvSpPr/>
            <p:nvPr/>
          </p:nvSpPr>
          <p:spPr>
            <a:xfrm>
              <a:off x="2502563" y="48728"/>
              <a:ext cx="500436"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893" name="53"/>
            <p:cNvSpPr/>
            <p:nvPr/>
          </p:nvSpPr>
          <p:spPr>
            <a:xfrm>
              <a:off x="3477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grpSp>
        <p:nvGrpSpPr>
          <p:cNvPr id="911" name="Group"/>
          <p:cNvGrpSpPr/>
          <p:nvPr/>
        </p:nvGrpSpPr>
        <p:grpSpPr>
          <a:xfrm>
            <a:off x="5429250" y="4010260"/>
            <a:ext cx="5171460" cy="2088678"/>
            <a:chOff x="0" y="8421"/>
            <a:chExt cx="5171459" cy="2527300"/>
          </a:xfrm>
        </p:grpSpPr>
        <p:grpSp>
          <p:nvGrpSpPr>
            <p:cNvPr id="897" name="Group"/>
            <p:cNvGrpSpPr/>
            <p:nvPr/>
          </p:nvGrpSpPr>
          <p:grpSpPr>
            <a:xfrm>
              <a:off x="0" y="8421"/>
              <a:ext cx="1742460" cy="2527301"/>
              <a:chOff x="0" y="0"/>
              <a:chExt cx="1742459" cy="2527300"/>
            </a:xfrm>
          </p:grpSpPr>
          <p:sp>
            <p:nvSpPr>
              <p:cNvPr id="89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96" name="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900" name="Group"/>
            <p:cNvGrpSpPr/>
            <p:nvPr/>
          </p:nvGrpSpPr>
          <p:grpSpPr>
            <a:xfrm>
              <a:off x="1143000" y="8421"/>
              <a:ext cx="1742460" cy="2527301"/>
              <a:chOff x="0" y="0"/>
              <a:chExt cx="1742459" cy="2527300"/>
            </a:xfrm>
          </p:grpSpPr>
          <p:sp>
            <p:nvSpPr>
              <p:cNvPr id="89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899" name="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nvGrpSpPr>
            <p:cNvPr id="903" name="Group"/>
            <p:cNvGrpSpPr/>
            <p:nvPr/>
          </p:nvGrpSpPr>
          <p:grpSpPr>
            <a:xfrm>
              <a:off x="2286000" y="8421"/>
              <a:ext cx="1742460" cy="2527301"/>
              <a:chOff x="0" y="0"/>
              <a:chExt cx="1742459" cy="2527300"/>
            </a:xfrm>
          </p:grpSpPr>
          <p:sp>
            <p:nvSpPr>
              <p:cNvPr id="90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02"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906" name="Group"/>
            <p:cNvGrpSpPr/>
            <p:nvPr/>
          </p:nvGrpSpPr>
          <p:grpSpPr>
            <a:xfrm>
              <a:off x="3429000" y="8421"/>
              <a:ext cx="1742460" cy="2527301"/>
              <a:chOff x="0" y="0"/>
              <a:chExt cx="1742459" cy="2527300"/>
            </a:xfrm>
          </p:grpSpPr>
          <p:sp>
            <p:nvSpPr>
              <p:cNvPr id="90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05" name="7"/>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907" name="11"/>
            <p:cNvSpPr/>
            <p:nvPr/>
          </p:nvSpPr>
          <p:spPr>
            <a:xfrm>
              <a:off x="466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908" name="67"/>
            <p:cNvSpPr/>
            <p:nvPr/>
          </p:nvSpPr>
          <p:spPr>
            <a:xfrm>
              <a:off x="1609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909" name="9"/>
            <p:cNvSpPr/>
            <p:nvPr/>
          </p:nvSpPr>
          <p:spPr>
            <a:xfrm>
              <a:off x="2752780" y="42752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910" name="33"/>
            <p:cNvSpPr/>
            <p:nvPr/>
          </p:nvSpPr>
          <p:spPr>
            <a:xfrm>
              <a:off x="3895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grpSp>
        <p:nvGrpSpPr>
          <p:cNvPr id="920" name="Group"/>
          <p:cNvGrpSpPr/>
          <p:nvPr/>
        </p:nvGrpSpPr>
        <p:grpSpPr>
          <a:xfrm>
            <a:off x="857250" y="5432829"/>
            <a:ext cx="2095500" cy="1304086"/>
            <a:chOff x="0" y="0"/>
            <a:chExt cx="2095500" cy="1577943"/>
          </a:xfrm>
        </p:grpSpPr>
        <p:grpSp>
          <p:nvGrpSpPr>
            <p:cNvPr id="914" name="Group"/>
            <p:cNvGrpSpPr/>
            <p:nvPr/>
          </p:nvGrpSpPr>
          <p:grpSpPr>
            <a:xfrm>
              <a:off x="0" y="0"/>
              <a:ext cx="952500" cy="1577944"/>
              <a:chOff x="0" y="0"/>
              <a:chExt cx="952500" cy="1577944"/>
            </a:xfrm>
          </p:grpSpPr>
          <p:sp>
            <p:nvSpPr>
              <p:cNvPr id="91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13"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917" name="Group"/>
            <p:cNvGrpSpPr/>
            <p:nvPr/>
          </p:nvGrpSpPr>
          <p:grpSpPr>
            <a:xfrm>
              <a:off x="1143000" y="0"/>
              <a:ext cx="952500" cy="1577944"/>
              <a:chOff x="0" y="0"/>
              <a:chExt cx="952500" cy="1577944"/>
            </a:xfrm>
          </p:grpSpPr>
          <p:sp>
            <p:nvSpPr>
              <p:cNvPr id="91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16"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sp>
          <p:nvSpPr>
            <p:cNvPr id="918" name="25"/>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919" name="13"/>
            <p:cNvSpPr/>
            <p:nvPr/>
          </p:nvSpPr>
          <p:spPr>
            <a:xfrm>
              <a:off x="1191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grpSp>
      <p:grpSp>
        <p:nvGrpSpPr>
          <p:cNvPr id="927" name="Group"/>
          <p:cNvGrpSpPr/>
          <p:nvPr/>
        </p:nvGrpSpPr>
        <p:grpSpPr>
          <a:xfrm>
            <a:off x="3143250" y="5394729"/>
            <a:ext cx="2095500" cy="1304086"/>
            <a:chOff x="0" y="0"/>
            <a:chExt cx="2095500" cy="1577944"/>
          </a:xfrm>
        </p:grpSpPr>
        <p:sp>
          <p:nvSpPr>
            <p:cNvPr id="92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22"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923"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24" name="3"/>
            <p:cNvSpPr/>
            <p:nvPr/>
          </p:nvSpPr>
          <p:spPr>
            <a:xfrm>
              <a:off x="1418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sp>
          <p:nvSpPr>
            <p:cNvPr id="925" name="4"/>
            <p:cNvSpPr/>
            <p:nvPr/>
          </p:nvSpPr>
          <p:spPr>
            <a:xfrm>
              <a:off x="216563" y="48728"/>
              <a:ext cx="500436"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926" name="53"/>
            <p:cNvSpPr/>
            <p:nvPr/>
          </p:nvSpPr>
          <p:spPr>
            <a:xfrm>
              <a:off x="1191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grpSp>
        <p:nvGrpSpPr>
          <p:cNvPr id="932" name="Group"/>
          <p:cNvGrpSpPr/>
          <p:nvPr/>
        </p:nvGrpSpPr>
        <p:grpSpPr>
          <a:xfrm>
            <a:off x="857250" y="6956829"/>
            <a:ext cx="952500" cy="1304086"/>
            <a:chOff x="0" y="0"/>
            <a:chExt cx="952500" cy="1577943"/>
          </a:xfrm>
        </p:grpSpPr>
        <p:grpSp>
          <p:nvGrpSpPr>
            <p:cNvPr id="930" name="Group"/>
            <p:cNvGrpSpPr/>
            <p:nvPr/>
          </p:nvGrpSpPr>
          <p:grpSpPr>
            <a:xfrm>
              <a:off x="0" y="0"/>
              <a:ext cx="952500" cy="1577944"/>
              <a:chOff x="0" y="0"/>
              <a:chExt cx="952500" cy="1577944"/>
            </a:xfrm>
          </p:grpSpPr>
          <p:sp>
            <p:nvSpPr>
              <p:cNvPr id="92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29"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sp>
          <p:nvSpPr>
            <p:cNvPr id="931" name="25"/>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grpSp>
      <p:grpSp>
        <p:nvGrpSpPr>
          <p:cNvPr id="937" name="Group"/>
          <p:cNvGrpSpPr/>
          <p:nvPr/>
        </p:nvGrpSpPr>
        <p:grpSpPr>
          <a:xfrm>
            <a:off x="2000250" y="6956829"/>
            <a:ext cx="952500" cy="1304086"/>
            <a:chOff x="0" y="0"/>
            <a:chExt cx="952500" cy="1577943"/>
          </a:xfrm>
        </p:grpSpPr>
        <p:grpSp>
          <p:nvGrpSpPr>
            <p:cNvPr id="935" name="Group"/>
            <p:cNvGrpSpPr/>
            <p:nvPr/>
          </p:nvGrpSpPr>
          <p:grpSpPr>
            <a:xfrm>
              <a:off x="0" y="0"/>
              <a:ext cx="952500" cy="1577944"/>
              <a:chOff x="0" y="0"/>
              <a:chExt cx="952500" cy="1577944"/>
            </a:xfrm>
          </p:grpSpPr>
          <p:sp>
            <p:nvSpPr>
              <p:cNvPr id="93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34"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sp>
          <p:nvSpPr>
            <p:cNvPr id="936" name="13"/>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grpSp>
      <p:grpSp>
        <p:nvGrpSpPr>
          <p:cNvPr id="941" name="Group"/>
          <p:cNvGrpSpPr/>
          <p:nvPr/>
        </p:nvGrpSpPr>
        <p:grpSpPr>
          <a:xfrm>
            <a:off x="3143250" y="6918729"/>
            <a:ext cx="952500" cy="1304086"/>
            <a:chOff x="0" y="0"/>
            <a:chExt cx="952500" cy="1577944"/>
          </a:xfrm>
        </p:grpSpPr>
        <p:sp>
          <p:nvSpPr>
            <p:cNvPr id="93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39"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940" name="4"/>
            <p:cNvSpPr/>
            <p:nvPr/>
          </p:nvSpPr>
          <p:spPr>
            <a:xfrm>
              <a:off x="216563" y="48728"/>
              <a:ext cx="500436"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grpSp>
      <p:grpSp>
        <p:nvGrpSpPr>
          <p:cNvPr id="945" name="Group"/>
          <p:cNvGrpSpPr/>
          <p:nvPr/>
        </p:nvGrpSpPr>
        <p:grpSpPr>
          <a:xfrm>
            <a:off x="4286250" y="6918729"/>
            <a:ext cx="952500" cy="1304086"/>
            <a:chOff x="0" y="0"/>
            <a:chExt cx="952500" cy="1577944"/>
          </a:xfrm>
        </p:grpSpPr>
        <p:sp>
          <p:nvSpPr>
            <p:cNvPr id="94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43" name="3"/>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sp>
          <p:nvSpPr>
            <p:cNvPr id="944" name="53"/>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grpSp>
        <p:nvGrpSpPr>
          <p:cNvPr id="954" name="Group"/>
          <p:cNvGrpSpPr/>
          <p:nvPr/>
        </p:nvGrpSpPr>
        <p:grpSpPr>
          <a:xfrm>
            <a:off x="5429250" y="5432829"/>
            <a:ext cx="2095500" cy="1304086"/>
            <a:chOff x="0" y="0"/>
            <a:chExt cx="2095500" cy="1577943"/>
          </a:xfrm>
        </p:grpSpPr>
        <p:grpSp>
          <p:nvGrpSpPr>
            <p:cNvPr id="948" name="Group"/>
            <p:cNvGrpSpPr/>
            <p:nvPr/>
          </p:nvGrpSpPr>
          <p:grpSpPr>
            <a:xfrm>
              <a:off x="0" y="0"/>
              <a:ext cx="952500" cy="1577944"/>
              <a:chOff x="0" y="0"/>
              <a:chExt cx="952500" cy="1577944"/>
            </a:xfrm>
          </p:grpSpPr>
          <p:sp>
            <p:nvSpPr>
              <p:cNvPr id="94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47"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951" name="Group"/>
            <p:cNvGrpSpPr/>
            <p:nvPr/>
          </p:nvGrpSpPr>
          <p:grpSpPr>
            <a:xfrm>
              <a:off x="1143000" y="0"/>
              <a:ext cx="952500" cy="1577944"/>
              <a:chOff x="0" y="0"/>
              <a:chExt cx="952500" cy="1577944"/>
            </a:xfrm>
          </p:grpSpPr>
          <p:sp>
            <p:nvSpPr>
              <p:cNvPr id="94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50"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sp>
          <p:nvSpPr>
            <p:cNvPr id="952" name="11"/>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953" name="67"/>
            <p:cNvSpPr/>
            <p:nvPr/>
          </p:nvSpPr>
          <p:spPr>
            <a:xfrm>
              <a:off x="1191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grpSp>
      <p:grpSp>
        <p:nvGrpSpPr>
          <p:cNvPr id="963" name="Group"/>
          <p:cNvGrpSpPr/>
          <p:nvPr/>
        </p:nvGrpSpPr>
        <p:grpSpPr>
          <a:xfrm>
            <a:off x="7715250" y="5515210"/>
            <a:ext cx="2885460" cy="2088678"/>
            <a:chOff x="0" y="8421"/>
            <a:chExt cx="2885459" cy="2527300"/>
          </a:xfrm>
        </p:grpSpPr>
        <p:grpSp>
          <p:nvGrpSpPr>
            <p:cNvPr id="957" name="Group"/>
            <p:cNvGrpSpPr/>
            <p:nvPr/>
          </p:nvGrpSpPr>
          <p:grpSpPr>
            <a:xfrm>
              <a:off x="0" y="8421"/>
              <a:ext cx="1742460" cy="2527301"/>
              <a:chOff x="0" y="0"/>
              <a:chExt cx="1742459" cy="2527300"/>
            </a:xfrm>
          </p:grpSpPr>
          <p:sp>
            <p:nvSpPr>
              <p:cNvPr id="95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56"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960" name="Group"/>
            <p:cNvGrpSpPr/>
            <p:nvPr/>
          </p:nvGrpSpPr>
          <p:grpSpPr>
            <a:xfrm>
              <a:off x="1143000" y="8421"/>
              <a:ext cx="1742460" cy="2527301"/>
              <a:chOff x="0" y="0"/>
              <a:chExt cx="1742459" cy="2527300"/>
            </a:xfrm>
          </p:grpSpPr>
          <p:sp>
            <p:nvSpPr>
              <p:cNvPr id="95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59" name="7"/>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961" name="9"/>
            <p:cNvSpPr/>
            <p:nvPr/>
          </p:nvSpPr>
          <p:spPr>
            <a:xfrm>
              <a:off x="466780" y="42752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962" name="33"/>
            <p:cNvSpPr/>
            <p:nvPr/>
          </p:nvSpPr>
          <p:spPr>
            <a:xfrm>
              <a:off x="1609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grpSp>
        <p:nvGrpSpPr>
          <p:cNvPr id="968" name="Group"/>
          <p:cNvGrpSpPr/>
          <p:nvPr/>
        </p:nvGrpSpPr>
        <p:grpSpPr>
          <a:xfrm>
            <a:off x="5429250" y="6956829"/>
            <a:ext cx="952500" cy="1304086"/>
            <a:chOff x="0" y="0"/>
            <a:chExt cx="952500" cy="1577943"/>
          </a:xfrm>
        </p:grpSpPr>
        <p:grpSp>
          <p:nvGrpSpPr>
            <p:cNvPr id="966" name="Group"/>
            <p:cNvGrpSpPr/>
            <p:nvPr/>
          </p:nvGrpSpPr>
          <p:grpSpPr>
            <a:xfrm>
              <a:off x="0" y="0"/>
              <a:ext cx="952500" cy="1577944"/>
              <a:chOff x="0" y="0"/>
              <a:chExt cx="952500" cy="1577944"/>
            </a:xfrm>
          </p:grpSpPr>
          <p:sp>
            <p:nvSpPr>
              <p:cNvPr id="96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65"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sp>
          <p:nvSpPr>
            <p:cNvPr id="967" name="11"/>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grpSp>
      <p:grpSp>
        <p:nvGrpSpPr>
          <p:cNvPr id="973" name="Group"/>
          <p:cNvGrpSpPr/>
          <p:nvPr/>
        </p:nvGrpSpPr>
        <p:grpSpPr>
          <a:xfrm>
            <a:off x="6572250" y="6956829"/>
            <a:ext cx="952500" cy="1304086"/>
            <a:chOff x="0" y="0"/>
            <a:chExt cx="952500" cy="1577943"/>
          </a:xfrm>
        </p:grpSpPr>
        <p:grpSp>
          <p:nvGrpSpPr>
            <p:cNvPr id="971" name="Group"/>
            <p:cNvGrpSpPr/>
            <p:nvPr/>
          </p:nvGrpSpPr>
          <p:grpSpPr>
            <a:xfrm>
              <a:off x="0" y="0"/>
              <a:ext cx="952500" cy="1577944"/>
              <a:chOff x="0" y="0"/>
              <a:chExt cx="952500" cy="1577944"/>
            </a:xfrm>
          </p:grpSpPr>
          <p:sp>
            <p:nvSpPr>
              <p:cNvPr id="96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70"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sp>
          <p:nvSpPr>
            <p:cNvPr id="972" name="67"/>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grpSp>
      <p:grpSp>
        <p:nvGrpSpPr>
          <p:cNvPr id="978" name="Group"/>
          <p:cNvGrpSpPr/>
          <p:nvPr/>
        </p:nvGrpSpPr>
        <p:grpSpPr>
          <a:xfrm>
            <a:off x="7715250" y="7039210"/>
            <a:ext cx="1742460" cy="2088678"/>
            <a:chOff x="0" y="8421"/>
            <a:chExt cx="1742459" cy="2527300"/>
          </a:xfrm>
        </p:grpSpPr>
        <p:grpSp>
          <p:nvGrpSpPr>
            <p:cNvPr id="976" name="Group"/>
            <p:cNvGrpSpPr/>
            <p:nvPr/>
          </p:nvGrpSpPr>
          <p:grpSpPr>
            <a:xfrm>
              <a:off x="0" y="8421"/>
              <a:ext cx="1742460" cy="2527301"/>
              <a:chOff x="0" y="0"/>
              <a:chExt cx="1742459" cy="2527300"/>
            </a:xfrm>
          </p:grpSpPr>
          <p:sp>
            <p:nvSpPr>
              <p:cNvPr id="97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75"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sp>
          <p:nvSpPr>
            <p:cNvPr id="977" name="9"/>
            <p:cNvSpPr/>
            <p:nvPr/>
          </p:nvSpPr>
          <p:spPr>
            <a:xfrm>
              <a:off x="466780" y="42752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grpSp>
      <p:grpSp>
        <p:nvGrpSpPr>
          <p:cNvPr id="983" name="Group"/>
          <p:cNvGrpSpPr/>
          <p:nvPr/>
        </p:nvGrpSpPr>
        <p:grpSpPr>
          <a:xfrm>
            <a:off x="8858250" y="6956829"/>
            <a:ext cx="952500" cy="1304086"/>
            <a:chOff x="0" y="0"/>
            <a:chExt cx="952500" cy="1577943"/>
          </a:xfrm>
        </p:grpSpPr>
        <p:grpSp>
          <p:nvGrpSpPr>
            <p:cNvPr id="981" name="Group"/>
            <p:cNvGrpSpPr/>
            <p:nvPr/>
          </p:nvGrpSpPr>
          <p:grpSpPr>
            <a:xfrm>
              <a:off x="0" y="0"/>
              <a:ext cx="952500" cy="1577944"/>
              <a:chOff x="0" y="0"/>
              <a:chExt cx="952500" cy="1577944"/>
            </a:xfrm>
          </p:grpSpPr>
          <p:sp>
            <p:nvSpPr>
              <p:cNvPr id="97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80"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982" name="33"/>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grpSp>
        <p:nvGrpSpPr>
          <p:cNvPr id="988" name="Group"/>
          <p:cNvGrpSpPr/>
          <p:nvPr/>
        </p:nvGrpSpPr>
        <p:grpSpPr>
          <a:xfrm>
            <a:off x="3143250" y="8518929"/>
            <a:ext cx="2095500" cy="1304086"/>
            <a:chOff x="0" y="0"/>
            <a:chExt cx="2095500" cy="1577944"/>
          </a:xfrm>
        </p:grpSpPr>
        <p:sp>
          <p:nvSpPr>
            <p:cNvPr id="98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85"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986"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87" name="3"/>
            <p:cNvSpPr/>
            <p:nvPr/>
          </p:nvSpPr>
          <p:spPr>
            <a:xfrm>
              <a:off x="1418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995" name="Group"/>
          <p:cNvGrpSpPr/>
          <p:nvPr/>
        </p:nvGrpSpPr>
        <p:grpSpPr>
          <a:xfrm>
            <a:off x="857250" y="8518929"/>
            <a:ext cx="2095500" cy="1304086"/>
            <a:chOff x="0" y="0"/>
            <a:chExt cx="2095500" cy="1577943"/>
          </a:xfrm>
        </p:grpSpPr>
        <p:grpSp>
          <p:nvGrpSpPr>
            <p:cNvPr id="991" name="Group"/>
            <p:cNvGrpSpPr/>
            <p:nvPr/>
          </p:nvGrpSpPr>
          <p:grpSpPr>
            <a:xfrm>
              <a:off x="0" y="0"/>
              <a:ext cx="952500" cy="1577944"/>
              <a:chOff x="0" y="0"/>
              <a:chExt cx="952500" cy="1577944"/>
            </a:xfrm>
          </p:grpSpPr>
          <p:sp>
            <p:nvSpPr>
              <p:cNvPr id="98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90"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994" name="Group"/>
            <p:cNvGrpSpPr/>
            <p:nvPr/>
          </p:nvGrpSpPr>
          <p:grpSpPr>
            <a:xfrm>
              <a:off x="1143000" y="0"/>
              <a:ext cx="952500" cy="1577944"/>
              <a:chOff x="0" y="0"/>
              <a:chExt cx="952500" cy="1577944"/>
            </a:xfrm>
          </p:grpSpPr>
          <p:sp>
            <p:nvSpPr>
              <p:cNvPr id="99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93"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grpSp>
        <p:nvGrpSpPr>
          <p:cNvPr id="1008" name="Group"/>
          <p:cNvGrpSpPr/>
          <p:nvPr/>
        </p:nvGrpSpPr>
        <p:grpSpPr>
          <a:xfrm>
            <a:off x="857250" y="10023879"/>
            <a:ext cx="4381500" cy="1304086"/>
            <a:chOff x="0" y="0"/>
            <a:chExt cx="4381500" cy="1577943"/>
          </a:xfrm>
        </p:grpSpPr>
        <p:grpSp>
          <p:nvGrpSpPr>
            <p:cNvPr id="1000" name="Group"/>
            <p:cNvGrpSpPr/>
            <p:nvPr/>
          </p:nvGrpSpPr>
          <p:grpSpPr>
            <a:xfrm>
              <a:off x="2286000" y="0"/>
              <a:ext cx="2095500" cy="1577944"/>
              <a:chOff x="0" y="0"/>
              <a:chExt cx="2095500" cy="1577944"/>
            </a:xfrm>
          </p:grpSpPr>
          <p:sp>
            <p:nvSpPr>
              <p:cNvPr id="99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97"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998"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99" name="3"/>
              <p:cNvSpPr/>
              <p:nvPr/>
            </p:nvSpPr>
            <p:spPr>
              <a:xfrm>
                <a:off x="1418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1007" name="Group"/>
            <p:cNvGrpSpPr/>
            <p:nvPr/>
          </p:nvGrpSpPr>
          <p:grpSpPr>
            <a:xfrm>
              <a:off x="0" y="0"/>
              <a:ext cx="2095500" cy="1577944"/>
              <a:chOff x="0" y="0"/>
              <a:chExt cx="2095500" cy="1577943"/>
            </a:xfrm>
          </p:grpSpPr>
          <p:grpSp>
            <p:nvGrpSpPr>
              <p:cNvPr id="1003" name="Group"/>
              <p:cNvGrpSpPr/>
              <p:nvPr/>
            </p:nvGrpSpPr>
            <p:grpSpPr>
              <a:xfrm>
                <a:off x="0" y="0"/>
                <a:ext cx="952500" cy="1577944"/>
                <a:chOff x="0" y="0"/>
                <a:chExt cx="952500" cy="1577944"/>
              </a:xfrm>
            </p:grpSpPr>
            <p:sp>
              <p:nvSpPr>
                <p:cNvPr id="100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02"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1006" name="Group"/>
              <p:cNvGrpSpPr/>
              <p:nvPr/>
            </p:nvGrpSpPr>
            <p:grpSpPr>
              <a:xfrm>
                <a:off x="1143000" y="0"/>
                <a:ext cx="952500" cy="1577944"/>
                <a:chOff x="0" y="0"/>
                <a:chExt cx="952500" cy="1577944"/>
              </a:xfrm>
            </p:grpSpPr>
            <p:sp>
              <p:nvSpPr>
                <p:cNvPr id="100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05"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grpSp>
      <p:grpSp>
        <p:nvGrpSpPr>
          <p:cNvPr id="1015" name="Group"/>
          <p:cNvGrpSpPr/>
          <p:nvPr/>
        </p:nvGrpSpPr>
        <p:grpSpPr>
          <a:xfrm>
            <a:off x="5429250" y="8480829"/>
            <a:ext cx="2095500" cy="1304086"/>
            <a:chOff x="0" y="0"/>
            <a:chExt cx="2095500" cy="1577943"/>
          </a:xfrm>
        </p:grpSpPr>
        <p:grpSp>
          <p:nvGrpSpPr>
            <p:cNvPr id="1011" name="Group"/>
            <p:cNvGrpSpPr/>
            <p:nvPr/>
          </p:nvGrpSpPr>
          <p:grpSpPr>
            <a:xfrm>
              <a:off x="0" y="0"/>
              <a:ext cx="952500" cy="1577944"/>
              <a:chOff x="0" y="0"/>
              <a:chExt cx="952500" cy="1577944"/>
            </a:xfrm>
          </p:grpSpPr>
          <p:sp>
            <p:nvSpPr>
              <p:cNvPr id="100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10"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1014" name="Group"/>
            <p:cNvGrpSpPr/>
            <p:nvPr/>
          </p:nvGrpSpPr>
          <p:grpSpPr>
            <a:xfrm>
              <a:off x="1143000" y="0"/>
              <a:ext cx="952500" cy="1577944"/>
              <a:chOff x="0" y="0"/>
              <a:chExt cx="952500" cy="1577944"/>
            </a:xfrm>
          </p:grpSpPr>
          <p:sp>
            <p:nvSpPr>
              <p:cNvPr id="101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13"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grpSp>
        <p:nvGrpSpPr>
          <p:cNvPr id="1022" name="Group"/>
          <p:cNvGrpSpPr/>
          <p:nvPr/>
        </p:nvGrpSpPr>
        <p:grpSpPr>
          <a:xfrm>
            <a:off x="7715250" y="8480829"/>
            <a:ext cx="2095500" cy="1304086"/>
            <a:chOff x="0" y="0"/>
            <a:chExt cx="2095500" cy="1577943"/>
          </a:xfrm>
        </p:grpSpPr>
        <p:grpSp>
          <p:nvGrpSpPr>
            <p:cNvPr id="1018" name="Group"/>
            <p:cNvGrpSpPr/>
            <p:nvPr/>
          </p:nvGrpSpPr>
          <p:grpSpPr>
            <a:xfrm>
              <a:off x="0" y="0"/>
              <a:ext cx="952500" cy="1577944"/>
              <a:chOff x="0" y="0"/>
              <a:chExt cx="952500" cy="1577944"/>
            </a:xfrm>
          </p:grpSpPr>
          <p:sp>
            <p:nvSpPr>
              <p:cNvPr id="101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17" name="6"/>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1021" name="Group"/>
            <p:cNvGrpSpPr/>
            <p:nvPr/>
          </p:nvGrpSpPr>
          <p:grpSpPr>
            <a:xfrm>
              <a:off x="1143000" y="0"/>
              <a:ext cx="952500" cy="1577944"/>
              <a:chOff x="0" y="0"/>
              <a:chExt cx="952500" cy="1577944"/>
            </a:xfrm>
          </p:grpSpPr>
          <p:sp>
            <p:nvSpPr>
              <p:cNvPr id="101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20"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grpSp>
      <p:grpSp>
        <p:nvGrpSpPr>
          <p:cNvPr id="1037" name="Group"/>
          <p:cNvGrpSpPr/>
          <p:nvPr/>
        </p:nvGrpSpPr>
        <p:grpSpPr>
          <a:xfrm>
            <a:off x="5429250" y="10023879"/>
            <a:ext cx="4381500" cy="1304086"/>
            <a:chOff x="0" y="0"/>
            <a:chExt cx="4381500" cy="1577943"/>
          </a:xfrm>
        </p:grpSpPr>
        <p:grpSp>
          <p:nvGrpSpPr>
            <p:cNvPr id="1029" name="Group"/>
            <p:cNvGrpSpPr/>
            <p:nvPr/>
          </p:nvGrpSpPr>
          <p:grpSpPr>
            <a:xfrm>
              <a:off x="0" y="0"/>
              <a:ext cx="2095500" cy="1577944"/>
              <a:chOff x="0" y="0"/>
              <a:chExt cx="2095500" cy="1577943"/>
            </a:xfrm>
          </p:grpSpPr>
          <p:grpSp>
            <p:nvGrpSpPr>
              <p:cNvPr id="1025" name="Group"/>
              <p:cNvGrpSpPr/>
              <p:nvPr/>
            </p:nvGrpSpPr>
            <p:grpSpPr>
              <a:xfrm>
                <a:off x="0" y="0"/>
                <a:ext cx="952500" cy="1577944"/>
                <a:chOff x="0" y="0"/>
                <a:chExt cx="952500" cy="1577944"/>
              </a:xfrm>
            </p:grpSpPr>
            <p:sp>
              <p:nvSpPr>
                <p:cNvPr id="102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24"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1028" name="Group"/>
              <p:cNvGrpSpPr/>
              <p:nvPr/>
            </p:nvGrpSpPr>
            <p:grpSpPr>
              <a:xfrm>
                <a:off x="1143000" y="0"/>
                <a:ext cx="952500" cy="1577944"/>
                <a:chOff x="0" y="0"/>
                <a:chExt cx="952500" cy="1577944"/>
              </a:xfrm>
            </p:grpSpPr>
            <p:sp>
              <p:nvSpPr>
                <p:cNvPr id="102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27"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grpSp>
          <p:nvGrpSpPr>
            <p:cNvPr id="1036" name="Group"/>
            <p:cNvGrpSpPr/>
            <p:nvPr/>
          </p:nvGrpSpPr>
          <p:grpSpPr>
            <a:xfrm>
              <a:off x="2286000" y="0"/>
              <a:ext cx="2095500" cy="1577944"/>
              <a:chOff x="0" y="0"/>
              <a:chExt cx="2095500" cy="1577943"/>
            </a:xfrm>
          </p:grpSpPr>
          <p:grpSp>
            <p:nvGrpSpPr>
              <p:cNvPr id="1032" name="Group"/>
              <p:cNvGrpSpPr/>
              <p:nvPr/>
            </p:nvGrpSpPr>
            <p:grpSpPr>
              <a:xfrm>
                <a:off x="0" y="0"/>
                <a:ext cx="952500" cy="1577944"/>
                <a:chOff x="0" y="0"/>
                <a:chExt cx="952500" cy="1577944"/>
              </a:xfrm>
            </p:grpSpPr>
            <p:sp>
              <p:nvSpPr>
                <p:cNvPr id="103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31" name="6"/>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1035" name="Group"/>
              <p:cNvGrpSpPr/>
              <p:nvPr/>
            </p:nvGrpSpPr>
            <p:grpSpPr>
              <a:xfrm>
                <a:off x="1143000" y="0"/>
                <a:ext cx="952500" cy="1577944"/>
                <a:chOff x="0" y="0"/>
                <a:chExt cx="952500" cy="1577944"/>
              </a:xfrm>
            </p:grpSpPr>
            <p:sp>
              <p:nvSpPr>
                <p:cNvPr id="103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34"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grpSp>
      </p:grpSp>
      <p:grpSp>
        <p:nvGrpSpPr>
          <p:cNvPr id="1066" name="Group"/>
          <p:cNvGrpSpPr/>
          <p:nvPr/>
        </p:nvGrpSpPr>
        <p:grpSpPr>
          <a:xfrm>
            <a:off x="857250" y="11509779"/>
            <a:ext cx="8953500" cy="1304086"/>
            <a:chOff x="0" y="0"/>
            <a:chExt cx="8953500" cy="1577943"/>
          </a:xfrm>
        </p:grpSpPr>
        <p:grpSp>
          <p:nvGrpSpPr>
            <p:cNvPr id="1050" name="Group"/>
            <p:cNvGrpSpPr/>
            <p:nvPr/>
          </p:nvGrpSpPr>
          <p:grpSpPr>
            <a:xfrm>
              <a:off x="0" y="0"/>
              <a:ext cx="4381500" cy="1577944"/>
              <a:chOff x="0" y="0"/>
              <a:chExt cx="4381500" cy="1577943"/>
            </a:xfrm>
          </p:grpSpPr>
          <p:grpSp>
            <p:nvGrpSpPr>
              <p:cNvPr id="1042" name="Group"/>
              <p:cNvGrpSpPr/>
              <p:nvPr/>
            </p:nvGrpSpPr>
            <p:grpSpPr>
              <a:xfrm>
                <a:off x="2286000" y="0"/>
                <a:ext cx="2095500" cy="1577944"/>
                <a:chOff x="0" y="0"/>
                <a:chExt cx="2095500" cy="1577944"/>
              </a:xfrm>
            </p:grpSpPr>
            <p:sp>
              <p:nvSpPr>
                <p:cNvPr id="103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39"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1040"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41" name="3"/>
                <p:cNvSpPr/>
                <p:nvPr/>
              </p:nvSpPr>
              <p:spPr>
                <a:xfrm>
                  <a:off x="1418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1049" name="Group"/>
              <p:cNvGrpSpPr/>
              <p:nvPr/>
            </p:nvGrpSpPr>
            <p:grpSpPr>
              <a:xfrm>
                <a:off x="0" y="0"/>
                <a:ext cx="2095500" cy="1577944"/>
                <a:chOff x="0" y="0"/>
                <a:chExt cx="2095500" cy="1577943"/>
              </a:xfrm>
            </p:grpSpPr>
            <p:grpSp>
              <p:nvGrpSpPr>
                <p:cNvPr id="1045" name="Group"/>
                <p:cNvGrpSpPr/>
                <p:nvPr/>
              </p:nvGrpSpPr>
              <p:grpSpPr>
                <a:xfrm>
                  <a:off x="0" y="0"/>
                  <a:ext cx="952500" cy="1577944"/>
                  <a:chOff x="0" y="0"/>
                  <a:chExt cx="952500" cy="1577944"/>
                </a:xfrm>
              </p:grpSpPr>
              <p:sp>
                <p:nvSpPr>
                  <p:cNvPr id="104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44"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1048" name="Group"/>
                <p:cNvGrpSpPr/>
                <p:nvPr/>
              </p:nvGrpSpPr>
              <p:grpSpPr>
                <a:xfrm>
                  <a:off x="1143000" y="0"/>
                  <a:ext cx="952500" cy="1577944"/>
                  <a:chOff x="0" y="0"/>
                  <a:chExt cx="952500" cy="1577944"/>
                </a:xfrm>
              </p:grpSpPr>
              <p:sp>
                <p:nvSpPr>
                  <p:cNvPr id="104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47"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rPr dirty="0"/>
                      <a:t>1</a:t>
                    </a:r>
                  </a:p>
                </p:txBody>
              </p:sp>
            </p:grpSp>
          </p:grpSp>
        </p:grpSp>
        <p:grpSp>
          <p:nvGrpSpPr>
            <p:cNvPr id="1065" name="Group"/>
            <p:cNvGrpSpPr/>
            <p:nvPr/>
          </p:nvGrpSpPr>
          <p:grpSpPr>
            <a:xfrm>
              <a:off x="4572000" y="0"/>
              <a:ext cx="4381500" cy="1577944"/>
              <a:chOff x="0" y="0"/>
              <a:chExt cx="4381500" cy="1577943"/>
            </a:xfrm>
          </p:grpSpPr>
          <p:grpSp>
            <p:nvGrpSpPr>
              <p:cNvPr id="1057" name="Group"/>
              <p:cNvGrpSpPr/>
              <p:nvPr/>
            </p:nvGrpSpPr>
            <p:grpSpPr>
              <a:xfrm>
                <a:off x="0" y="0"/>
                <a:ext cx="2095500" cy="1577944"/>
                <a:chOff x="0" y="0"/>
                <a:chExt cx="2095500" cy="1577943"/>
              </a:xfrm>
            </p:grpSpPr>
            <p:grpSp>
              <p:nvGrpSpPr>
                <p:cNvPr id="1053" name="Group"/>
                <p:cNvGrpSpPr/>
                <p:nvPr/>
              </p:nvGrpSpPr>
              <p:grpSpPr>
                <a:xfrm>
                  <a:off x="0" y="0"/>
                  <a:ext cx="952500" cy="1577944"/>
                  <a:chOff x="0" y="0"/>
                  <a:chExt cx="952500" cy="1577944"/>
                </a:xfrm>
              </p:grpSpPr>
              <p:sp>
                <p:nvSpPr>
                  <p:cNvPr id="105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52"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1056" name="Group"/>
                <p:cNvGrpSpPr/>
                <p:nvPr/>
              </p:nvGrpSpPr>
              <p:grpSpPr>
                <a:xfrm>
                  <a:off x="1143000" y="0"/>
                  <a:ext cx="952500" cy="1577944"/>
                  <a:chOff x="0" y="0"/>
                  <a:chExt cx="952500" cy="1577944"/>
                </a:xfrm>
              </p:grpSpPr>
              <p:sp>
                <p:nvSpPr>
                  <p:cNvPr id="105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55"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grpSp>
            <p:nvGrpSpPr>
              <p:cNvPr id="1064" name="Group"/>
              <p:cNvGrpSpPr/>
              <p:nvPr/>
            </p:nvGrpSpPr>
            <p:grpSpPr>
              <a:xfrm>
                <a:off x="2286000" y="0"/>
                <a:ext cx="2095500" cy="1577944"/>
                <a:chOff x="0" y="0"/>
                <a:chExt cx="2095500" cy="1577943"/>
              </a:xfrm>
            </p:grpSpPr>
            <p:grpSp>
              <p:nvGrpSpPr>
                <p:cNvPr id="1060" name="Group"/>
                <p:cNvGrpSpPr/>
                <p:nvPr/>
              </p:nvGrpSpPr>
              <p:grpSpPr>
                <a:xfrm>
                  <a:off x="0" y="0"/>
                  <a:ext cx="952500" cy="1577944"/>
                  <a:chOff x="0" y="0"/>
                  <a:chExt cx="952500" cy="1577944"/>
                </a:xfrm>
              </p:grpSpPr>
              <p:sp>
                <p:nvSpPr>
                  <p:cNvPr id="105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59" name="6"/>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1063" name="Group"/>
                <p:cNvGrpSpPr/>
                <p:nvPr/>
              </p:nvGrpSpPr>
              <p:grpSpPr>
                <a:xfrm>
                  <a:off x="1143000" y="0"/>
                  <a:ext cx="952500" cy="1577944"/>
                  <a:chOff x="0" y="0"/>
                  <a:chExt cx="952500" cy="1577944"/>
                </a:xfrm>
              </p:grpSpPr>
              <p:sp>
                <p:nvSpPr>
                  <p:cNvPr id="106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62"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grpSp>
        </p:grpSp>
      </p:grpSp>
      <p:sp>
        <p:nvSpPr>
          <p:cNvPr id="1067" name="11"/>
          <p:cNvSpPr/>
          <p:nvPr/>
        </p:nvSpPr>
        <p:spPr>
          <a:xfrm>
            <a:off x="5467350" y="8458043"/>
            <a:ext cx="857362" cy="72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1068" name="33"/>
          <p:cNvSpPr/>
          <p:nvPr/>
        </p:nvSpPr>
        <p:spPr>
          <a:xfrm>
            <a:off x="8896350" y="8458043"/>
            <a:ext cx="857362" cy="72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1069" name="67"/>
          <p:cNvSpPr/>
          <p:nvPr/>
        </p:nvSpPr>
        <p:spPr>
          <a:xfrm>
            <a:off x="6610350" y="8458043"/>
            <a:ext cx="857362" cy="72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1070" name="9"/>
          <p:cNvSpPr/>
          <p:nvPr/>
        </p:nvSpPr>
        <p:spPr>
          <a:xfrm>
            <a:off x="7924827" y="8400893"/>
            <a:ext cx="514407" cy="72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1071" name="13"/>
          <p:cNvSpPr/>
          <p:nvPr/>
        </p:nvSpPr>
        <p:spPr>
          <a:xfrm>
            <a:off x="895350" y="8477093"/>
            <a:ext cx="857362" cy="72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1072" name="25"/>
          <p:cNvSpPr/>
          <p:nvPr/>
        </p:nvSpPr>
        <p:spPr>
          <a:xfrm>
            <a:off x="2038350" y="8477093"/>
            <a:ext cx="857362" cy="72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073" name="4"/>
          <p:cNvSpPr/>
          <p:nvPr/>
        </p:nvSpPr>
        <p:spPr>
          <a:xfrm>
            <a:off x="3352827" y="8477093"/>
            <a:ext cx="514407" cy="72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1074" name="53"/>
          <p:cNvSpPr/>
          <p:nvPr/>
        </p:nvSpPr>
        <p:spPr>
          <a:xfrm>
            <a:off x="4324350" y="8477093"/>
            <a:ext cx="857362" cy="724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1075" name="Rectangle"/>
          <p:cNvSpPr/>
          <p:nvPr/>
        </p:nvSpPr>
        <p:spPr>
          <a:xfrm>
            <a:off x="11369675" y="2209800"/>
            <a:ext cx="12823825" cy="9712296"/>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1078" name="Group"/>
          <p:cNvGrpSpPr/>
          <p:nvPr/>
        </p:nvGrpSpPr>
        <p:grpSpPr>
          <a:xfrm>
            <a:off x="0" y="0"/>
            <a:ext cx="24384000" cy="2133600"/>
            <a:chOff x="0" y="0"/>
            <a:chExt cx="24384000" cy="2133600"/>
          </a:xfrm>
        </p:grpSpPr>
        <p:pic>
          <p:nvPicPr>
            <p:cNvPr id="1076" name="W&amp;M Keynote Background.tiff" descr="W&amp;M Keynote Background.tiff"/>
            <p:cNvPicPr>
              <a:picLocks/>
            </p:cNvPicPr>
            <p:nvPr/>
          </p:nvPicPr>
          <p:blipFill>
            <a:blip r:embed="rId3"/>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1077"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1079" name="The Merge Sort"/>
          <p:cNvSpPr txBox="1">
            <a:spLocks noGrp="1"/>
          </p:cNvSpPr>
          <p:nvPr>
            <p:ph type="title"/>
          </p:nvPr>
        </p:nvSpPr>
        <p:spPr>
          <a:prstGeom prst="rect">
            <a:avLst/>
          </a:prstGeom>
        </p:spPr>
        <p:txBody>
          <a:bodyPr/>
          <a:lstStyle/>
          <a:p>
            <a:r>
              <a:t>The Merge Sort</a:t>
            </a:r>
          </a:p>
        </p:txBody>
      </p:sp>
      <p:sp>
        <p:nvSpPr>
          <p:cNvPr id="1080" name="The Merge Sort…"/>
          <p:cNvSpPr/>
          <p:nvPr/>
        </p:nvSpPr>
        <p:spPr>
          <a:xfrm>
            <a:off x="571500" y="2375110"/>
            <a:ext cx="9925050" cy="41143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marL="571500" lvl="1" indent="-571500" algn="l">
              <a:spcBef>
                <a:spcPts val="2700"/>
              </a:spcBef>
              <a:buSzPct val="53000"/>
              <a:buBlip>
                <a:blip r:embed="rId4"/>
              </a:buBlip>
              <a:defRPr b="1">
                <a:latin typeface="+mn-lt"/>
                <a:ea typeface="+mn-ea"/>
                <a:cs typeface="+mn-cs"/>
                <a:sym typeface="Optima"/>
              </a:defRPr>
            </a:pPr>
            <a:r>
              <a:rPr dirty="0"/>
              <a:t>The Merge Sort</a:t>
            </a:r>
          </a:p>
          <a:p>
            <a:pPr marL="952500" lvl="2" indent="-571500" algn="l">
              <a:spcBef>
                <a:spcPts val="2700"/>
              </a:spcBef>
              <a:buSzPct val="53000"/>
              <a:buBlip>
                <a:blip r:embed="rId4"/>
              </a:buBlip>
              <a:defRPr sz="4800">
                <a:latin typeface="+mn-lt"/>
                <a:ea typeface="+mn-ea"/>
                <a:cs typeface="+mn-cs"/>
                <a:sym typeface="Optima"/>
              </a:defRPr>
            </a:pPr>
            <a:r>
              <a:rPr dirty="0"/>
              <a:t>Divide the array in half</a:t>
            </a:r>
          </a:p>
          <a:p>
            <a:pPr marL="952500" lvl="2" indent="-571500" algn="l">
              <a:spcBef>
                <a:spcPts val="2700"/>
              </a:spcBef>
              <a:buSzPct val="53000"/>
              <a:buBlip>
                <a:blip r:embed="rId4"/>
              </a:buBlip>
              <a:defRPr sz="4800">
                <a:latin typeface="+mn-lt"/>
                <a:ea typeface="+mn-ea"/>
                <a:cs typeface="+mn-cs"/>
                <a:sym typeface="Optima"/>
              </a:defRPr>
            </a:pPr>
            <a:r>
              <a:rPr dirty="0"/>
              <a:t>Sort each half recursively</a:t>
            </a:r>
          </a:p>
          <a:p>
            <a:pPr marL="952500" lvl="2" indent="-571500" algn="l">
              <a:spcBef>
                <a:spcPts val="2700"/>
              </a:spcBef>
              <a:buSzPct val="53000"/>
              <a:buBlip>
                <a:blip r:embed="rId4"/>
              </a:buBlip>
              <a:defRPr sz="4800">
                <a:latin typeface="+mn-lt"/>
                <a:ea typeface="+mn-ea"/>
                <a:cs typeface="+mn-cs"/>
                <a:sym typeface="Optima"/>
              </a:defRPr>
            </a:pPr>
            <a:r>
              <a:rPr dirty="0"/>
              <a:t>Merge the sorted halves back together</a:t>
            </a:r>
          </a:p>
        </p:txBody>
      </p:sp>
      <p:sp>
        <p:nvSpPr>
          <p:cNvPr id="1081" name="void mergeSort(ItemType theArray[], int start, int end)…"/>
          <p:cNvSpPr/>
          <p:nvPr/>
        </p:nvSpPr>
        <p:spPr>
          <a:xfrm>
            <a:off x="11537909" y="2495550"/>
            <a:ext cx="12674641" cy="8874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lnSpc>
                <a:spcPct val="120000"/>
              </a:lnSpc>
              <a:tabLst>
                <a:tab pos="368300" algn="l"/>
              </a:tabLst>
              <a:defRPr sz="2900" b="1">
                <a:latin typeface="Menlo Regular"/>
                <a:ea typeface="Menlo Regular"/>
                <a:cs typeface="Menlo Regular"/>
                <a:sym typeface="Menlo Regular"/>
              </a:defRPr>
            </a:pPr>
            <a:r>
              <a:rPr dirty="0">
                <a:solidFill>
                  <a:srgbClr val="BB2CA2"/>
                </a:solidFill>
              </a:rPr>
              <a:t>void</a:t>
            </a:r>
            <a:r>
              <a:rPr dirty="0"/>
              <a:t> </a:t>
            </a:r>
            <a:r>
              <a:rPr dirty="0" err="1"/>
              <a:t>mergeSort</a:t>
            </a:r>
            <a:r>
              <a:rPr dirty="0"/>
              <a:t>(ItemType </a:t>
            </a:r>
            <a:r>
              <a:rPr dirty="0" err="1"/>
              <a:t>theArray</a:t>
            </a:r>
            <a:r>
              <a:rPr dirty="0"/>
              <a:t>[], </a:t>
            </a:r>
            <a:r>
              <a:rPr dirty="0">
                <a:solidFill>
                  <a:srgbClr val="BB2CA2"/>
                </a:solidFill>
              </a:rPr>
              <a:t>int</a:t>
            </a:r>
            <a:r>
              <a:rPr dirty="0"/>
              <a:t> start, </a:t>
            </a:r>
            <a:r>
              <a:rPr dirty="0">
                <a:solidFill>
                  <a:srgbClr val="BB2CA2"/>
                </a:solidFill>
              </a:rPr>
              <a:t>int</a:t>
            </a:r>
            <a:r>
              <a:rPr dirty="0"/>
              <a:t> end)</a:t>
            </a:r>
          </a:p>
          <a:p>
            <a:pPr algn="l" defTabSz="685800">
              <a:lnSpc>
                <a:spcPct val="120000"/>
              </a:lnSpc>
              <a:tabLst>
                <a:tab pos="368300" algn="l"/>
              </a:tabLst>
              <a:defRPr sz="2900" b="1">
                <a:latin typeface="Menlo Regular"/>
                <a:ea typeface="Menlo Regular"/>
                <a:cs typeface="Menlo Regular"/>
                <a:sym typeface="Menlo Regular"/>
              </a:defRPr>
            </a:pPr>
            <a:r>
              <a:rPr dirty="0"/>
              <a:t>{</a:t>
            </a:r>
          </a:p>
          <a:p>
            <a:pPr algn="l" defTabSz="685800">
              <a:lnSpc>
                <a:spcPct val="120000"/>
              </a:lnSpc>
              <a:tabLst>
                <a:tab pos="368300" algn="l"/>
              </a:tabLst>
              <a:defRPr sz="2900" b="1">
                <a:latin typeface="Menlo Regular"/>
                <a:ea typeface="Menlo Regular"/>
                <a:cs typeface="Menlo Regular"/>
                <a:sym typeface="Menlo Regular"/>
              </a:defRPr>
            </a:pPr>
            <a:r>
              <a:rPr dirty="0"/>
              <a:t>   </a:t>
            </a:r>
            <a:r>
              <a:rPr dirty="0">
                <a:solidFill>
                  <a:srgbClr val="BB2CA2"/>
                </a:solidFill>
              </a:rPr>
              <a:t>if</a:t>
            </a:r>
            <a:r>
              <a:rPr dirty="0"/>
              <a:t> (start &lt; end)</a:t>
            </a:r>
          </a:p>
          <a:p>
            <a:pPr algn="l" defTabSz="685800">
              <a:lnSpc>
                <a:spcPct val="120000"/>
              </a:lnSpc>
              <a:tabLst>
                <a:tab pos="368300" algn="l"/>
              </a:tabLst>
              <a:defRPr sz="2900" b="1">
                <a:latin typeface="Menlo Regular"/>
                <a:ea typeface="Menlo Regular"/>
                <a:cs typeface="Menlo Regular"/>
                <a:sym typeface="Menlo Regular"/>
              </a:defRPr>
            </a:pPr>
            <a:r>
              <a:rPr dirty="0"/>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a:t>
            </a:r>
            <a:r>
              <a:rPr dirty="0"/>
              <a:t>// Find midpoint</a:t>
            </a:r>
            <a:endParaRPr dirty="0">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rPr dirty="0"/>
              <a:t>      </a:t>
            </a:r>
            <a:r>
              <a:rPr dirty="0">
                <a:solidFill>
                  <a:srgbClr val="BB2CA2"/>
                </a:solidFill>
              </a:rPr>
              <a:t>int</a:t>
            </a:r>
            <a:r>
              <a:rPr dirty="0"/>
              <a:t> mid = start + (end - start) / </a:t>
            </a:r>
            <a:r>
              <a:rPr dirty="0">
                <a:solidFill>
                  <a:srgbClr val="272AD8"/>
                </a:solidFill>
              </a:rPr>
              <a:t>2</a:t>
            </a:r>
            <a:r>
              <a:rPr dirty="0"/>
              <a:t>; </a:t>
            </a:r>
          </a:p>
          <a:p>
            <a:pPr algn="l" defTabSz="685800">
              <a:lnSpc>
                <a:spcPct val="120000"/>
              </a:lnSpc>
              <a:tabLst>
                <a:tab pos="368300" algn="l"/>
              </a:tabLst>
              <a:defRPr sz="2900" b="1">
                <a:latin typeface="Menlo Regular"/>
                <a:ea typeface="Menlo Regular"/>
                <a:cs typeface="Menlo Regular"/>
                <a:sym typeface="Menlo Regular"/>
              </a:defRPr>
            </a:pPr>
            <a:r>
              <a:rPr dirty="0"/>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a:t>
            </a:r>
            <a:r>
              <a:rPr dirty="0"/>
              <a:t>// Sort each half</a:t>
            </a:r>
            <a:endParaRPr dirty="0">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rPr dirty="0"/>
              <a:t>      </a:t>
            </a:r>
            <a:r>
              <a:rPr dirty="0" err="1"/>
              <a:t>mergeSort</a:t>
            </a:r>
            <a:r>
              <a:rPr dirty="0"/>
              <a:t>(</a:t>
            </a:r>
            <a:r>
              <a:rPr dirty="0" err="1"/>
              <a:t>theArray</a:t>
            </a:r>
            <a:r>
              <a:rPr dirty="0"/>
              <a:t>, start, mid);</a:t>
            </a:r>
          </a:p>
          <a:p>
            <a:pPr algn="l" defTabSz="685800">
              <a:lnSpc>
                <a:spcPct val="120000"/>
              </a:lnSpc>
              <a:tabLst>
                <a:tab pos="368300" algn="l"/>
              </a:tabLst>
              <a:defRPr sz="2900" b="1">
                <a:latin typeface="Menlo Regular"/>
                <a:ea typeface="Menlo Regular"/>
                <a:cs typeface="Menlo Regular"/>
                <a:sym typeface="Menlo Regular"/>
              </a:defRPr>
            </a:pPr>
            <a:endParaRPr dirty="0"/>
          </a:p>
          <a:p>
            <a:pPr algn="l" defTabSz="685800">
              <a:lnSpc>
                <a:spcPct val="120000"/>
              </a:lnSpc>
              <a:tabLst>
                <a:tab pos="368300" algn="l"/>
              </a:tabLst>
              <a:defRPr sz="2900" b="1">
                <a:latin typeface="Menlo Regular"/>
                <a:ea typeface="Menlo Regular"/>
                <a:cs typeface="Menlo Regular"/>
                <a:sym typeface="Menlo Regular"/>
              </a:defRPr>
            </a:pPr>
            <a:r>
              <a:rPr dirty="0"/>
              <a:t>      </a:t>
            </a:r>
            <a:r>
              <a:rPr dirty="0" err="1"/>
              <a:t>mergeSort</a:t>
            </a:r>
            <a:r>
              <a:rPr dirty="0"/>
              <a:t>(</a:t>
            </a:r>
            <a:r>
              <a:rPr dirty="0" err="1"/>
              <a:t>theArray</a:t>
            </a:r>
            <a:r>
              <a:rPr dirty="0"/>
              <a:t>, mid + </a:t>
            </a:r>
            <a:r>
              <a:rPr dirty="0">
                <a:solidFill>
                  <a:srgbClr val="272AD8"/>
                </a:solidFill>
              </a:rPr>
              <a:t>1</a:t>
            </a:r>
            <a:r>
              <a:rPr dirty="0"/>
              <a:t>, end);</a:t>
            </a:r>
          </a:p>
          <a:p>
            <a:pPr algn="l" defTabSz="685800">
              <a:lnSpc>
                <a:spcPct val="120000"/>
              </a:lnSpc>
              <a:tabLst>
                <a:tab pos="368300" algn="l"/>
              </a:tabLst>
              <a:defRPr sz="2900" b="1">
                <a:latin typeface="Menlo Regular"/>
                <a:ea typeface="Menlo Regular"/>
                <a:cs typeface="Menlo Regular"/>
                <a:sym typeface="Menlo Regular"/>
              </a:defRPr>
            </a:pPr>
            <a:r>
              <a:rPr dirty="0"/>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a:t>
            </a:r>
            <a:r>
              <a:rPr dirty="0"/>
              <a:t>// Merge the two halves</a:t>
            </a:r>
            <a:endParaRPr dirty="0">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rPr dirty="0"/>
              <a:t>      merge(</a:t>
            </a:r>
            <a:r>
              <a:rPr dirty="0" err="1"/>
              <a:t>theArray</a:t>
            </a:r>
            <a:r>
              <a:rPr dirty="0"/>
              <a:t>, start, mid, end);</a:t>
            </a:r>
          </a:p>
          <a:p>
            <a:pPr algn="l" defTabSz="685800">
              <a:lnSpc>
                <a:spcPct val="120000"/>
              </a:lnSpc>
              <a:tabLst>
                <a:tab pos="368300" algn="l"/>
              </a:tabLst>
              <a:defRPr sz="2900" b="1">
                <a:latin typeface="Menlo Regular"/>
                <a:ea typeface="Menlo Regular"/>
                <a:cs typeface="Menlo Regular"/>
                <a:sym typeface="Menlo Regular"/>
              </a:defRPr>
            </a:pPr>
            <a:endParaRPr dirty="0"/>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  </a:t>
            </a:r>
            <a:r>
              <a:rPr dirty="0"/>
              <a:t>// end if</a:t>
            </a:r>
            <a:endParaRPr dirty="0">
              <a:solidFill>
                <a:srgbClr val="000000"/>
              </a:solidFill>
            </a:endParaRP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mergeSort</a:t>
            </a:r>
            <a:endParaRPr dirty="0"/>
          </a:p>
        </p:txBody>
      </p:sp>
    </p:spTree>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1080">
                                            <p:bg/>
                                          </p:spTgt>
                                        </p:tgtEl>
                                        <p:attrNameLst>
                                          <p:attrName>style.visibility</p:attrName>
                                        </p:attrNameLst>
                                      </p:cBhvr>
                                      <p:to>
                                        <p:strVal val="visible"/>
                                      </p:to>
                                    </p:set>
                                    <p:animEffect transition="in" filter="fade">
                                      <p:cBhvr>
                                        <p:cTn id="7" dur="500"/>
                                        <p:tgtEl>
                                          <p:spTgt spid="1080">
                                            <p:bg/>
                                          </p:spTgt>
                                        </p:tgtEl>
                                      </p:cBhvr>
                                    </p:animEffect>
                                  </p:childTnLst>
                                </p:cTn>
                              </p:par>
                              <p:par>
                                <p:cTn id="8" presetID="10" presetClass="entr" presetSubtype="0" fill="hold" grpId="1" nodeType="withEffect">
                                  <p:stCondLst>
                                    <p:cond delay="0"/>
                                  </p:stCondLst>
                                  <p:iterate>
                                    <p:tmAbs val="0"/>
                                  </p:iterate>
                                  <p:childTnLst>
                                    <p:set>
                                      <p:cBhvr>
                                        <p:cTn id="9" fill="hold"/>
                                        <p:tgtEl>
                                          <p:spTgt spid="1080">
                                            <p:txEl>
                                              <p:pRg st="0" end="0"/>
                                            </p:txEl>
                                          </p:spTgt>
                                        </p:tgtEl>
                                        <p:attrNameLst>
                                          <p:attrName>style.visibility</p:attrName>
                                        </p:attrNameLst>
                                      </p:cBhvr>
                                      <p:to>
                                        <p:strVal val="visible"/>
                                      </p:to>
                                    </p:set>
                                    <p:animEffect transition="in" filter="fade">
                                      <p:cBhvr>
                                        <p:cTn id="10" dur="500"/>
                                        <p:tgtEl>
                                          <p:spTgt spid="1080">
                                            <p:txEl>
                                              <p:pRg st="0" end="0"/>
                                            </p:txEl>
                                          </p:spTgt>
                                        </p:tgtEl>
                                      </p:cBhvr>
                                    </p:animEffect>
                                  </p:childTnLst>
                                </p:cTn>
                              </p:par>
                            </p:childTnLst>
                          </p:cTn>
                        </p:par>
                        <p:par>
                          <p:cTn id="11" fill="hold">
                            <p:stCondLst>
                              <p:cond delay="500"/>
                            </p:stCondLst>
                            <p:childTnLst>
                              <p:par>
                                <p:cTn id="12" presetID="10" presetClass="entr" fill="hold" grpId="1" nodeType="afterEffect">
                                  <p:stCondLst>
                                    <p:cond delay="0"/>
                                  </p:stCondLst>
                                  <p:iterate>
                                    <p:tmAbs val="0"/>
                                  </p:iterate>
                                  <p:childTnLst>
                                    <p:set>
                                      <p:cBhvr>
                                        <p:cTn id="13" fill="hold"/>
                                        <p:tgtEl>
                                          <p:spTgt spid="1080">
                                            <p:txEl>
                                              <p:pRg st="1" end="1"/>
                                            </p:txEl>
                                          </p:spTgt>
                                        </p:tgtEl>
                                        <p:attrNameLst>
                                          <p:attrName>style.visibility</p:attrName>
                                        </p:attrNameLst>
                                      </p:cBhvr>
                                      <p:to>
                                        <p:strVal val="visible"/>
                                      </p:to>
                                    </p:set>
                                    <p:animEffect transition="in" filter="fade">
                                      <p:cBhvr>
                                        <p:cTn id="14" dur="500"/>
                                        <p:tgtEl>
                                          <p:spTgt spid="1080">
                                            <p:txEl>
                                              <p:pRg st="1" end="1"/>
                                            </p:txEl>
                                          </p:spTgt>
                                        </p:tgtEl>
                                      </p:cBhvr>
                                    </p:animEffect>
                                  </p:childTnLst>
                                </p:cTn>
                              </p:par>
                            </p:childTnLst>
                          </p:cTn>
                        </p:par>
                        <p:par>
                          <p:cTn id="15" fill="hold">
                            <p:stCondLst>
                              <p:cond delay="1000"/>
                            </p:stCondLst>
                            <p:childTnLst>
                              <p:par>
                                <p:cTn id="16" presetID="1" presetClass="entr" presetSubtype="0" fill="hold" grpId="2" nodeType="afterEffect">
                                  <p:stCondLst>
                                    <p:cond delay="0"/>
                                  </p:stCondLst>
                                  <p:iterate type="lt">
                                    <p:tmAbs val="100"/>
                                  </p:iterate>
                                  <p:childTnLst>
                                    <p:set>
                                      <p:cBhvr>
                                        <p:cTn id="17" fill="hold"/>
                                        <p:tgtEl>
                                          <p:spTgt spid="1081">
                                            <p:bg/>
                                          </p:spTgt>
                                        </p:tgtEl>
                                        <p:attrNameLst>
                                          <p:attrName>style.visibility</p:attrName>
                                        </p:attrNameLst>
                                      </p:cBhvr>
                                      <p:to>
                                        <p:strVal val="visible"/>
                                      </p:to>
                                    </p:set>
                                  </p:childTnLst>
                                </p:cTn>
                              </p:par>
                              <p:par>
                                <p:cTn id="18" presetID="1" presetClass="entr" presetSubtype="0" fill="hold" grpId="2" nodeType="withEffect">
                                  <p:stCondLst>
                                    <p:cond delay="0"/>
                                  </p:stCondLst>
                                  <p:iterate type="lt">
                                    <p:tmAbs val="100"/>
                                  </p:iterate>
                                  <p:childTnLst>
                                    <p:set>
                                      <p:cBhvr>
                                        <p:cTn id="19" fill="hold"/>
                                        <p:tgtEl>
                                          <p:spTgt spid="1081">
                                            <p:txEl>
                                              <p:pRg st="0" end="0"/>
                                            </p:txEl>
                                          </p:spTgt>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2" nodeType="afterEffect">
                                  <p:stCondLst>
                                    <p:cond delay="0"/>
                                  </p:stCondLst>
                                  <p:iterate type="lt">
                                    <p:tmAbs val="100"/>
                                  </p:iterate>
                                  <p:childTnLst>
                                    <p:set>
                                      <p:cBhvr>
                                        <p:cTn id="22" fill="hold"/>
                                        <p:tgtEl>
                                          <p:spTgt spid="1081">
                                            <p:txEl>
                                              <p:pRg st="1" end="1"/>
                                            </p:txEl>
                                          </p:spTgt>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2" nodeType="afterEffect">
                                  <p:stCondLst>
                                    <p:cond delay="0"/>
                                  </p:stCondLst>
                                  <p:iterate type="lt">
                                    <p:tmAbs val="100"/>
                                  </p:iterate>
                                  <p:childTnLst>
                                    <p:set>
                                      <p:cBhvr>
                                        <p:cTn id="25" fill="hold"/>
                                        <p:tgtEl>
                                          <p:spTgt spid="1081">
                                            <p:txEl>
                                              <p:pRg st="2" end="2"/>
                                            </p:txEl>
                                          </p:spTgt>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2" nodeType="afterEffect">
                                  <p:stCondLst>
                                    <p:cond delay="0"/>
                                  </p:stCondLst>
                                  <p:iterate type="lt">
                                    <p:tmAbs val="100"/>
                                  </p:iterate>
                                  <p:childTnLst>
                                    <p:set>
                                      <p:cBhvr>
                                        <p:cTn id="28" fill="hold"/>
                                        <p:tgtEl>
                                          <p:spTgt spid="1081">
                                            <p:txEl>
                                              <p:pRg st="3" end="3"/>
                                            </p:txEl>
                                          </p:spTgt>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2" nodeType="afterEffect">
                                  <p:stCondLst>
                                    <p:cond delay="0"/>
                                  </p:stCondLst>
                                  <p:iterate type="lt">
                                    <p:tmAbs val="100"/>
                                  </p:iterate>
                                  <p:childTnLst>
                                    <p:set>
                                      <p:cBhvr>
                                        <p:cTn id="31" fill="hold"/>
                                        <p:tgtEl>
                                          <p:spTgt spid="1081">
                                            <p:txEl>
                                              <p:pRg st="4" end="4"/>
                                            </p:txEl>
                                          </p:spTgt>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2" nodeType="afterEffect">
                                  <p:stCondLst>
                                    <p:cond delay="0"/>
                                  </p:stCondLst>
                                  <p:iterate type="lt">
                                    <p:tmAbs val="100"/>
                                  </p:iterate>
                                  <p:childTnLst>
                                    <p:set>
                                      <p:cBhvr>
                                        <p:cTn id="34" fill="hold"/>
                                        <p:tgtEl>
                                          <p:spTgt spid="1081">
                                            <p:txEl>
                                              <p:pRg st="5" end="5"/>
                                            </p:txEl>
                                          </p:spTgt>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2" nodeType="afterEffect">
                                  <p:stCondLst>
                                    <p:cond delay="0"/>
                                  </p:stCondLst>
                                  <p:iterate type="lt">
                                    <p:tmAbs val="100"/>
                                  </p:iterate>
                                  <p:childTnLst>
                                    <p:set>
                                      <p:cBhvr>
                                        <p:cTn id="37" fill="hold"/>
                                        <p:tgtEl>
                                          <p:spTgt spid="1081">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fill="hold" grpId="1" nodeType="clickEffect">
                                  <p:stCondLst>
                                    <p:cond delay="0"/>
                                  </p:stCondLst>
                                  <p:iterate>
                                    <p:tmAbs val="0"/>
                                  </p:iterate>
                                  <p:childTnLst>
                                    <p:set>
                                      <p:cBhvr>
                                        <p:cTn id="41" fill="hold"/>
                                        <p:tgtEl>
                                          <p:spTgt spid="1080">
                                            <p:txEl>
                                              <p:pRg st="2" end="2"/>
                                            </p:txEl>
                                          </p:spTgt>
                                        </p:tgtEl>
                                        <p:attrNameLst>
                                          <p:attrName>style.visibility</p:attrName>
                                        </p:attrNameLst>
                                      </p:cBhvr>
                                      <p:to>
                                        <p:strVal val="visible"/>
                                      </p:to>
                                    </p:set>
                                    <p:animEffect transition="in" filter="fade">
                                      <p:cBhvr>
                                        <p:cTn id="42" dur="500"/>
                                        <p:tgtEl>
                                          <p:spTgt spid="1080">
                                            <p:txEl>
                                              <p:pRg st="2" end="2"/>
                                            </p:txEl>
                                          </p:spTgt>
                                        </p:tgtEl>
                                      </p:cBhvr>
                                    </p:animEffect>
                                  </p:childTnLst>
                                </p:cTn>
                              </p:par>
                            </p:childTnLst>
                          </p:cTn>
                        </p:par>
                        <p:par>
                          <p:cTn id="43" fill="hold">
                            <p:stCondLst>
                              <p:cond delay="500"/>
                            </p:stCondLst>
                            <p:childTnLst>
                              <p:par>
                                <p:cTn id="44" presetID="1" presetClass="entr" presetSubtype="0" fill="hold" grpId="2" nodeType="afterEffect">
                                  <p:stCondLst>
                                    <p:cond delay="0"/>
                                  </p:stCondLst>
                                  <p:iterate type="lt">
                                    <p:tmAbs val="100"/>
                                  </p:iterate>
                                  <p:childTnLst>
                                    <p:set>
                                      <p:cBhvr>
                                        <p:cTn id="45" fill="hold"/>
                                        <p:tgtEl>
                                          <p:spTgt spid="1081">
                                            <p:txEl>
                                              <p:pRg st="7" end="7"/>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2" nodeType="afterEffect">
                                  <p:stCondLst>
                                    <p:cond delay="0"/>
                                  </p:stCondLst>
                                  <p:iterate type="lt">
                                    <p:tmAbs val="100"/>
                                  </p:iterate>
                                  <p:childTnLst>
                                    <p:set>
                                      <p:cBhvr>
                                        <p:cTn id="48" fill="hold"/>
                                        <p:tgtEl>
                                          <p:spTgt spid="1081">
                                            <p:txEl>
                                              <p:pRg st="8" end="8"/>
                                            </p:txEl>
                                          </p:spTgt>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2" nodeType="afterEffect">
                                  <p:stCondLst>
                                    <p:cond delay="0"/>
                                  </p:stCondLst>
                                  <p:iterate type="lt">
                                    <p:tmAbs val="100"/>
                                  </p:iterate>
                                  <p:childTnLst>
                                    <p:set>
                                      <p:cBhvr>
                                        <p:cTn id="51" fill="hold"/>
                                        <p:tgtEl>
                                          <p:spTgt spid="1081">
                                            <p:txEl>
                                              <p:pRg st="9" end="9"/>
                                            </p:txEl>
                                          </p:spTgt>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2" nodeType="afterEffect">
                                  <p:stCondLst>
                                    <p:cond delay="0"/>
                                  </p:stCondLst>
                                  <p:iterate type="lt">
                                    <p:tmAbs val="100"/>
                                  </p:iterate>
                                  <p:childTnLst>
                                    <p:set>
                                      <p:cBhvr>
                                        <p:cTn id="54" fill="hold"/>
                                        <p:tgtEl>
                                          <p:spTgt spid="1081">
                                            <p:txEl>
                                              <p:pRg st="10" end="10"/>
                                            </p:txEl>
                                          </p:spTgt>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2" nodeType="afterEffect">
                                  <p:stCondLst>
                                    <p:cond delay="0"/>
                                  </p:stCondLst>
                                  <p:iterate type="lt">
                                    <p:tmAbs val="100"/>
                                  </p:iterate>
                                  <p:childTnLst>
                                    <p:set>
                                      <p:cBhvr>
                                        <p:cTn id="57" fill="hold"/>
                                        <p:tgtEl>
                                          <p:spTgt spid="1081">
                                            <p:txEl>
                                              <p:pRg st="11" end="11"/>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fill="hold" grpId="1" nodeType="clickEffect">
                                  <p:stCondLst>
                                    <p:cond delay="0"/>
                                  </p:stCondLst>
                                  <p:iterate>
                                    <p:tmAbs val="0"/>
                                  </p:iterate>
                                  <p:childTnLst>
                                    <p:set>
                                      <p:cBhvr>
                                        <p:cTn id="61" fill="hold"/>
                                        <p:tgtEl>
                                          <p:spTgt spid="1080">
                                            <p:txEl>
                                              <p:pRg st="3" end="3"/>
                                            </p:txEl>
                                          </p:spTgt>
                                        </p:tgtEl>
                                        <p:attrNameLst>
                                          <p:attrName>style.visibility</p:attrName>
                                        </p:attrNameLst>
                                      </p:cBhvr>
                                      <p:to>
                                        <p:strVal val="visible"/>
                                      </p:to>
                                    </p:set>
                                    <p:animEffect transition="in" filter="fade">
                                      <p:cBhvr>
                                        <p:cTn id="62" dur="500"/>
                                        <p:tgtEl>
                                          <p:spTgt spid="1080">
                                            <p:txEl>
                                              <p:pRg st="3" end="3"/>
                                            </p:txEl>
                                          </p:spTgt>
                                        </p:tgtEl>
                                      </p:cBhvr>
                                    </p:animEffect>
                                  </p:childTnLst>
                                </p:cTn>
                              </p:par>
                            </p:childTnLst>
                          </p:cTn>
                        </p:par>
                        <p:par>
                          <p:cTn id="63" fill="hold">
                            <p:stCondLst>
                              <p:cond delay="500"/>
                            </p:stCondLst>
                            <p:childTnLst>
                              <p:par>
                                <p:cTn id="64" presetID="1" presetClass="entr" presetSubtype="0" fill="hold" grpId="2" nodeType="afterEffect">
                                  <p:stCondLst>
                                    <p:cond delay="0"/>
                                  </p:stCondLst>
                                  <p:iterate type="lt">
                                    <p:tmAbs val="100"/>
                                  </p:iterate>
                                  <p:childTnLst>
                                    <p:set>
                                      <p:cBhvr>
                                        <p:cTn id="65" fill="hold"/>
                                        <p:tgtEl>
                                          <p:spTgt spid="1081">
                                            <p:txEl>
                                              <p:pRg st="12" end="12"/>
                                            </p:txEl>
                                          </p:spTgt>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2" nodeType="afterEffect">
                                  <p:stCondLst>
                                    <p:cond delay="0"/>
                                  </p:stCondLst>
                                  <p:iterate type="lt">
                                    <p:tmAbs val="100"/>
                                  </p:iterate>
                                  <p:childTnLst>
                                    <p:set>
                                      <p:cBhvr>
                                        <p:cTn id="68" fill="hold"/>
                                        <p:tgtEl>
                                          <p:spTgt spid="1081">
                                            <p:txEl>
                                              <p:pRg st="13" end="13"/>
                                            </p:txEl>
                                          </p:spTgt>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2" nodeType="afterEffect">
                                  <p:stCondLst>
                                    <p:cond delay="0"/>
                                  </p:stCondLst>
                                  <p:iterate type="lt">
                                    <p:tmAbs val="100"/>
                                  </p:iterate>
                                  <p:childTnLst>
                                    <p:set>
                                      <p:cBhvr>
                                        <p:cTn id="71" fill="hold"/>
                                        <p:tgtEl>
                                          <p:spTgt spid="1081">
                                            <p:txEl>
                                              <p:pRg st="14" end="14"/>
                                            </p:txEl>
                                          </p:spTgt>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grpId="2" nodeType="afterEffect">
                                  <p:stCondLst>
                                    <p:cond delay="0"/>
                                  </p:stCondLst>
                                  <p:iterate type="lt">
                                    <p:tmAbs val="100"/>
                                  </p:iterate>
                                  <p:childTnLst>
                                    <p:set>
                                      <p:cBhvr>
                                        <p:cTn id="74" fill="hold"/>
                                        <p:tgtEl>
                                          <p:spTgt spid="1081">
                                            <p:txEl>
                                              <p:pRg st="15" end="15"/>
                                            </p:txEl>
                                          </p:spTgt>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grpId="2" nodeType="afterEffect">
                                  <p:stCondLst>
                                    <p:cond delay="0"/>
                                  </p:stCondLst>
                                  <p:iterate type="lt">
                                    <p:tmAbs val="100"/>
                                  </p:iterate>
                                  <p:childTnLst>
                                    <p:set>
                                      <p:cBhvr>
                                        <p:cTn id="77" fill="hold"/>
                                        <p:tgtEl>
                                          <p:spTgt spid="1081">
                                            <p:txEl>
                                              <p:pRg st="16" end="1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3" nodeType="clickEffect">
                                  <p:stCondLst>
                                    <p:cond delay="0"/>
                                  </p:stCondLst>
                                  <p:iterate>
                                    <p:tmAbs val="0"/>
                                  </p:iterate>
                                  <p:childTnLst>
                                    <p:set>
                                      <p:cBhvr>
                                        <p:cTn id="81" fill="hold"/>
                                        <p:tgtEl>
                                          <p:spTgt spid="844"/>
                                        </p:tgtEl>
                                        <p:attrNameLst>
                                          <p:attrName>style.visibility</p:attrName>
                                        </p:attrNameLst>
                                      </p:cBhvr>
                                      <p:to>
                                        <p:strVal val="visible"/>
                                      </p:to>
                                    </p:set>
                                    <p:animEffect transition="in" filter="wipe(up)">
                                      <p:cBhvr>
                                        <p:cTn id="82" dur="750"/>
                                        <p:tgtEl>
                                          <p:spTgt spid="844"/>
                                        </p:tgtEl>
                                      </p:cBhvr>
                                    </p:animEffect>
                                  </p:childTnLst>
                                </p:cTn>
                              </p:par>
                            </p:childTnLst>
                          </p:cTn>
                        </p:par>
                        <p:par>
                          <p:cTn id="83" fill="hold">
                            <p:stCondLst>
                              <p:cond delay="750"/>
                            </p:stCondLst>
                            <p:childTnLst>
                              <p:par>
                                <p:cTn id="84" presetID="22" presetClass="exit" presetSubtype="1" fill="hold" grpId="4" nodeType="afterEffect">
                                  <p:stCondLst>
                                    <p:cond delay="0"/>
                                  </p:stCondLst>
                                  <p:iterate>
                                    <p:tmAbs val="0"/>
                                  </p:iterate>
                                  <p:childTnLst>
                                    <p:animEffect transition="out" filter="wipe(up)">
                                      <p:cBhvr>
                                        <p:cTn id="85" dur="500" fill="hold"/>
                                        <p:tgtEl>
                                          <p:spTgt spid="1080">
                                            <p:txEl>
                                              <p:pRg st="0" end="0"/>
                                            </p:txEl>
                                          </p:spTgt>
                                        </p:tgtEl>
                                      </p:cBhvr>
                                    </p:animEffect>
                                    <p:set>
                                      <p:cBhvr>
                                        <p:cTn id="86" fill="hold">
                                          <p:stCondLst>
                                            <p:cond delay="499"/>
                                          </p:stCondLst>
                                        </p:cTn>
                                        <p:tgtEl>
                                          <p:spTgt spid="1080">
                                            <p:txEl>
                                              <p:pRg st="0" end="0"/>
                                            </p:txEl>
                                          </p:spTgt>
                                        </p:tgtEl>
                                        <p:attrNameLst>
                                          <p:attrName>style.visibility</p:attrName>
                                        </p:attrNameLst>
                                      </p:cBhvr>
                                      <p:to>
                                        <p:strVal val="hidden"/>
                                      </p:to>
                                    </p:set>
                                  </p:childTnLst>
                                </p:cTn>
                              </p:par>
                              <p:par>
                                <p:cTn id="87" presetID="22" presetClass="exit" presetSubtype="1" fill="hold" grpId="4" nodeType="withEffect">
                                  <p:stCondLst>
                                    <p:cond delay="0"/>
                                  </p:stCondLst>
                                  <p:iterate>
                                    <p:tmAbs val="0"/>
                                  </p:iterate>
                                  <p:childTnLst>
                                    <p:animEffect transition="out" filter="wipe(up)">
                                      <p:cBhvr>
                                        <p:cTn id="88" dur="500" fill="hold"/>
                                        <p:tgtEl>
                                          <p:spTgt spid="1080">
                                            <p:txEl>
                                              <p:pRg st="1" end="1"/>
                                            </p:txEl>
                                          </p:spTgt>
                                        </p:tgtEl>
                                      </p:cBhvr>
                                    </p:animEffect>
                                    <p:set>
                                      <p:cBhvr>
                                        <p:cTn id="89" fill="hold">
                                          <p:stCondLst>
                                            <p:cond delay="499"/>
                                          </p:stCondLst>
                                        </p:cTn>
                                        <p:tgtEl>
                                          <p:spTgt spid="1080">
                                            <p:txEl>
                                              <p:pRg st="1" end="1"/>
                                            </p:txEl>
                                          </p:spTgt>
                                        </p:tgtEl>
                                        <p:attrNameLst>
                                          <p:attrName>style.visibility</p:attrName>
                                        </p:attrNameLst>
                                      </p:cBhvr>
                                      <p:to>
                                        <p:strVal val="hidden"/>
                                      </p:to>
                                    </p:set>
                                  </p:childTnLst>
                                </p:cTn>
                              </p:par>
                              <p:par>
                                <p:cTn id="90" presetID="22" presetClass="exit" presetSubtype="1" fill="hold" grpId="4" nodeType="withEffect">
                                  <p:stCondLst>
                                    <p:cond delay="0"/>
                                  </p:stCondLst>
                                  <p:iterate>
                                    <p:tmAbs val="0"/>
                                  </p:iterate>
                                  <p:childTnLst>
                                    <p:animEffect transition="out" filter="wipe(up)">
                                      <p:cBhvr>
                                        <p:cTn id="91" dur="500" fill="hold"/>
                                        <p:tgtEl>
                                          <p:spTgt spid="1080">
                                            <p:txEl>
                                              <p:pRg st="2" end="2"/>
                                            </p:txEl>
                                          </p:spTgt>
                                        </p:tgtEl>
                                      </p:cBhvr>
                                    </p:animEffect>
                                    <p:set>
                                      <p:cBhvr>
                                        <p:cTn id="92" fill="hold">
                                          <p:stCondLst>
                                            <p:cond delay="499"/>
                                          </p:stCondLst>
                                        </p:cTn>
                                        <p:tgtEl>
                                          <p:spTgt spid="1080">
                                            <p:txEl>
                                              <p:pRg st="2" end="2"/>
                                            </p:txEl>
                                          </p:spTgt>
                                        </p:tgtEl>
                                        <p:attrNameLst>
                                          <p:attrName>style.visibility</p:attrName>
                                        </p:attrNameLst>
                                      </p:cBhvr>
                                      <p:to>
                                        <p:strVal val="hidden"/>
                                      </p:to>
                                    </p:set>
                                  </p:childTnLst>
                                </p:cTn>
                              </p:par>
                              <p:par>
                                <p:cTn id="93" presetID="22" presetClass="exit" presetSubtype="1" fill="hold" grpId="4" nodeType="withEffect">
                                  <p:stCondLst>
                                    <p:cond delay="0"/>
                                  </p:stCondLst>
                                  <p:iterate>
                                    <p:tmAbs val="0"/>
                                  </p:iterate>
                                  <p:childTnLst>
                                    <p:animEffect transition="out" filter="wipe(up)">
                                      <p:cBhvr>
                                        <p:cTn id="94" dur="500" fill="hold"/>
                                        <p:tgtEl>
                                          <p:spTgt spid="1080">
                                            <p:txEl>
                                              <p:pRg st="3" end="3"/>
                                            </p:txEl>
                                          </p:spTgt>
                                        </p:tgtEl>
                                      </p:cBhvr>
                                    </p:animEffect>
                                    <p:set>
                                      <p:cBhvr>
                                        <p:cTn id="95" fill="hold">
                                          <p:stCondLst>
                                            <p:cond delay="499"/>
                                          </p:stCondLst>
                                        </p:cTn>
                                        <p:tgtEl>
                                          <p:spTgt spid="1080">
                                            <p:txEl>
                                              <p:pRg st="3" end="3"/>
                                            </p:txEl>
                                          </p:spTgt>
                                        </p:tgtEl>
                                        <p:attrNameLst>
                                          <p:attrName>style.visibility</p:attrName>
                                        </p:attrNameLst>
                                      </p:cBhvr>
                                      <p:to>
                                        <p:strVal val="hidden"/>
                                      </p:to>
                                    </p:set>
                                  </p:childTnLst>
                                </p:cTn>
                              </p:par>
                              <p:par>
                                <p:cTn id="96" presetID="22" presetClass="exit" presetSubtype="1" fill="hold" grpId="4" nodeType="withEffect">
                                  <p:stCondLst>
                                    <p:cond delay="0"/>
                                  </p:stCondLst>
                                  <p:iterate>
                                    <p:tmAbs val="0"/>
                                  </p:iterate>
                                  <p:childTnLst>
                                    <p:animEffect transition="out" filter="wipe(up)">
                                      <p:cBhvr>
                                        <p:cTn id="97" dur="500" fill="hold"/>
                                        <p:tgtEl>
                                          <p:spTgt spid="1080">
                                            <p:bg/>
                                          </p:spTgt>
                                        </p:tgtEl>
                                      </p:cBhvr>
                                    </p:animEffect>
                                    <p:set>
                                      <p:cBhvr>
                                        <p:cTn id="98" fill="hold">
                                          <p:stCondLst>
                                            <p:cond delay="499"/>
                                          </p:stCondLst>
                                        </p:cTn>
                                        <p:tgtEl>
                                          <p:spTgt spid="1080">
                                            <p:bg/>
                                          </p:spTgt>
                                        </p:tgtEl>
                                        <p:attrNameLst>
                                          <p:attrName>style.visibility</p:attrName>
                                        </p:attrNameLst>
                                      </p:cBhvr>
                                      <p:to>
                                        <p:strVal val="hidden"/>
                                      </p:to>
                                    </p:set>
                                  </p:childTnLst>
                                </p:cTn>
                              </p:par>
                            </p:childTnLst>
                          </p:cTn>
                        </p:par>
                        <p:par>
                          <p:cTn id="99" fill="hold">
                            <p:stCondLst>
                              <p:cond delay="1250"/>
                            </p:stCondLst>
                            <p:childTnLst>
                              <p:par>
                                <p:cTn id="100" presetID="2" presetClass="entr" presetSubtype="1" fill="hold" grpId="5" nodeType="afterEffect">
                                  <p:stCondLst>
                                    <p:cond delay="0"/>
                                  </p:stCondLst>
                                  <p:iterate>
                                    <p:tmAbs val="0"/>
                                  </p:iterate>
                                  <p:childTnLst>
                                    <p:set>
                                      <p:cBhvr>
                                        <p:cTn id="101" fill="hold"/>
                                        <p:tgtEl>
                                          <p:spTgt spid="877"/>
                                        </p:tgtEl>
                                        <p:attrNameLst>
                                          <p:attrName>style.visibility</p:attrName>
                                        </p:attrNameLst>
                                      </p:cBhvr>
                                      <p:to>
                                        <p:strVal val="visible"/>
                                      </p:to>
                                    </p:set>
                                    <p:anim calcmode="lin" valueType="num">
                                      <p:cBhvr>
                                        <p:cTn id="102" dur="500" fill="hold"/>
                                        <p:tgtEl>
                                          <p:spTgt spid="877"/>
                                        </p:tgtEl>
                                        <p:attrNameLst>
                                          <p:attrName>ppt_x</p:attrName>
                                        </p:attrNameLst>
                                      </p:cBhvr>
                                      <p:tavLst>
                                        <p:tav tm="0">
                                          <p:val>
                                            <p:strVal val="#ppt_x"/>
                                          </p:val>
                                        </p:tav>
                                        <p:tav tm="100000">
                                          <p:val>
                                            <p:strVal val="#ppt_x"/>
                                          </p:val>
                                        </p:tav>
                                      </p:tavLst>
                                    </p:anim>
                                    <p:anim calcmode="lin" valueType="num">
                                      <p:cBhvr>
                                        <p:cTn id="103" dur="500" fill="hold"/>
                                        <p:tgtEl>
                                          <p:spTgt spid="877"/>
                                        </p:tgtEl>
                                        <p:attrNameLst>
                                          <p:attrName>ppt_y</p:attrName>
                                        </p:attrNameLst>
                                      </p:cBhvr>
                                      <p:tavLst>
                                        <p:tav tm="0">
                                          <p:val>
                                            <p:strVal val="0-#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1" fill="hold" grpId="6" nodeType="clickEffect">
                                  <p:stCondLst>
                                    <p:cond delay="0"/>
                                  </p:stCondLst>
                                  <p:iterate>
                                    <p:tmAbs val="0"/>
                                  </p:iterate>
                                  <p:childTnLst>
                                    <p:set>
                                      <p:cBhvr>
                                        <p:cTn id="107" fill="hold"/>
                                        <p:tgtEl>
                                          <p:spTgt spid="894"/>
                                        </p:tgtEl>
                                        <p:attrNameLst>
                                          <p:attrName>style.visibility</p:attrName>
                                        </p:attrNameLst>
                                      </p:cBhvr>
                                      <p:to>
                                        <p:strVal val="visible"/>
                                      </p:to>
                                    </p:set>
                                    <p:anim calcmode="lin" valueType="num">
                                      <p:cBhvr>
                                        <p:cTn id="108" dur="500" fill="hold"/>
                                        <p:tgtEl>
                                          <p:spTgt spid="894"/>
                                        </p:tgtEl>
                                        <p:attrNameLst>
                                          <p:attrName>ppt_x</p:attrName>
                                        </p:attrNameLst>
                                      </p:cBhvr>
                                      <p:tavLst>
                                        <p:tav tm="0">
                                          <p:val>
                                            <p:strVal val="#ppt_x"/>
                                          </p:val>
                                        </p:tav>
                                        <p:tav tm="100000">
                                          <p:val>
                                            <p:strVal val="#ppt_x"/>
                                          </p:val>
                                        </p:tav>
                                      </p:tavLst>
                                    </p:anim>
                                    <p:anim calcmode="lin" valueType="num">
                                      <p:cBhvr>
                                        <p:cTn id="109" dur="500" fill="hold"/>
                                        <p:tgtEl>
                                          <p:spTgt spid="894"/>
                                        </p:tgtEl>
                                        <p:attrNameLst>
                                          <p:attrName>ppt_y</p:attrName>
                                        </p:attrNameLst>
                                      </p:cBhvr>
                                      <p:tavLst>
                                        <p:tav tm="0">
                                          <p:val>
                                            <p:strVal val="0-#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1" fill="hold" grpId="7" nodeType="clickEffect">
                                  <p:stCondLst>
                                    <p:cond delay="0"/>
                                  </p:stCondLst>
                                  <p:iterate>
                                    <p:tmAbs val="0"/>
                                  </p:iterate>
                                  <p:childTnLst>
                                    <p:set>
                                      <p:cBhvr>
                                        <p:cTn id="113" fill="hold"/>
                                        <p:tgtEl>
                                          <p:spTgt spid="920"/>
                                        </p:tgtEl>
                                        <p:attrNameLst>
                                          <p:attrName>style.visibility</p:attrName>
                                        </p:attrNameLst>
                                      </p:cBhvr>
                                      <p:to>
                                        <p:strVal val="visible"/>
                                      </p:to>
                                    </p:set>
                                    <p:anim calcmode="lin" valueType="num">
                                      <p:cBhvr>
                                        <p:cTn id="114" dur="500" fill="hold"/>
                                        <p:tgtEl>
                                          <p:spTgt spid="920"/>
                                        </p:tgtEl>
                                        <p:attrNameLst>
                                          <p:attrName>ppt_x</p:attrName>
                                        </p:attrNameLst>
                                      </p:cBhvr>
                                      <p:tavLst>
                                        <p:tav tm="0">
                                          <p:val>
                                            <p:strVal val="#ppt_x"/>
                                          </p:val>
                                        </p:tav>
                                        <p:tav tm="100000">
                                          <p:val>
                                            <p:strVal val="#ppt_x"/>
                                          </p:val>
                                        </p:tav>
                                      </p:tavLst>
                                    </p:anim>
                                    <p:anim calcmode="lin" valueType="num">
                                      <p:cBhvr>
                                        <p:cTn id="115" dur="500" fill="hold"/>
                                        <p:tgtEl>
                                          <p:spTgt spid="920"/>
                                        </p:tgtEl>
                                        <p:attrNameLst>
                                          <p:attrName>ppt_y</p:attrName>
                                        </p:attrNameLst>
                                      </p:cBhvr>
                                      <p:tavLst>
                                        <p:tav tm="0">
                                          <p:val>
                                            <p:strVal val="0-#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1" fill="hold" grpId="8" nodeType="clickEffect">
                                  <p:stCondLst>
                                    <p:cond delay="0"/>
                                  </p:stCondLst>
                                  <p:iterate>
                                    <p:tmAbs val="0"/>
                                  </p:iterate>
                                  <p:childTnLst>
                                    <p:set>
                                      <p:cBhvr>
                                        <p:cTn id="119" fill="hold"/>
                                        <p:tgtEl>
                                          <p:spTgt spid="932"/>
                                        </p:tgtEl>
                                        <p:attrNameLst>
                                          <p:attrName>style.visibility</p:attrName>
                                        </p:attrNameLst>
                                      </p:cBhvr>
                                      <p:to>
                                        <p:strVal val="visible"/>
                                      </p:to>
                                    </p:set>
                                    <p:anim calcmode="lin" valueType="num">
                                      <p:cBhvr>
                                        <p:cTn id="120" dur="500" fill="hold"/>
                                        <p:tgtEl>
                                          <p:spTgt spid="932"/>
                                        </p:tgtEl>
                                        <p:attrNameLst>
                                          <p:attrName>ppt_x</p:attrName>
                                        </p:attrNameLst>
                                      </p:cBhvr>
                                      <p:tavLst>
                                        <p:tav tm="0">
                                          <p:val>
                                            <p:strVal val="#ppt_x"/>
                                          </p:val>
                                        </p:tav>
                                        <p:tav tm="100000">
                                          <p:val>
                                            <p:strVal val="#ppt_x"/>
                                          </p:val>
                                        </p:tav>
                                      </p:tavLst>
                                    </p:anim>
                                    <p:anim calcmode="lin" valueType="num">
                                      <p:cBhvr>
                                        <p:cTn id="121" dur="500" fill="hold"/>
                                        <p:tgtEl>
                                          <p:spTgt spid="932"/>
                                        </p:tgtEl>
                                        <p:attrNameLst>
                                          <p:attrName>ppt_y</p:attrName>
                                        </p:attrNameLst>
                                      </p:cBhvr>
                                      <p:tavLst>
                                        <p:tav tm="0">
                                          <p:val>
                                            <p:strVal val="0-#ppt_h/2"/>
                                          </p:val>
                                        </p:tav>
                                        <p:tav tm="100000">
                                          <p:val>
                                            <p:strVal val="#ppt_y"/>
                                          </p:val>
                                        </p:tav>
                                      </p:tavLst>
                                    </p:anim>
                                  </p:childTnLst>
                                </p:cTn>
                              </p:par>
                            </p:childTnLst>
                          </p:cTn>
                        </p:par>
                        <p:par>
                          <p:cTn id="122" fill="hold">
                            <p:stCondLst>
                              <p:cond delay="500"/>
                            </p:stCondLst>
                            <p:childTnLst>
                              <p:par>
                                <p:cTn id="123" presetID="2" presetClass="entr" presetSubtype="1" fill="hold" grpId="9" nodeType="afterEffect">
                                  <p:stCondLst>
                                    <p:cond delay="0"/>
                                  </p:stCondLst>
                                  <p:iterate>
                                    <p:tmAbs val="0"/>
                                  </p:iterate>
                                  <p:childTnLst>
                                    <p:set>
                                      <p:cBhvr>
                                        <p:cTn id="124" fill="hold"/>
                                        <p:tgtEl>
                                          <p:spTgt spid="937"/>
                                        </p:tgtEl>
                                        <p:attrNameLst>
                                          <p:attrName>style.visibility</p:attrName>
                                        </p:attrNameLst>
                                      </p:cBhvr>
                                      <p:to>
                                        <p:strVal val="visible"/>
                                      </p:to>
                                    </p:set>
                                    <p:anim calcmode="lin" valueType="num">
                                      <p:cBhvr>
                                        <p:cTn id="125" dur="500" fill="hold"/>
                                        <p:tgtEl>
                                          <p:spTgt spid="937"/>
                                        </p:tgtEl>
                                        <p:attrNameLst>
                                          <p:attrName>ppt_x</p:attrName>
                                        </p:attrNameLst>
                                      </p:cBhvr>
                                      <p:tavLst>
                                        <p:tav tm="0">
                                          <p:val>
                                            <p:strVal val="#ppt_x"/>
                                          </p:val>
                                        </p:tav>
                                        <p:tav tm="100000">
                                          <p:val>
                                            <p:strVal val="#ppt_x"/>
                                          </p:val>
                                        </p:tav>
                                      </p:tavLst>
                                    </p:anim>
                                    <p:anim calcmode="lin" valueType="num">
                                      <p:cBhvr>
                                        <p:cTn id="126" dur="500" fill="hold"/>
                                        <p:tgtEl>
                                          <p:spTgt spid="937"/>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1" fill="hold" grpId="10" nodeType="clickEffect">
                                  <p:stCondLst>
                                    <p:cond delay="0"/>
                                  </p:stCondLst>
                                  <p:iterate>
                                    <p:tmAbs val="0"/>
                                  </p:iterate>
                                  <p:childTnLst>
                                    <p:set>
                                      <p:cBhvr>
                                        <p:cTn id="130" fill="hold"/>
                                        <p:tgtEl>
                                          <p:spTgt spid="995"/>
                                        </p:tgtEl>
                                        <p:attrNameLst>
                                          <p:attrName>style.visibility</p:attrName>
                                        </p:attrNameLst>
                                      </p:cBhvr>
                                      <p:to>
                                        <p:strVal val="visible"/>
                                      </p:to>
                                    </p:set>
                                    <p:anim calcmode="lin" valueType="num">
                                      <p:cBhvr>
                                        <p:cTn id="131" dur="500" fill="hold"/>
                                        <p:tgtEl>
                                          <p:spTgt spid="995"/>
                                        </p:tgtEl>
                                        <p:attrNameLst>
                                          <p:attrName>ppt_x</p:attrName>
                                        </p:attrNameLst>
                                      </p:cBhvr>
                                      <p:tavLst>
                                        <p:tav tm="0">
                                          <p:val>
                                            <p:strVal val="#ppt_x"/>
                                          </p:val>
                                        </p:tav>
                                        <p:tav tm="100000">
                                          <p:val>
                                            <p:strVal val="#ppt_x"/>
                                          </p:val>
                                        </p:tav>
                                      </p:tavLst>
                                    </p:anim>
                                    <p:anim calcmode="lin" valueType="num">
                                      <p:cBhvr>
                                        <p:cTn id="132" dur="500" fill="hold"/>
                                        <p:tgtEl>
                                          <p:spTgt spid="995"/>
                                        </p:tgtEl>
                                        <p:attrNameLst>
                                          <p:attrName>ppt_y</p:attrName>
                                        </p:attrNameLst>
                                      </p:cBhvr>
                                      <p:tavLst>
                                        <p:tav tm="0">
                                          <p:val>
                                            <p:strVal val="0-#ppt_h/2"/>
                                          </p:val>
                                        </p:tav>
                                        <p:tav tm="100000">
                                          <p:val>
                                            <p:strVal val="#ppt_y"/>
                                          </p:val>
                                        </p:tav>
                                      </p:tavLst>
                                    </p:anim>
                                  </p:childTnLst>
                                </p:cTn>
                              </p:par>
                            </p:childTnLst>
                          </p:cTn>
                        </p:par>
                        <p:par>
                          <p:cTn id="133" fill="hold">
                            <p:stCondLst>
                              <p:cond delay="500"/>
                            </p:stCondLst>
                            <p:childTnLst>
                              <p:par>
                                <p:cTn id="134" presetID="10" presetClass="entr" fill="hold" grpId="11" nodeType="afterEffect">
                                  <p:stCondLst>
                                    <p:cond delay="0"/>
                                  </p:stCondLst>
                                  <p:iterate>
                                    <p:tmAbs val="0"/>
                                  </p:iterate>
                                  <p:childTnLst>
                                    <p:set>
                                      <p:cBhvr>
                                        <p:cTn id="135" fill="hold"/>
                                        <p:tgtEl>
                                          <p:spTgt spid="1071"/>
                                        </p:tgtEl>
                                        <p:attrNameLst>
                                          <p:attrName>style.visibility</p:attrName>
                                        </p:attrNameLst>
                                      </p:cBhvr>
                                      <p:to>
                                        <p:strVal val="visible"/>
                                      </p:to>
                                    </p:set>
                                    <p:animEffect transition="in" filter="fade">
                                      <p:cBhvr>
                                        <p:cTn id="136" dur="500"/>
                                        <p:tgtEl>
                                          <p:spTgt spid="1071"/>
                                        </p:tgtEl>
                                      </p:cBhvr>
                                    </p:animEffect>
                                  </p:childTnLst>
                                </p:cTn>
                              </p:par>
                            </p:childTnLst>
                          </p:cTn>
                        </p:par>
                        <p:par>
                          <p:cTn id="137" fill="hold">
                            <p:stCondLst>
                              <p:cond delay="1000"/>
                            </p:stCondLst>
                            <p:childTnLst>
                              <p:par>
                                <p:cTn id="138" presetID="10" presetClass="entr" fill="hold" grpId="12" nodeType="afterEffect">
                                  <p:stCondLst>
                                    <p:cond delay="0"/>
                                  </p:stCondLst>
                                  <p:iterate>
                                    <p:tmAbs val="0"/>
                                  </p:iterate>
                                  <p:childTnLst>
                                    <p:set>
                                      <p:cBhvr>
                                        <p:cTn id="139" fill="hold"/>
                                        <p:tgtEl>
                                          <p:spTgt spid="1072"/>
                                        </p:tgtEl>
                                        <p:attrNameLst>
                                          <p:attrName>style.visibility</p:attrName>
                                        </p:attrNameLst>
                                      </p:cBhvr>
                                      <p:to>
                                        <p:strVal val="visible"/>
                                      </p:to>
                                    </p:set>
                                    <p:animEffect transition="in" filter="fade">
                                      <p:cBhvr>
                                        <p:cTn id="140" dur="500"/>
                                        <p:tgtEl>
                                          <p:spTgt spid="1072"/>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1" fill="hold" grpId="13" nodeType="clickEffect">
                                  <p:stCondLst>
                                    <p:cond delay="0"/>
                                  </p:stCondLst>
                                  <p:iterate>
                                    <p:tmAbs val="0"/>
                                  </p:iterate>
                                  <p:childTnLst>
                                    <p:set>
                                      <p:cBhvr>
                                        <p:cTn id="144" fill="hold"/>
                                        <p:tgtEl>
                                          <p:spTgt spid="927"/>
                                        </p:tgtEl>
                                        <p:attrNameLst>
                                          <p:attrName>style.visibility</p:attrName>
                                        </p:attrNameLst>
                                      </p:cBhvr>
                                      <p:to>
                                        <p:strVal val="visible"/>
                                      </p:to>
                                    </p:set>
                                    <p:anim calcmode="lin" valueType="num">
                                      <p:cBhvr>
                                        <p:cTn id="145" dur="500" fill="hold"/>
                                        <p:tgtEl>
                                          <p:spTgt spid="927"/>
                                        </p:tgtEl>
                                        <p:attrNameLst>
                                          <p:attrName>ppt_x</p:attrName>
                                        </p:attrNameLst>
                                      </p:cBhvr>
                                      <p:tavLst>
                                        <p:tav tm="0">
                                          <p:val>
                                            <p:strVal val="#ppt_x"/>
                                          </p:val>
                                        </p:tav>
                                        <p:tav tm="100000">
                                          <p:val>
                                            <p:strVal val="#ppt_x"/>
                                          </p:val>
                                        </p:tav>
                                      </p:tavLst>
                                    </p:anim>
                                    <p:anim calcmode="lin" valueType="num">
                                      <p:cBhvr>
                                        <p:cTn id="146" dur="500" fill="hold"/>
                                        <p:tgtEl>
                                          <p:spTgt spid="927"/>
                                        </p:tgtEl>
                                        <p:attrNameLst>
                                          <p:attrName>ppt_y</p:attrName>
                                        </p:attrNameLst>
                                      </p:cBhvr>
                                      <p:tavLst>
                                        <p:tav tm="0">
                                          <p:val>
                                            <p:strVal val="0-#ppt_h/2"/>
                                          </p:val>
                                        </p:tav>
                                        <p:tav tm="100000">
                                          <p:val>
                                            <p:strVal val="#ppt_y"/>
                                          </p:val>
                                        </p:tav>
                                      </p:tavLst>
                                    </p:anim>
                                  </p:childTnLst>
                                </p:cTn>
                              </p:par>
                            </p:childTnLst>
                          </p:cTn>
                        </p:par>
                        <p:par>
                          <p:cTn id="147" fill="hold">
                            <p:stCondLst>
                              <p:cond delay="500"/>
                            </p:stCondLst>
                            <p:childTnLst>
                              <p:par>
                                <p:cTn id="148" presetID="2" presetClass="entr" presetSubtype="1" fill="hold" grpId="14" nodeType="afterEffect">
                                  <p:stCondLst>
                                    <p:cond delay="0"/>
                                  </p:stCondLst>
                                  <p:iterate>
                                    <p:tmAbs val="0"/>
                                  </p:iterate>
                                  <p:childTnLst>
                                    <p:set>
                                      <p:cBhvr>
                                        <p:cTn id="149" fill="hold"/>
                                        <p:tgtEl>
                                          <p:spTgt spid="941"/>
                                        </p:tgtEl>
                                        <p:attrNameLst>
                                          <p:attrName>style.visibility</p:attrName>
                                        </p:attrNameLst>
                                      </p:cBhvr>
                                      <p:to>
                                        <p:strVal val="visible"/>
                                      </p:to>
                                    </p:set>
                                    <p:anim calcmode="lin" valueType="num">
                                      <p:cBhvr>
                                        <p:cTn id="150" dur="500" fill="hold"/>
                                        <p:tgtEl>
                                          <p:spTgt spid="941"/>
                                        </p:tgtEl>
                                        <p:attrNameLst>
                                          <p:attrName>ppt_x</p:attrName>
                                        </p:attrNameLst>
                                      </p:cBhvr>
                                      <p:tavLst>
                                        <p:tav tm="0">
                                          <p:val>
                                            <p:strVal val="#ppt_x"/>
                                          </p:val>
                                        </p:tav>
                                        <p:tav tm="100000">
                                          <p:val>
                                            <p:strVal val="#ppt_x"/>
                                          </p:val>
                                        </p:tav>
                                      </p:tavLst>
                                    </p:anim>
                                    <p:anim calcmode="lin" valueType="num">
                                      <p:cBhvr>
                                        <p:cTn id="151" dur="500" fill="hold"/>
                                        <p:tgtEl>
                                          <p:spTgt spid="941"/>
                                        </p:tgtEl>
                                        <p:attrNameLst>
                                          <p:attrName>ppt_y</p:attrName>
                                        </p:attrNameLst>
                                      </p:cBhvr>
                                      <p:tavLst>
                                        <p:tav tm="0">
                                          <p:val>
                                            <p:strVal val="0-#ppt_h/2"/>
                                          </p:val>
                                        </p:tav>
                                        <p:tav tm="100000">
                                          <p:val>
                                            <p:strVal val="#ppt_y"/>
                                          </p:val>
                                        </p:tav>
                                      </p:tavLst>
                                    </p:anim>
                                  </p:childTnLst>
                                </p:cTn>
                              </p:par>
                            </p:childTnLst>
                          </p:cTn>
                        </p:par>
                        <p:par>
                          <p:cTn id="152" fill="hold">
                            <p:stCondLst>
                              <p:cond delay="1000"/>
                            </p:stCondLst>
                            <p:childTnLst>
                              <p:par>
                                <p:cTn id="153" presetID="2" presetClass="entr" presetSubtype="1" fill="hold" grpId="15" nodeType="afterEffect">
                                  <p:stCondLst>
                                    <p:cond delay="0"/>
                                  </p:stCondLst>
                                  <p:iterate>
                                    <p:tmAbs val="0"/>
                                  </p:iterate>
                                  <p:childTnLst>
                                    <p:set>
                                      <p:cBhvr>
                                        <p:cTn id="154" fill="hold"/>
                                        <p:tgtEl>
                                          <p:spTgt spid="945"/>
                                        </p:tgtEl>
                                        <p:attrNameLst>
                                          <p:attrName>style.visibility</p:attrName>
                                        </p:attrNameLst>
                                      </p:cBhvr>
                                      <p:to>
                                        <p:strVal val="visible"/>
                                      </p:to>
                                    </p:set>
                                    <p:anim calcmode="lin" valueType="num">
                                      <p:cBhvr>
                                        <p:cTn id="155" dur="500" fill="hold"/>
                                        <p:tgtEl>
                                          <p:spTgt spid="945"/>
                                        </p:tgtEl>
                                        <p:attrNameLst>
                                          <p:attrName>ppt_x</p:attrName>
                                        </p:attrNameLst>
                                      </p:cBhvr>
                                      <p:tavLst>
                                        <p:tav tm="0">
                                          <p:val>
                                            <p:strVal val="#ppt_x"/>
                                          </p:val>
                                        </p:tav>
                                        <p:tav tm="100000">
                                          <p:val>
                                            <p:strVal val="#ppt_x"/>
                                          </p:val>
                                        </p:tav>
                                      </p:tavLst>
                                    </p:anim>
                                    <p:anim calcmode="lin" valueType="num">
                                      <p:cBhvr>
                                        <p:cTn id="156" dur="500" fill="hold"/>
                                        <p:tgtEl>
                                          <p:spTgt spid="945"/>
                                        </p:tgtEl>
                                        <p:attrNameLst>
                                          <p:attrName>ppt_y</p:attrName>
                                        </p:attrNameLst>
                                      </p:cBhvr>
                                      <p:tavLst>
                                        <p:tav tm="0">
                                          <p:val>
                                            <p:strVal val="0-#ppt_h/2"/>
                                          </p:val>
                                        </p:tav>
                                        <p:tav tm="100000">
                                          <p:val>
                                            <p:strVal val="#ppt_y"/>
                                          </p:val>
                                        </p:tav>
                                      </p:tavLst>
                                    </p:anim>
                                  </p:childTnLst>
                                </p:cTn>
                              </p:par>
                            </p:childTnLst>
                          </p:cTn>
                        </p:par>
                        <p:par>
                          <p:cTn id="157" fill="hold">
                            <p:stCondLst>
                              <p:cond delay="1500"/>
                            </p:stCondLst>
                            <p:childTnLst>
                              <p:par>
                                <p:cTn id="158" presetID="2" presetClass="entr" presetSubtype="1" fill="hold" grpId="16" nodeType="afterEffect">
                                  <p:stCondLst>
                                    <p:cond delay="0"/>
                                  </p:stCondLst>
                                  <p:iterate>
                                    <p:tmAbs val="0"/>
                                  </p:iterate>
                                  <p:childTnLst>
                                    <p:set>
                                      <p:cBhvr>
                                        <p:cTn id="159" fill="hold"/>
                                        <p:tgtEl>
                                          <p:spTgt spid="988"/>
                                        </p:tgtEl>
                                        <p:attrNameLst>
                                          <p:attrName>style.visibility</p:attrName>
                                        </p:attrNameLst>
                                      </p:cBhvr>
                                      <p:to>
                                        <p:strVal val="visible"/>
                                      </p:to>
                                    </p:set>
                                    <p:anim calcmode="lin" valueType="num">
                                      <p:cBhvr>
                                        <p:cTn id="160" dur="500" fill="hold"/>
                                        <p:tgtEl>
                                          <p:spTgt spid="988"/>
                                        </p:tgtEl>
                                        <p:attrNameLst>
                                          <p:attrName>ppt_x</p:attrName>
                                        </p:attrNameLst>
                                      </p:cBhvr>
                                      <p:tavLst>
                                        <p:tav tm="0">
                                          <p:val>
                                            <p:strVal val="#ppt_x"/>
                                          </p:val>
                                        </p:tav>
                                        <p:tav tm="100000">
                                          <p:val>
                                            <p:strVal val="#ppt_x"/>
                                          </p:val>
                                        </p:tav>
                                      </p:tavLst>
                                    </p:anim>
                                    <p:anim calcmode="lin" valueType="num">
                                      <p:cBhvr>
                                        <p:cTn id="161" dur="500" fill="hold"/>
                                        <p:tgtEl>
                                          <p:spTgt spid="988"/>
                                        </p:tgtEl>
                                        <p:attrNameLst>
                                          <p:attrName>ppt_y</p:attrName>
                                        </p:attrNameLst>
                                      </p:cBhvr>
                                      <p:tavLst>
                                        <p:tav tm="0">
                                          <p:val>
                                            <p:strVal val="0-#ppt_h/2"/>
                                          </p:val>
                                        </p:tav>
                                        <p:tav tm="100000">
                                          <p:val>
                                            <p:strVal val="#ppt_y"/>
                                          </p:val>
                                        </p:tav>
                                      </p:tavLst>
                                    </p:anim>
                                  </p:childTnLst>
                                </p:cTn>
                              </p:par>
                            </p:childTnLst>
                          </p:cTn>
                        </p:par>
                        <p:par>
                          <p:cTn id="162" fill="hold">
                            <p:stCondLst>
                              <p:cond delay="2000"/>
                            </p:stCondLst>
                            <p:childTnLst>
                              <p:par>
                                <p:cTn id="163" presetID="10" presetClass="entr" fill="hold" grpId="17" nodeType="afterEffect">
                                  <p:stCondLst>
                                    <p:cond delay="0"/>
                                  </p:stCondLst>
                                  <p:iterate>
                                    <p:tmAbs val="0"/>
                                  </p:iterate>
                                  <p:childTnLst>
                                    <p:set>
                                      <p:cBhvr>
                                        <p:cTn id="164" fill="hold"/>
                                        <p:tgtEl>
                                          <p:spTgt spid="1073"/>
                                        </p:tgtEl>
                                        <p:attrNameLst>
                                          <p:attrName>style.visibility</p:attrName>
                                        </p:attrNameLst>
                                      </p:cBhvr>
                                      <p:to>
                                        <p:strVal val="visible"/>
                                      </p:to>
                                    </p:set>
                                    <p:animEffect transition="in" filter="fade">
                                      <p:cBhvr>
                                        <p:cTn id="165" dur="500"/>
                                        <p:tgtEl>
                                          <p:spTgt spid="1073"/>
                                        </p:tgtEl>
                                      </p:cBhvr>
                                    </p:animEffect>
                                  </p:childTnLst>
                                </p:cTn>
                              </p:par>
                            </p:childTnLst>
                          </p:cTn>
                        </p:par>
                        <p:par>
                          <p:cTn id="166" fill="hold">
                            <p:stCondLst>
                              <p:cond delay="2500"/>
                            </p:stCondLst>
                            <p:childTnLst>
                              <p:par>
                                <p:cTn id="167" presetID="10" presetClass="entr" fill="hold" grpId="18" nodeType="afterEffect">
                                  <p:stCondLst>
                                    <p:cond delay="0"/>
                                  </p:stCondLst>
                                  <p:iterate>
                                    <p:tmAbs val="0"/>
                                  </p:iterate>
                                  <p:childTnLst>
                                    <p:set>
                                      <p:cBhvr>
                                        <p:cTn id="168" fill="hold"/>
                                        <p:tgtEl>
                                          <p:spTgt spid="1074"/>
                                        </p:tgtEl>
                                        <p:attrNameLst>
                                          <p:attrName>style.visibility</p:attrName>
                                        </p:attrNameLst>
                                      </p:cBhvr>
                                      <p:to>
                                        <p:strVal val="visible"/>
                                      </p:to>
                                    </p:set>
                                    <p:animEffect transition="in" filter="fade">
                                      <p:cBhvr>
                                        <p:cTn id="169" dur="500"/>
                                        <p:tgtEl>
                                          <p:spTgt spid="1074"/>
                                        </p:tgtEl>
                                      </p:cBhvr>
                                    </p:animEffect>
                                  </p:childTnLst>
                                </p:cTn>
                              </p:par>
                            </p:childTnLst>
                          </p:cTn>
                        </p:par>
                      </p:childTnLst>
                    </p:cTn>
                  </p:par>
                  <p:par>
                    <p:cTn id="170" fill="hold">
                      <p:stCondLst>
                        <p:cond delay="indefinite"/>
                      </p:stCondLst>
                      <p:childTnLst>
                        <p:par>
                          <p:cTn id="171" fill="hold">
                            <p:stCondLst>
                              <p:cond delay="0"/>
                            </p:stCondLst>
                            <p:childTnLst>
                              <p:par>
                                <p:cTn id="172" presetID="2" presetClass="entr" presetSubtype="1" fill="hold" grpId="19" nodeType="clickEffect">
                                  <p:stCondLst>
                                    <p:cond delay="0"/>
                                  </p:stCondLst>
                                  <p:iterate>
                                    <p:tmAbs val="0"/>
                                  </p:iterate>
                                  <p:childTnLst>
                                    <p:set>
                                      <p:cBhvr>
                                        <p:cTn id="173" fill="hold"/>
                                        <p:tgtEl>
                                          <p:spTgt spid="1008"/>
                                        </p:tgtEl>
                                        <p:attrNameLst>
                                          <p:attrName>style.visibility</p:attrName>
                                        </p:attrNameLst>
                                      </p:cBhvr>
                                      <p:to>
                                        <p:strVal val="visible"/>
                                      </p:to>
                                    </p:set>
                                    <p:anim calcmode="lin" valueType="num">
                                      <p:cBhvr>
                                        <p:cTn id="174" dur="500" fill="hold"/>
                                        <p:tgtEl>
                                          <p:spTgt spid="1008"/>
                                        </p:tgtEl>
                                        <p:attrNameLst>
                                          <p:attrName>ppt_x</p:attrName>
                                        </p:attrNameLst>
                                      </p:cBhvr>
                                      <p:tavLst>
                                        <p:tav tm="0">
                                          <p:val>
                                            <p:strVal val="#ppt_x"/>
                                          </p:val>
                                        </p:tav>
                                        <p:tav tm="100000">
                                          <p:val>
                                            <p:strVal val="#ppt_x"/>
                                          </p:val>
                                        </p:tav>
                                      </p:tavLst>
                                    </p:anim>
                                    <p:anim calcmode="lin" valueType="num">
                                      <p:cBhvr>
                                        <p:cTn id="175" dur="500" fill="hold"/>
                                        <p:tgtEl>
                                          <p:spTgt spid="1008"/>
                                        </p:tgtEl>
                                        <p:attrNameLst>
                                          <p:attrName>ppt_y</p:attrName>
                                        </p:attrNameLst>
                                      </p:cBhvr>
                                      <p:tavLst>
                                        <p:tav tm="0">
                                          <p:val>
                                            <p:strVal val="0-#ppt_h/2"/>
                                          </p:val>
                                        </p:tav>
                                        <p:tav tm="100000">
                                          <p:val>
                                            <p:strVal val="#ppt_y"/>
                                          </p:val>
                                        </p:tav>
                                      </p:tavLst>
                                    </p:anim>
                                  </p:childTnLst>
                                </p:cTn>
                              </p:par>
                            </p:childTnLst>
                          </p:cTn>
                        </p:par>
                        <p:par>
                          <p:cTn id="176" fill="hold">
                            <p:stCondLst>
                              <p:cond delay="0"/>
                            </p:stCondLst>
                            <p:childTnLst>
                              <p:par>
                                <p:cTn id="177" presetID="-1" presetClass="path" presetSubtype="0" accel="50000" decel="50000" fill="hold" nodeType="afterEffect">
                                  <p:stCondLst>
                                    <p:cond delay="0"/>
                                  </p:stCondLst>
                                  <p:childTnLst>
                                    <p:animMotion origin="layout" path="M 0.000000 0.000000 L -0.093362 0.113889" pathEditMode="relative">
                                      <p:cBhvr>
                                        <p:cTn id="178" dur="500" fill="hold"/>
                                        <p:tgtEl>
                                          <p:spTgt spid="1073"/>
                                        </p:tgtEl>
                                        <p:attrNameLst>
                                          <p:attrName>ppt_x</p:attrName>
                                          <p:attrName>ppt_y</p:attrName>
                                        </p:attrNameLst>
                                      </p:cBhvr>
                                    </p:animMotion>
                                  </p:childTnLst>
                                </p:cTn>
                              </p:par>
                            </p:childTnLst>
                          </p:cTn>
                        </p:par>
                        <p:par>
                          <p:cTn id="179" fill="hold">
                            <p:stCondLst>
                              <p:cond delay="0"/>
                            </p:stCondLst>
                            <p:childTnLst>
                              <p:par>
                                <p:cTn id="180" presetID="-1" presetClass="path" presetSubtype="0" accel="50000" decel="50000" fill="hold" nodeType="afterEffect">
                                  <p:stCondLst>
                                    <p:cond delay="0"/>
                                  </p:stCondLst>
                                  <p:childTnLst>
                                    <p:animMotion origin="layout" path="M 0.000000 0.000000 L 0.047263 0.109722" pathEditMode="relative">
                                      <p:cBhvr>
                                        <p:cTn id="181" dur="500" fill="hold"/>
                                        <p:tgtEl>
                                          <p:spTgt spid="1071"/>
                                        </p:tgtEl>
                                        <p:attrNameLst>
                                          <p:attrName>ppt_x</p:attrName>
                                          <p:attrName>ppt_y</p:attrName>
                                        </p:attrNameLst>
                                      </p:cBhvr>
                                    </p:animMotion>
                                  </p:childTnLst>
                                </p:cTn>
                              </p:par>
                            </p:childTnLst>
                          </p:cTn>
                        </p:par>
                        <p:par>
                          <p:cTn id="182" fill="hold">
                            <p:stCondLst>
                              <p:cond delay="0"/>
                            </p:stCondLst>
                            <p:childTnLst>
                              <p:par>
                                <p:cTn id="183" presetID="-1" presetClass="path" presetSubtype="0" accel="50000" decel="50000" fill="hold" nodeType="afterEffect">
                                  <p:stCondLst>
                                    <p:cond delay="0"/>
                                  </p:stCondLst>
                                  <p:childTnLst>
                                    <p:animMotion origin="layout" path="M 0.000000 0.000000 L 0.047263 0.112500" pathEditMode="relative">
                                      <p:cBhvr>
                                        <p:cTn id="184" dur="500" fill="hold"/>
                                        <p:tgtEl>
                                          <p:spTgt spid="1072"/>
                                        </p:tgtEl>
                                        <p:attrNameLst>
                                          <p:attrName>ppt_x</p:attrName>
                                          <p:attrName>ppt_y</p:attrName>
                                        </p:attrNameLst>
                                      </p:cBhvr>
                                    </p:animMotion>
                                  </p:childTnLst>
                                </p:cTn>
                              </p:par>
                            </p:childTnLst>
                          </p:cTn>
                        </p:par>
                        <p:par>
                          <p:cTn id="185" fill="hold">
                            <p:stCondLst>
                              <p:cond delay="0"/>
                            </p:stCondLst>
                            <p:childTnLst>
                              <p:par>
                                <p:cTn id="186" presetID="-1" presetClass="path" presetSubtype="0" accel="50000" decel="50000" fill="hold" nodeType="afterEffect">
                                  <p:stCondLst>
                                    <p:cond delay="0"/>
                                  </p:stCondLst>
                                  <p:childTnLst>
                                    <p:animMotion origin="layout" path="M 0.000000 0.000000 L 0.000388 0.111111" pathEditMode="relative">
                                      <p:cBhvr>
                                        <p:cTn id="187" dur="500" fill="hold"/>
                                        <p:tgtEl>
                                          <p:spTgt spid="1074"/>
                                        </p:tgtEl>
                                        <p:attrNameLst>
                                          <p:attrName>ppt_x</p:attrName>
                                          <p:attrName>ppt_y</p:attrName>
                                        </p:attrNameLst>
                                      </p:cBhvr>
                                    </p:animMotion>
                                  </p:childTnLst>
                                </p:cTn>
                              </p:par>
                            </p:childTnLst>
                          </p:cTn>
                        </p:par>
                      </p:childTnLst>
                    </p:cTn>
                  </p:par>
                  <p:par>
                    <p:cTn id="188" fill="hold">
                      <p:stCondLst>
                        <p:cond delay="indefinite"/>
                      </p:stCondLst>
                      <p:childTnLst>
                        <p:par>
                          <p:cTn id="189" fill="hold">
                            <p:stCondLst>
                              <p:cond delay="0"/>
                            </p:stCondLst>
                            <p:childTnLst>
                              <p:par>
                                <p:cTn id="190" presetID="2" presetClass="entr" presetSubtype="1" fill="hold" grpId="24" nodeType="clickEffect">
                                  <p:stCondLst>
                                    <p:cond delay="0"/>
                                  </p:stCondLst>
                                  <p:iterate>
                                    <p:tmAbs val="0"/>
                                  </p:iterate>
                                  <p:childTnLst>
                                    <p:set>
                                      <p:cBhvr>
                                        <p:cTn id="191" fill="hold"/>
                                        <p:tgtEl>
                                          <p:spTgt spid="911"/>
                                        </p:tgtEl>
                                        <p:attrNameLst>
                                          <p:attrName>style.visibility</p:attrName>
                                        </p:attrNameLst>
                                      </p:cBhvr>
                                      <p:to>
                                        <p:strVal val="visible"/>
                                      </p:to>
                                    </p:set>
                                    <p:anim calcmode="lin" valueType="num">
                                      <p:cBhvr>
                                        <p:cTn id="192" dur="500" fill="hold"/>
                                        <p:tgtEl>
                                          <p:spTgt spid="911"/>
                                        </p:tgtEl>
                                        <p:attrNameLst>
                                          <p:attrName>ppt_x</p:attrName>
                                        </p:attrNameLst>
                                      </p:cBhvr>
                                      <p:tavLst>
                                        <p:tav tm="0">
                                          <p:val>
                                            <p:strVal val="#ppt_x"/>
                                          </p:val>
                                        </p:tav>
                                        <p:tav tm="100000">
                                          <p:val>
                                            <p:strVal val="#ppt_x"/>
                                          </p:val>
                                        </p:tav>
                                      </p:tavLst>
                                    </p:anim>
                                    <p:anim calcmode="lin" valueType="num">
                                      <p:cBhvr>
                                        <p:cTn id="193" dur="500" fill="hold"/>
                                        <p:tgtEl>
                                          <p:spTgt spid="911"/>
                                        </p:tgtEl>
                                        <p:attrNameLst>
                                          <p:attrName>ppt_y</p:attrName>
                                        </p:attrNameLst>
                                      </p:cBhvr>
                                      <p:tavLst>
                                        <p:tav tm="0">
                                          <p:val>
                                            <p:strVal val="0-#ppt_h/2"/>
                                          </p:val>
                                        </p:tav>
                                        <p:tav tm="100000">
                                          <p:val>
                                            <p:strVal val="#ppt_y"/>
                                          </p:val>
                                        </p:tav>
                                      </p:tavLst>
                                    </p:anim>
                                  </p:childTnLst>
                                </p:cTn>
                              </p:par>
                            </p:childTnLst>
                          </p:cTn>
                        </p:par>
                        <p:par>
                          <p:cTn id="194" fill="hold">
                            <p:stCondLst>
                              <p:cond delay="500"/>
                            </p:stCondLst>
                            <p:childTnLst>
                              <p:par>
                                <p:cTn id="195" presetID="2" presetClass="entr" presetSubtype="1" fill="hold" grpId="25" nodeType="afterEffect">
                                  <p:stCondLst>
                                    <p:cond delay="0"/>
                                  </p:stCondLst>
                                  <p:iterate>
                                    <p:tmAbs val="0"/>
                                  </p:iterate>
                                  <p:childTnLst>
                                    <p:set>
                                      <p:cBhvr>
                                        <p:cTn id="196" fill="hold"/>
                                        <p:tgtEl>
                                          <p:spTgt spid="954"/>
                                        </p:tgtEl>
                                        <p:attrNameLst>
                                          <p:attrName>style.visibility</p:attrName>
                                        </p:attrNameLst>
                                      </p:cBhvr>
                                      <p:to>
                                        <p:strVal val="visible"/>
                                      </p:to>
                                    </p:set>
                                    <p:anim calcmode="lin" valueType="num">
                                      <p:cBhvr>
                                        <p:cTn id="197" dur="500" fill="hold"/>
                                        <p:tgtEl>
                                          <p:spTgt spid="954"/>
                                        </p:tgtEl>
                                        <p:attrNameLst>
                                          <p:attrName>ppt_x</p:attrName>
                                        </p:attrNameLst>
                                      </p:cBhvr>
                                      <p:tavLst>
                                        <p:tav tm="0">
                                          <p:val>
                                            <p:strVal val="#ppt_x"/>
                                          </p:val>
                                        </p:tav>
                                        <p:tav tm="100000">
                                          <p:val>
                                            <p:strVal val="#ppt_x"/>
                                          </p:val>
                                        </p:tav>
                                      </p:tavLst>
                                    </p:anim>
                                    <p:anim calcmode="lin" valueType="num">
                                      <p:cBhvr>
                                        <p:cTn id="198" dur="500" fill="hold"/>
                                        <p:tgtEl>
                                          <p:spTgt spid="954"/>
                                        </p:tgtEl>
                                        <p:attrNameLst>
                                          <p:attrName>ppt_y</p:attrName>
                                        </p:attrNameLst>
                                      </p:cBhvr>
                                      <p:tavLst>
                                        <p:tav tm="0">
                                          <p:val>
                                            <p:strVal val="0-#ppt_h/2"/>
                                          </p:val>
                                        </p:tav>
                                        <p:tav tm="100000">
                                          <p:val>
                                            <p:strVal val="#ppt_y"/>
                                          </p:val>
                                        </p:tav>
                                      </p:tavLst>
                                    </p:anim>
                                  </p:childTnLst>
                                </p:cTn>
                              </p:par>
                            </p:childTnLst>
                          </p:cTn>
                        </p:par>
                        <p:par>
                          <p:cTn id="199" fill="hold">
                            <p:stCondLst>
                              <p:cond delay="1000"/>
                            </p:stCondLst>
                            <p:childTnLst>
                              <p:par>
                                <p:cTn id="200" presetID="2" presetClass="entr" presetSubtype="1" fill="hold" grpId="26" nodeType="afterEffect">
                                  <p:stCondLst>
                                    <p:cond delay="0"/>
                                  </p:stCondLst>
                                  <p:iterate>
                                    <p:tmAbs val="0"/>
                                  </p:iterate>
                                  <p:childTnLst>
                                    <p:set>
                                      <p:cBhvr>
                                        <p:cTn id="201" fill="hold"/>
                                        <p:tgtEl>
                                          <p:spTgt spid="968"/>
                                        </p:tgtEl>
                                        <p:attrNameLst>
                                          <p:attrName>style.visibility</p:attrName>
                                        </p:attrNameLst>
                                      </p:cBhvr>
                                      <p:to>
                                        <p:strVal val="visible"/>
                                      </p:to>
                                    </p:set>
                                    <p:anim calcmode="lin" valueType="num">
                                      <p:cBhvr>
                                        <p:cTn id="202" dur="500" fill="hold"/>
                                        <p:tgtEl>
                                          <p:spTgt spid="968"/>
                                        </p:tgtEl>
                                        <p:attrNameLst>
                                          <p:attrName>ppt_x</p:attrName>
                                        </p:attrNameLst>
                                      </p:cBhvr>
                                      <p:tavLst>
                                        <p:tav tm="0">
                                          <p:val>
                                            <p:strVal val="#ppt_x"/>
                                          </p:val>
                                        </p:tav>
                                        <p:tav tm="100000">
                                          <p:val>
                                            <p:strVal val="#ppt_x"/>
                                          </p:val>
                                        </p:tav>
                                      </p:tavLst>
                                    </p:anim>
                                    <p:anim calcmode="lin" valueType="num">
                                      <p:cBhvr>
                                        <p:cTn id="203" dur="500" fill="hold"/>
                                        <p:tgtEl>
                                          <p:spTgt spid="968"/>
                                        </p:tgtEl>
                                        <p:attrNameLst>
                                          <p:attrName>ppt_y</p:attrName>
                                        </p:attrNameLst>
                                      </p:cBhvr>
                                      <p:tavLst>
                                        <p:tav tm="0">
                                          <p:val>
                                            <p:strVal val="0-#ppt_h/2"/>
                                          </p:val>
                                        </p:tav>
                                        <p:tav tm="100000">
                                          <p:val>
                                            <p:strVal val="#ppt_y"/>
                                          </p:val>
                                        </p:tav>
                                      </p:tavLst>
                                    </p:anim>
                                  </p:childTnLst>
                                </p:cTn>
                              </p:par>
                            </p:childTnLst>
                          </p:cTn>
                        </p:par>
                        <p:par>
                          <p:cTn id="204" fill="hold">
                            <p:stCondLst>
                              <p:cond delay="1500"/>
                            </p:stCondLst>
                            <p:childTnLst>
                              <p:par>
                                <p:cTn id="205" presetID="2" presetClass="entr" presetSubtype="1" fill="hold" grpId="27" nodeType="afterEffect">
                                  <p:stCondLst>
                                    <p:cond delay="0"/>
                                  </p:stCondLst>
                                  <p:iterate>
                                    <p:tmAbs val="0"/>
                                  </p:iterate>
                                  <p:childTnLst>
                                    <p:set>
                                      <p:cBhvr>
                                        <p:cTn id="206" fill="hold"/>
                                        <p:tgtEl>
                                          <p:spTgt spid="973"/>
                                        </p:tgtEl>
                                        <p:attrNameLst>
                                          <p:attrName>style.visibility</p:attrName>
                                        </p:attrNameLst>
                                      </p:cBhvr>
                                      <p:to>
                                        <p:strVal val="visible"/>
                                      </p:to>
                                    </p:set>
                                    <p:anim calcmode="lin" valueType="num">
                                      <p:cBhvr>
                                        <p:cTn id="207" dur="500" fill="hold"/>
                                        <p:tgtEl>
                                          <p:spTgt spid="973"/>
                                        </p:tgtEl>
                                        <p:attrNameLst>
                                          <p:attrName>ppt_x</p:attrName>
                                        </p:attrNameLst>
                                      </p:cBhvr>
                                      <p:tavLst>
                                        <p:tav tm="0">
                                          <p:val>
                                            <p:strVal val="#ppt_x"/>
                                          </p:val>
                                        </p:tav>
                                        <p:tav tm="100000">
                                          <p:val>
                                            <p:strVal val="#ppt_x"/>
                                          </p:val>
                                        </p:tav>
                                      </p:tavLst>
                                    </p:anim>
                                    <p:anim calcmode="lin" valueType="num">
                                      <p:cBhvr>
                                        <p:cTn id="208" dur="500" fill="hold"/>
                                        <p:tgtEl>
                                          <p:spTgt spid="973"/>
                                        </p:tgtEl>
                                        <p:attrNameLst>
                                          <p:attrName>ppt_y</p:attrName>
                                        </p:attrNameLst>
                                      </p:cBhvr>
                                      <p:tavLst>
                                        <p:tav tm="0">
                                          <p:val>
                                            <p:strVal val="0-#ppt_h/2"/>
                                          </p:val>
                                        </p:tav>
                                        <p:tav tm="100000">
                                          <p:val>
                                            <p:strVal val="#ppt_y"/>
                                          </p:val>
                                        </p:tav>
                                      </p:tavLst>
                                    </p:anim>
                                  </p:childTnLst>
                                </p:cTn>
                              </p:par>
                            </p:childTnLst>
                          </p:cTn>
                        </p:par>
                        <p:par>
                          <p:cTn id="209" fill="hold">
                            <p:stCondLst>
                              <p:cond delay="2000"/>
                            </p:stCondLst>
                            <p:childTnLst>
                              <p:par>
                                <p:cTn id="210" presetID="2" presetClass="entr" presetSubtype="1" fill="hold" grpId="28" nodeType="afterEffect">
                                  <p:stCondLst>
                                    <p:cond delay="0"/>
                                  </p:stCondLst>
                                  <p:iterate>
                                    <p:tmAbs val="0"/>
                                  </p:iterate>
                                  <p:childTnLst>
                                    <p:set>
                                      <p:cBhvr>
                                        <p:cTn id="211" fill="hold"/>
                                        <p:tgtEl>
                                          <p:spTgt spid="1015"/>
                                        </p:tgtEl>
                                        <p:attrNameLst>
                                          <p:attrName>style.visibility</p:attrName>
                                        </p:attrNameLst>
                                      </p:cBhvr>
                                      <p:to>
                                        <p:strVal val="visible"/>
                                      </p:to>
                                    </p:set>
                                    <p:anim calcmode="lin" valueType="num">
                                      <p:cBhvr>
                                        <p:cTn id="212" dur="500" fill="hold"/>
                                        <p:tgtEl>
                                          <p:spTgt spid="1015"/>
                                        </p:tgtEl>
                                        <p:attrNameLst>
                                          <p:attrName>ppt_x</p:attrName>
                                        </p:attrNameLst>
                                      </p:cBhvr>
                                      <p:tavLst>
                                        <p:tav tm="0">
                                          <p:val>
                                            <p:strVal val="#ppt_x"/>
                                          </p:val>
                                        </p:tav>
                                        <p:tav tm="100000">
                                          <p:val>
                                            <p:strVal val="#ppt_x"/>
                                          </p:val>
                                        </p:tav>
                                      </p:tavLst>
                                    </p:anim>
                                    <p:anim calcmode="lin" valueType="num">
                                      <p:cBhvr>
                                        <p:cTn id="213" dur="500" fill="hold"/>
                                        <p:tgtEl>
                                          <p:spTgt spid="1015"/>
                                        </p:tgtEl>
                                        <p:attrNameLst>
                                          <p:attrName>ppt_y</p:attrName>
                                        </p:attrNameLst>
                                      </p:cBhvr>
                                      <p:tavLst>
                                        <p:tav tm="0">
                                          <p:val>
                                            <p:strVal val="0-#ppt_h/2"/>
                                          </p:val>
                                        </p:tav>
                                        <p:tav tm="100000">
                                          <p:val>
                                            <p:strVal val="#ppt_y"/>
                                          </p:val>
                                        </p:tav>
                                      </p:tavLst>
                                    </p:anim>
                                  </p:childTnLst>
                                </p:cTn>
                              </p:par>
                            </p:childTnLst>
                          </p:cTn>
                        </p:par>
                        <p:par>
                          <p:cTn id="214" fill="hold">
                            <p:stCondLst>
                              <p:cond delay="2500"/>
                            </p:stCondLst>
                            <p:childTnLst>
                              <p:par>
                                <p:cTn id="215" presetID="10" presetClass="entr" fill="hold" grpId="29" nodeType="afterEffect">
                                  <p:stCondLst>
                                    <p:cond delay="0"/>
                                  </p:stCondLst>
                                  <p:iterate>
                                    <p:tmAbs val="0"/>
                                  </p:iterate>
                                  <p:childTnLst>
                                    <p:set>
                                      <p:cBhvr>
                                        <p:cTn id="216" fill="hold"/>
                                        <p:tgtEl>
                                          <p:spTgt spid="1067"/>
                                        </p:tgtEl>
                                        <p:attrNameLst>
                                          <p:attrName>style.visibility</p:attrName>
                                        </p:attrNameLst>
                                      </p:cBhvr>
                                      <p:to>
                                        <p:strVal val="visible"/>
                                      </p:to>
                                    </p:set>
                                    <p:animEffect transition="in" filter="fade">
                                      <p:cBhvr>
                                        <p:cTn id="217" dur="500"/>
                                        <p:tgtEl>
                                          <p:spTgt spid="1067"/>
                                        </p:tgtEl>
                                      </p:cBhvr>
                                    </p:animEffect>
                                  </p:childTnLst>
                                </p:cTn>
                              </p:par>
                            </p:childTnLst>
                          </p:cTn>
                        </p:par>
                        <p:par>
                          <p:cTn id="218" fill="hold">
                            <p:stCondLst>
                              <p:cond delay="3000"/>
                            </p:stCondLst>
                            <p:childTnLst>
                              <p:par>
                                <p:cTn id="219" presetID="10" presetClass="entr" fill="hold" grpId="30" nodeType="afterEffect">
                                  <p:stCondLst>
                                    <p:cond delay="0"/>
                                  </p:stCondLst>
                                  <p:iterate>
                                    <p:tmAbs val="0"/>
                                  </p:iterate>
                                  <p:childTnLst>
                                    <p:set>
                                      <p:cBhvr>
                                        <p:cTn id="220" fill="hold"/>
                                        <p:tgtEl>
                                          <p:spTgt spid="1069"/>
                                        </p:tgtEl>
                                        <p:attrNameLst>
                                          <p:attrName>style.visibility</p:attrName>
                                        </p:attrNameLst>
                                      </p:cBhvr>
                                      <p:to>
                                        <p:strVal val="visible"/>
                                      </p:to>
                                    </p:set>
                                    <p:animEffect transition="in" filter="fade">
                                      <p:cBhvr>
                                        <p:cTn id="221" dur="500"/>
                                        <p:tgtEl>
                                          <p:spTgt spid="1069"/>
                                        </p:tgtEl>
                                      </p:cBhvr>
                                    </p:animEffect>
                                  </p:childTnLst>
                                </p:cTn>
                              </p:par>
                            </p:childTnLst>
                          </p:cTn>
                        </p:par>
                        <p:par>
                          <p:cTn id="222" fill="hold">
                            <p:stCondLst>
                              <p:cond delay="3500"/>
                            </p:stCondLst>
                            <p:childTnLst>
                              <p:par>
                                <p:cTn id="223" presetID="2" presetClass="entr" presetSubtype="1" fill="hold" grpId="31" nodeType="afterEffect">
                                  <p:stCondLst>
                                    <p:cond delay="0"/>
                                  </p:stCondLst>
                                  <p:iterate>
                                    <p:tmAbs val="0"/>
                                  </p:iterate>
                                  <p:childTnLst>
                                    <p:set>
                                      <p:cBhvr>
                                        <p:cTn id="224" fill="hold"/>
                                        <p:tgtEl>
                                          <p:spTgt spid="963"/>
                                        </p:tgtEl>
                                        <p:attrNameLst>
                                          <p:attrName>style.visibility</p:attrName>
                                        </p:attrNameLst>
                                      </p:cBhvr>
                                      <p:to>
                                        <p:strVal val="visible"/>
                                      </p:to>
                                    </p:set>
                                    <p:anim calcmode="lin" valueType="num">
                                      <p:cBhvr>
                                        <p:cTn id="225" dur="500" fill="hold"/>
                                        <p:tgtEl>
                                          <p:spTgt spid="963"/>
                                        </p:tgtEl>
                                        <p:attrNameLst>
                                          <p:attrName>ppt_x</p:attrName>
                                        </p:attrNameLst>
                                      </p:cBhvr>
                                      <p:tavLst>
                                        <p:tav tm="0">
                                          <p:val>
                                            <p:strVal val="#ppt_x"/>
                                          </p:val>
                                        </p:tav>
                                        <p:tav tm="100000">
                                          <p:val>
                                            <p:strVal val="#ppt_x"/>
                                          </p:val>
                                        </p:tav>
                                      </p:tavLst>
                                    </p:anim>
                                    <p:anim calcmode="lin" valueType="num">
                                      <p:cBhvr>
                                        <p:cTn id="226" dur="500" fill="hold"/>
                                        <p:tgtEl>
                                          <p:spTgt spid="963"/>
                                        </p:tgtEl>
                                        <p:attrNameLst>
                                          <p:attrName>ppt_y</p:attrName>
                                        </p:attrNameLst>
                                      </p:cBhvr>
                                      <p:tavLst>
                                        <p:tav tm="0">
                                          <p:val>
                                            <p:strVal val="0-#ppt_h/2"/>
                                          </p:val>
                                        </p:tav>
                                        <p:tav tm="100000">
                                          <p:val>
                                            <p:strVal val="#ppt_y"/>
                                          </p:val>
                                        </p:tav>
                                      </p:tavLst>
                                    </p:anim>
                                  </p:childTnLst>
                                </p:cTn>
                              </p:par>
                            </p:childTnLst>
                          </p:cTn>
                        </p:par>
                        <p:par>
                          <p:cTn id="227" fill="hold">
                            <p:stCondLst>
                              <p:cond delay="4000"/>
                            </p:stCondLst>
                            <p:childTnLst>
                              <p:par>
                                <p:cTn id="228" presetID="2" presetClass="entr" presetSubtype="1" fill="hold" grpId="32" nodeType="afterEffect">
                                  <p:stCondLst>
                                    <p:cond delay="0"/>
                                  </p:stCondLst>
                                  <p:iterate>
                                    <p:tmAbs val="0"/>
                                  </p:iterate>
                                  <p:childTnLst>
                                    <p:set>
                                      <p:cBhvr>
                                        <p:cTn id="229" fill="hold"/>
                                        <p:tgtEl>
                                          <p:spTgt spid="978"/>
                                        </p:tgtEl>
                                        <p:attrNameLst>
                                          <p:attrName>style.visibility</p:attrName>
                                        </p:attrNameLst>
                                      </p:cBhvr>
                                      <p:to>
                                        <p:strVal val="visible"/>
                                      </p:to>
                                    </p:set>
                                    <p:anim calcmode="lin" valueType="num">
                                      <p:cBhvr>
                                        <p:cTn id="230" dur="500" fill="hold"/>
                                        <p:tgtEl>
                                          <p:spTgt spid="978"/>
                                        </p:tgtEl>
                                        <p:attrNameLst>
                                          <p:attrName>ppt_x</p:attrName>
                                        </p:attrNameLst>
                                      </p:cBhvr>
                                      <p:tavLst>
                                        <p:tav tm="0">
                                          <p:val>
                                            <p:strVal val="#ppt_x"/>
                                          </p:val>
                                        </p:tav>
                                        <p:tav tm="100000">
                                          <p:val>
                                            <p:strVal val="#ppt_x"/>
                                          </p:val>
                                        </p:tav>
                                      </p:tavLst>
                                    </p:anim>
                                    <p:anim calcmode="lin" valueType="num">
                                      <p:cBhvr>
                                        <p:cTn id="231" dur="500" fill="hold"/>
                                        <p:tgtEl>
                                          <p:spTgt spid="978"/>
                                        </p:tgtEl>
                                        <p:attrNameLst>
                                          <p:attrName>ppt_y</p:attrName>
                                        </p:attrNameLst>
                                      </p:cBhvr>
                                      <p:tavLst>
                                        <p:tav tm="0">
                                          <p:val>
                                            <p:strVal val="0-#ppt_h/2"/>
                                          </p:val>
                                        </p:tav>
                                        <p:tav tm="100000">
                                          <p:val>
                                            <p:strVal val="#ppt_y"/>
                                          </p:val>
                                        </p:tav>
                                      </p:tavLst>
                                    </p:anim>
                                  </p:childTnLst>
                                </p:cTn>
                              </p:par>
                            </p:childTnLst>
                          </p:cTn>
                        </p:par>
                        <p:par>
                          <p:cTn id="232" fill="hold">
                            <p:stCondLst>
                              <p:cond delay="4500"/>
                            </p:stCondLst>
                            <p:childTnLst>
                              <p:par>
                                <p:cTn id="233" presetID="2" presetClass="entr" presetSubtype="1" fill="hold" grpId="33" nodeType="afterEffect">
                                  <p:stCondLst>
                                    <p:cond delay="0"/>
                                  </p:stCondLst>
                                  <p:iterate>
                                    <p:tmAbs val="0"/>
                                  </p:iterate>
                                  <p:childTnLst>
                                    <p:set>
                                      <p:cBhvr>
                                        <p:cTn id="234" fill="hold"/>
                                        <p:tgtEl>
                                          <p:spTgt spid="983"/>
                                        </p:tgtEl>
                                        <p:attrNameLst>
                                          <p:attrName>style.visibility</p:attrName>
                                        </p:attrNameLst>
                                      </p:cBhvr>
                                      <p:to>
                                        <p:strVal val="visible"/>
                                      </p:to>
                                    </p:set>
                                    <p:anim calcmode="lin" valueType="num">
                                      <p:cBhvr>
                                        <p:cTn id="235" dur="500" fill="hold"/>
                                        <p:tgtEl>
                                          <p:spTgt spid="983"/>
                                        </p:tgtEl>
                                        <p:attrNameLst>
                                          <p:attrName>ppt_x</p:attrName>
                                        </p:attrNameLst>
                                      </p:cBhvr>
                                      <p:tavLst>
                                        <p:tav tm="0">
                                          <p:val>
                                            <p:strVal val="#ppt_x"/>
                                          </p:val>
                                        </p:tav>
                                        <p:tav tm="100000">
                                          <p:val>
                                            <p:strVal val="#ppt_x"/>
                                          </p:val>
                                        </p:tav>
                                      </p:tavLst>
                                    </p:anim>
                                    <p:anim calcmode="lin" valueType="num">
                                      <p:cBhvr>
                                        <p:cTn id="236" dur="500" fill="hold"/>
                                        <p:tgtEl>
                                          <p:spTgt spid="983"/>
                                        </p:tgtEl>
                                        <p:attrNameLst>
                                          <p:attrName>ppt_y</p:attrName>
                                        </p:attrNameLst>
                                      </p:cBhvr>
                                      <p:tavLst>
                                        <p:tav tm="0">
                                          <p:val>
                                            <p:strVal val="0-#ppt_h/2"/>
                                          </p:val>
                                        </p:tav>
                                        <p:tav tm="100000">
                                          <p:val>
                                            <p:strVal val="#ppt_y"/>
                                          </p:val>
                                        </p:tav>
                                      </p:tavLst>
                                    </p:anim>
                                  </p:childTnLst>
                                </p:cTn>
                              </p:par>
                            </p:childTnLst>
                          </p:cTn>
                        </p:par>
                        <p:par>
                          <p:cTn id="237" fill="hold">
                            <p:stCondLst>
                              <p:cond delay="5000"/>
                            </p:stCondLst>
                            <p:childTnLst>
                              <p:par>
                                <p:cTn id="238" presetID="2" presetClass="entr" presetSubtype="1" fill="hold" grpId="34" nodeType="afterEffect">
                                  <p:stCondLst>
                                    <p:cond delay="0"/>
                                  </p:stCondLst>
                                  <p:iterate>
                                    <p:tmAbs val="0"/>
                                  </p:iterate>
                                  <p:childTnLst>
                                    <p:set>
                                      <p:cBhvr>
                                        <p:cTn id="239" fill="hold"/>
                                        <p:tgtEl>
                                          <p:spTgt spid="1022"/>
                                        </p:tgtEl>
                                        <p:attrNameLst>
                                          <p:attrName>style.visibility</p:attrName>
                                        </p:attrNameLst>
                                      </p:cBhvr>
                                      <p:to>
                                        <p:strVal val="visible"/>
                                      </p:to>
                                    </p:set>
                                    <p:anim calcmode="lin" valueType="num">
                                      <p:cBhvr>
                                        <p:cTn id="240" dur="500" fill="hold"/>
                                        <p:tgtEl>
                                          <p:spTgt spid="1022"/>
                                        </p:tgtEl>
                                        <p:attrNameLst>
                                          <p:attrName>ppt_x</p:attrName>
                                        </p:attrNameLst>
                                      </p:cBhvr>
                                      <p:tavLst>
                                        <p:tav tm="0">
                                          <p:val>
                                            <p:strVal val="#ppt_x"/>
                                          </p:val>
                                        </p:tav>
                                        <p:tav tm="100000">
                                          <p:val>
                                            <p:strVal val="#ppt_x"/>
                                          </p:val>
                                        </p:tav>
                                      </p:tavLst>
                                    </p:anim>
                                    <p:anim calcmode="lin" valueType="num">
                                      <p:cBhvr>
                                        <p:cTn id="241" dur="500" fill="hold"/>
                                        <p:tgtEl>
                                          <p:spTgt spid="1022"/>
                                        </p:tgtEl>
                                        <p:attrNameLst>
                                          <p:attrName>ppt_y</p:attrName>
                                        </p:attrNameLst>
                                      </p:cBhvr>
                                      <p:tavLst>
                                        <p:tav tm="0">
                                          <p:val>
                                            <p:strVal val="0-#ppt_h/2"/>
                                          </p:val>
                                        </p:tav>
                                        <p:tav tm="100000">
                                          <p:val>
                                            <p:strVal val="#ppt_y"/>
                                          </p:val>
                                        </p:tav>
                                      </p:tavLst>
                                    </p:anim>
                                  </p:childTnLst>
                                </p:cTn>
                              </p:par>
                            </p:childTnLst>
                          </p:cTn>
                        </p:par>
                        <p:par>
                          <p:cTn id="242" fill="hold">
                            <p:stCondLst>
                              <p:cond delay="5500"/>
                            </p:stCondLst>
                            <p:childTnLst>
                              <p:par>
                                <p:cTn id="243" presetID="10" presetClass="entr" fill="hold" grpId="35" nodeType="afterEffect">
                                  <p:stCondLst>
                                    <p:cond delay="0"/>
                                  </p:stCondLst>
                                  <p:iterate>
                                    <p:tmAbs val="0"/>
                                  </p:iterate>
                                  <p:childTnLst>
                                    <p:set>
                                      <p:cBhvr>
                                        <p:cTn id="244" fill="hold"/>
                                        <p:tgtEl>
                                          <p:spTgt spid="1070"/>
                                        </p:tgtEl>
                                        <p:attrNameLst>
                                          <p:attrName>style.visibility</p:attrName>
                                        </p:attrNameLst>
                                      </p:cBhvr>
                                      <p:to>
                                        <p:strVal val="visible"/>
                                      </p:to>
                                    </p:set>
                                    <p:animEffect transition="in" filter="fade">
                                      <p:cBhvr>
                                        <p:cTn id="245" dur="500"/>
                                        <p:tgtEl>
                                          <p:spTgt spid="1070"/>
                                        </p:tgtEl>
                                      </p:cBhvr>
                                    </p:animEffect>
                                  </p:childTnLst>
                                </p:cTn>
                              </p:par>
                            </p:childTnLst>
                          </p:cTn>
                        </p:par>
                        <p:par>
                          <p:cTn id="246" fill="hold">
                            <p:stCondLst>
                              <p:cond delay="6000"/>
                            </p:stCondLst>
                            <p:childTnLst>
                              <p:par>
                                <p:cTn id="247" presetID="10" presetClass="entr" fill="hold" grpId="36" nodeType="afterEffect">
                                  <p:stCondLst>
                                    <p:cond delay="0"/>
                                  </p:stCondLst>
                                  <p:iterate>
                                    <p:tmAbs val="0"/>
                                  </p:iterate>
                                  <p:childTnLst>
                                    <p:set>
                                      <p:cBhvr>
                                        <p:cTn id="248" fill="hold"/>
                                        <p:tgtEl>
                                          <p:spTgt spid="1068"/>
                                        </p:tgtEl>
                                        <p:attrNameLst>
                                          <p:attrName>style.visibility</p:attrName>
                                        </p:attrNameLst>
                                      </p:cBhvr>
                                      <p:to>
                                        <p:strVal val="visible"/>
                                      </p:to>
                                    </p:set>
                                    <p:animEffect transition="in" filter="fade">
                                      <p:cBhvr>
                                        <p:cTn id="249" dur="500"/>
                                        <p:tgtEl>
                                          <p:spTgt spid="1068"/>
                                        </p:tgtEl>
                                      </p:cBhvr>
                                    </p:animEffect>
                                  </p:childTnLst>
                                </p:cTn>
                              </p:par>
                            </p:childTnLst>
                          </p:cTn>
                        </p:par>
                        <p:par>
                          <p:cTn id="250" fill="hold">
                            <p:stCondLst>
                              <p:cond delay="6500"/>
                            </p:stCondLst>
                            <p:childTnLst>
                              <p:par>
                                <p:cTn id="251" presetID="2" presetClass="entr" presetSubtype="1" fill="hold" grpId="37" nodeType="afterEffect">
                                  <p:stCondLst>
                                    <p:cond delay="0"/>
                                  </p:stCondLst>
                                  <p:iterate>
                                    <p:tmAbs val="0"/>
                                  </p:iterate>
                                  <p:childTnLst>
                                    <p:set>
                                      <p:cBhvr>
                                        <p:cTn id="252" fill="hold"/>
                                        <p:tgtEl>
                                          <p:spTgt spid="1037"/>
                                        </p:tgtEl>
                                        <p:attrNameLst>
                                          <p:attrName>style.visibility</p:attrName>
                                        </p:attrNameLst>
                                      </p:cBhvr>
                                      <p:to>
                                        <p:strVal val="visible"/>
                                      </p:to>
                                    </p:set>
                                    <p:anim calcmode="lin" valueType="num">
                                      <p:cBhvr>
                                        <p:cTn id="253" dur="500" fill="hold"/>
                                        <p:tgtEl>
                                          <p:spTgt spid="1037"/>
                                        </p:tgtEl>
                                        <p:attrNameLst>
                                          <p:attrName>ppt_x</p:attrName>
                                        </p:attrNameLst>
                                      </p:cBhvr>
                                      <p:tavLst>
                                        <p:tav tm="0">
                                          <p:val>
                                            <p:strVal val="#ppt_x"/>
                                          </p:val>
                                        </p:tav>
                                        <p:tav tm="100000">
                                          <p:val>
                                            <p:strVal val="#ppt_x"/>
                                          </p:val>
                                        </p:tav>
                                      </p:tavLst>
                                    </p:anim>
                                    <p:anim calcmode="lin" valueType="num">
                                      <p:cBhvr>
                                        <p:cTn id="254" dur="500" fill="hold"/>
                                        <p:tgtEl>
                                          <p:spTgt spid="1037"/>
                                        </p:tgtEl>
                                        <p:attrNameLst>
                                          <p:attrName>ppt_y</p:attrName>
                                        </p:attrNameLst>
                                      </p:cBhvr>
                                      <p:tavLst>
                                        <p:tav tm="0">
                                          <p:val>
                                            <p:strVal val="0-#ppt_h/2"/>
                                          </p:val>
                                        </p:tav>
                                        <p:tav tm="100000">
                                          <p:val>
                                            <p:strVal val="#ppt_y"/>
                                          </p:val>
                                        </p:tav>
                                      </p:tavLst>
                                    </p:anim>
                                  </p:childTnLst>
                                </p:cTn>
                              </p:par>
                            </p:childTnLst>
                          </p:cTn>
                        </p:par>
                        <p:par>
                          <p:cTn id="255" fill="hold">
                            <p:stCondLst>
                              <p:cond delay="0"/>
                            </p:stCondLst>
                            <p:childTnLst>
                              <p:par>
                                <p:cTn id="256" presetID="-1" presetClass="path" presetSubtype="0" accel="50000" decel="50000" fill="hold" nodeType="afterEffect">
                                  <p:stCondLst>
                                    <p:cond delay="0"/>
                                  </p:stCondLst>
                                  <p:childTnLst>
                                    <p:animMotion origin="layout" path="M 0.000000 0.000000 L -0.093362 0.116667" pathEditMode="relative">
                                      <p:cBhvr>
                                        <p:cTn id="257" dur="500" fill="hold"/>
                                        <p:tgtEl>
                                          <p:spTgt spid="1070"/>
                                        </p:tgtEl>
                                        <p:attrNameLst>
                                          <p:attrName>ppt_x</p:attrName>
                                          <p:attrName>ppt_y</p:attrName>
                                        </p:attrNameLst>
                                      </p:cBhvr>
                                    </p:animMotion>
                                  </p:childTnLst>
                                </p:cTn>
                              </p:par>
                            </p:childTnLst>
                          </p:cTn>
                        </p:par>
                        <p:par>
                          <p:cTn id="258" fill="hold">
                            <p:stCondLst>
                              <p:cond delay="0"/>
                            </p:stCondLst>
                            <p:childTnLst>
                              <p:par>
                                <p:cTn id="259" presetID="-1" presetClass="path" presetSubtype="0" accel="50000" decel="50000" fill="hold" nodeType="afterEffect">
                                  <p:stCondLst>
                                    <p:cond delay="0"/>
                                  </p:stCondLst>
                                  <p:childTnLst>
                                    <p:animMotion origin="layout" path="M 0.000000 0.000000 L 0.047263 0.113889" pathEditMode="relative">
                                      <p:cBhvr>
                                        <p:cTn id="260" dur="500" fill="hold"/>
                                        <p:tgtEl>
                                          <p:spTgt spid="1067"/>
                                        </p:tgtEl>
                                        <p:attrNameLst>
                                          <p:attrName>ppt_x</p:attrName>
                                          <p:attrName>ppt_y</p:attrName>
                                        </p:attrNameLst>
                                      </p:cBhvr>
                                    </p:animMotion>
                                  </p:childTnLst>
                                </p:cTn>
                              </p:par>
                            </p:childTnLst>
                          </p:cTn>
                        </p:par>
                        <p:par>
                          <p:cTn id="261" fill="hold">
                            <p:stCondLst>
                              <p:cond delay="0"/>
                            </p:stCondLst>
                            <p:childTnLst>
                              <p:par>
                                <p:cTn id="262" presetID="-1" presetClass="path" presetSubtype="0" accel="50000" decel="50000" fill="hold" nodeType="afterEffect">
                                  <p:stCondLst>
                                    <p:cond delay="0"/>
                                  </p:stCondLst>
                                  <p:childTnLst>
                                    <p:animMotion origin="layout" path="M 0.000000 0.000000 L -0.046487 0.113889" pathEditMode="relative">
                                      <p:cBhvr>
                                        <p:cTn id="263" dur="500" fill="hold"/>
                                        <p:tgtEl>
                                          <p:spTgt spid="1068"/>
                                        </p:tgtEl>
                                        <p:attrNameLst>
                                          <p:attrName>ppt_x</p:attrName>
                                          <p:attrName>ppt_y</p:attrName>
                                        </p:attrNameLst>
                                      </p:cBhvr>
                                    </p:animMotion>
                                  </p:childTnLst>
                                </p:cTn>
                              </p:par>
                            </p:childTnLst>
                          </p:cTn>
                        </p:par>
                        <p:par>
                          <p:cTn id="264" fill="hold">
                            <p:stCondLst>
                              <p:cond delay="0"/>
                            </p:stCondLst>
                            <p:childTnLst>
                              <p:par>
                                <p:cTn id="265" presetID="-1" presetClass="path" presetSubtype="0" accel="50000" decel="50000" fill="hold" nodeType="afterEffect">
                                  <p:stCondLst>
                                    <p:cond delay="0"/>
                                  </p:stCondLst>
                                  <p:childTnLst>
                                    <p:animMotion origin="layout" path="M 0.000000 0.000000 L 0.094138 0.111111" pathEditMode="relative">
                                      <p:cBhvr>
                                        <p:cTn id="266" dur="500" fill="hold"/>
                                        <p:tgtEl>
                                          <p:spTgt spid="1069"/>
                                        </p:tgtEl>
                                        <p:attrNameLst>
                                          <p:attrName>ppt_x</p:attrName>
                                          <p:attrName>ppt_y</p:attrName>
                                        </p:attrNameLst>
                                      </p:cBhvr>
                                    </p:animMotion>
                                  </p:childTnLst>
                                </p:cTn>
                              </p:par>
                            </p:childTnLst>
                          </p:cTn>
                        </p:par>
                        <p:par>
                          <p:cTn id="267" fill="hold">
                            <p:stCondLst>
                              <p:cond delay="500"/>
                            </p:stCondLst>
                            <p:childTnLst>
                              <p:par>
                                <p:cTn id="268" presetID="2" presetClass="entr" presetSubtype="1" fill="hold" grpId="42" nodeType="afterEffect">
                                  <p:stCondLst>
                                    <p:cond delay="0"/>
                                  </p:stCondLst>
                                  <p:iterate>
                                    <p:tmAbs val="0"/>
                                  </p:iterate>
                                  <p:childTnLst>
                                    <p:set>
                                      <p:cBhvr>
                                        <p:cTn id="269" fill="hold"/>
                                        <p:tgtEl>
                                          <p:spTgt spid="1066"/>
                                        </p:tgtEl>
                                        <p:attrNameLst>
                                          <p:attrName>style.visibility</p:attrName>
                                        </p:attrNameLst>
                                      </p:cBhvr>
                                      <p:to>
                                        <p:strVal val="visible"/>
                                      </p:to>
                                    </p:set>
                                    <p:anim calcmode="lin" valueType="num">
                                      <p:cBhvr>
                                        <p:cTn id="270" dur="500" fill="hold"/>
                                        <p:tgtEl>
                                          <p:spTgt spid="1066"/>
                                        </p:tgtEl>
                                        <p:attrNameLst>
                                          <p:attrName>ppt_x</p:attrName>
                                        </p:attrNameLst>
                                      </p:cBhvr>
                                      <p:tavLst>
                                        <p:tav tm="0">
                                          <p:val>
                                            <p:strVal val="#ppt_x"/>
                                          </p:val>
                                        </p:tav>
                                        <p:tav tm="100000">
                                          <p:val>
                                            <p:strVal val="#ppt_x"/>
                                          </p:val>
                                        </p:tav>
                                      </p:tavLst>
                                    </p:anim>
                                    <p:anim calcmode="lin" valueType="num">
                                      <p:cBhvr>
                                        <p:cTn id="271" dur="500" fill="hold"/>
                                        <p:tgtEl>
                                          <p:spTgt spid="1066"/>
                                        </p:tgtEl>
                                        <p:attrNameLst>
                                          <p:attrName>ppt_y</p:attrName>
                                        </p:attrNameLst>
                                      </p:cBhvr>
                                      <p:tavLst>
                                        <p:tav tm="0">
                                          <p:val>
                                            <p:strVal val="0-#ppt_h/2"/>
                                          </p:val>
                                        </p:tav>
                                        <p:tav tm="100000">
                                          <p:val>
                                            <p:strVal val="#ppt_y"/>
                                          </p:val>
                                        </p:tav>
                                      </p:tavLst>
                                    </p:anim>
                                  </p:childTnLst>
                                </p:cTn>
                              </p:par>
                            </p:childTnLst>
                          </p:cTn>
                        </p:par>
                        <p:par>
                          <p:cTn id="272" fill="hold">
                            <p:stCondLst>
                              <p:cond delay="0"/>
                            </p:stCondLst>
                            <p:childTnLst>
                              <p:par>
                                <p:cTn id="273" presetID="-1" presetClass="path" presetSubtype="0" accel="50000" decel="50000" fill="hold" nodeType="afterEffect">
                                  <p:stCondLst>
                                    <p:cond delay="0"/>
                                  </p:stCondLst>
                                  <p:childTnLst>
                                    <p:animMotion origin="layout" path="M -0.093362 0.113889 L -0.093362 0.219444" pathEditMode="relative">
                                      <p:cBhvr>
                                        <p:cTn id="274" dur="500" fill="hold"/>
                                        <p:tgtEl>
                                          <p:spTgt spid="1073"/>
                                        </p:tgtEl>
                                        <p:attrNameLst>
                                          <p:attrName>ppt_x</p:attrName>
                                          <p:attrName>ppt_y</p:attrName>
                                        </p:attrNameLst>
                                      </p:cBhvr>
                                    </p:animMotion>
                                  </p:childTnLst>
                                </p:cTn>
                              </p:par>
                            </p:childTnLst>
                          </p:cTn>
                        </p:par>
                        <p:par>
                          <p:cTn id="275" fill="hold">
                            <p:stCondLst>
                              <p:cond delay="0"/>
                            </p:stCondLst>
                            <p:childTnLst>
                              <p:par>
                                <p:cTn id="276" presetID="-1" presetClass="path" presetSubtype="0" accel="50000" decel="50000" fill="hold" nodeType="afterEffect">
                                  <p:stCondLst>
                                    <p:cond delay="0"/>
                                  </p:stCondLst>
                                  <p:childTnLst>
                                    <p:animMotion origin="layout" path="M -0.093362 0.116667 L -0.233987 0.227778" pathEditMode="relative">
                                      <p:cBhvr>
                                        <p:cTn id="277" dur="500" fill="hold"/>
                                        <p:tgtEl>
                                          <p:spTgt spid="1070"/>
                                        </p:tgtEl>
                                        <p:attrNameLst>
                                          <p:attrName>ppt_x</p:attrName>
                                          <p:attrName>ppt_y</p:attrName>
                                        </p:attrNameLst>
                                      </p:cBhvr>
                                    </p:animMotion>
                                  </p:childTnLst>
                                </p:cTn>
                              </p:par>
                            </p:childTnLst>
                          </p:cTn>
                        </p:par>
                        <p:par>
                          <p:cTn id="278" fill="hold">
                            <p:stCondLst>
                              <p:cond delay="0"/>
                            </p:stCondLst>
                            <p:childTnLst>
                              <p:par>
                                <p:cTn id="279" presetID="-1" presetClass="path" presetSubtype="0" accel="50000" decel="50000" fill="hold" nodeType="afterEffect">
                                  <p:stCondLst>
                                    <p:cond delay="0"/>
                                  </p:stCondLst>
                                  <p:childTnLst>
                                    <p:animMotion origin="layout" path="M 0.047263 0.113889 L -0.093362 0.220833" pathEditMode="relative">
                                      <p:cBhvr>
                                        <p:cTn id="280" dur="500" fill="hold"/>
                                        <p:tgtEl>
                                          <p:spTgt spid="1067"/>
                                        </p:tgtEl>
                                        <p:attrNameLst>
                                          <p:attrName>ppt_x</p:attrName>
                                          <p:attrName>ppt_y</p:attrName>
                                        </p:attrNameLst>
                                      </p:cBhvr>
                                    </p:animMotion>
                                  </p:childTnLst>
                                </p:cTn>
                              </p:par>
                            </p:childTnLst>
                          </p:cTn>
                        </p:par>
                        <p:par>
                          <p:cTn id="281" fill="hold">
                            <p:stCondLst>
                              <p:cond delay="0"/>
                            </p:stCondLst>
                            <p:childTnLst>
                              <p:par>
                                <p:cTn id="282" presetID="-1" presetClass="path" presetSubtype="0" accel="50000" decel="50000" fill="hold" nodeType="afterEffect">
                                  <p:stCondLst>
                                    <p:cond delay="0"/>
                                  </p:stCondLst>
                                  <p:childTnLst>
                                    <p:animMotion origin="layout" path="M 0.047263 0.109722 L 0.141013 0.218056" pathEditMode="relative">
                                      <p:cBhvr>
                                        <p:cTn id="283" dur="500" fill="hold"/>
                                        <p:tgtEl>
                                          <p:spTgt spid="1071"/>
                                        </p:tgtEl>
                                        <p:attrNameLst>
                                          <p:attrName>ppt_x</p:attrName>
                                          <p:attrName>ppt_y</p:attrName>
                                        </p:attrNameLst>
                                      </p:cBhvr>
                                    </p:animMotion>
                                  </p:childTnLst>
                                </p:cTn>
                              </p:par>
                            </p:childTnLst>
                          </p:cTn>
                        </p:par>
                        <p:par>
                          <p:cTn id="284" fill="hold">
                            <p:stCondLst>
                              <p:cond delay="0"/>
                            </p:stCondLst>
                            <p:childTnLst>
                              <p:par>
                                <p:cTn id="285" presetID="-1" presetClass="path" presetSubtype="0" accel="50000" decel="50000" fill="hold" nodeType="afterEffect">
                                  <p:stCondLst>
                                    <p:cond delay="0"/>
                                  </p:stCondLst>
                                  <p:childTnLst>
                                    <p:animMotion origin="layout" path="M 0.047263 0.112500 L 0.141013 0.222222" pathEditMode="relative">
                                      <p:cBhvr>
                                        <p:cTn id="286" dur="500" fill="hold"/>
                                        <p:tgtEl>
                                          <p:spTgt spid="1072"/>
                                        </p:tgtEl>
                                        <p:attrNameLst>
                                          <p:attrName>ppt_x</p:attrName>
                                          <p:attrName>ppt_y</p:attrName>
                                        </p:attrNameLst>
                                      </p:cBhvr>
                                    </p:animMotion>
                                  </p:childTnLst>
                                </p:cTn>
                              </p:par>
                            </p:childTnLst>
                          </p:cTn>
                        </p:par>
                        <p:par>
                          <p:cTn id="287" fill="hold">
                            <p:stCondLst>
                              <p:cond delay="0"/>
                            </p:stCondLst>
                            <p:childTnLst>
                              <p:par>
                                <p:cTn id="288" presetID="-1" presetClass="path" presetSubtype="0" accel="50000" decel="50000" fill="hold" nodeType="afterEffect">
                                  <p:stCondLst>
                                    <p:cond delay="0"/>
                                  </p:stCondLst>
                                  <p:childTnLst>
                                    <p:animMotion origin="layout" path="M -0.046487 0.113889 L -0.093362 0.220833" pathEditMode="relative">
                                      <p:cBhvr>
                                        <p:cTn id="289" dur="500" fill="hold"/>
                                        <p:tgtEl>
                                          <p:spTgt spid="1068"/>
                                        </p:tgtEl>
                                        <p:attrNameLst>
                                          <p:attrName>ppt_x</p:attrName>
                                          <p:attrName>ppt_y</p:attrName>
                                        </p:attrNameLst>
                                      </p:cBhvr>
                                    </p:animMotion>
                                  </p:childTnLst>
                                </p:cTn>
                              </p:par>
                            </p:childTnLst>
                          </p:cTn>
                        </p:par>
                        <p:par>
                          <p:cTn id="290" fill="hold">
                            <p:stCondLst>
                              <p:cond delay="0"/>
                            </p:stCondLst>
                            <p:childTnLst>
                              <p:par>
                                <p:cTn id="291" presetID="-1" presetClass="path" presetSubtype="0" accel="50000" decel="50000" fill="hold" nodeType="afterEffect">
                                  <p:stCondLst>
                                    <p:cond delay="0"/>
                                  </p:stCondLst>
                                  <p:childTnLst>
                                    <p:animMotion origin="layout" path="M 0.000388 0.111111 L 0.141013 0.220833" pathEditMode="relative">
                                      <p:cBhvr>
                                        <p:cTn id="292" dur="500" fill="hold"/>
                                        <p:tgtEl>
                                          <p:spTgt spid="1074"/>
                                        </p:tgtEl>
                                        <p:attrNameLst>
                                          <p:attrName>ppt_x</p:attrName>
                                          <p:attrName>ppt_y</p:attrName>
                                        </p:attrNameLst>
                                      </p:cBhvr>
                                    </p:animMotion>
                                  </p:childTnLst>
                                </p:cTn>
                              </p:par>
                            </p:childTnLst>
                          </p:cTn>
                        </p:par>
                        <p:par>
                          <p:cTn id="293" fill="hold">
                            <p:stCondLst>
                              <p:cond delay="0"/>
                            </p:stCondLst>
                            <p:childTnLst>
                              <p:par>
                                <p:cTn id="294" presetID="-1" presetClass="path" presetSubtype="0" accel="50000" decel="50000" fill="hold" nodeType="afterEffect">
                                  <p:stCondLst>
                                    <p:cond delay="0"/>
                                  </p:stCondLst>
                                  <p:childTnLst>
                                    <p:animMotion origin="layout" path="M 0.094138 0.111111 L 0.094138 0.222222" pathEditMode="relative">
                                      <p:cBhvr>
                                        <p:cTn id="295" dur="500" fill="hold"/>
                                        <p:tgtEl>
                                          <p:spTgt spid="106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3" animBg="1" advAuto="0"/>
      <p:bldP spid="877" grpId="5" animBg="1" advAuto="0"/>
      <p:bldP spid="894" grpId="6" animBg="1" advAuto="0"/>
      <p:bldP spid="911" grpId="24" animBg="1" advAuto="0"/>
      <p:bldP spid="920" grpId="7" animBg="1" advAuto="0"/>
      <p:bldP spid="927" grpId="13" animBg="1" advAuto="0"/>
      <p:bldP spid="932" grpId="8" animBg="1" advAuto="0"/>
      <p:bldP spid="937" grpId="9" animBg="1" advAuto="0"/>
      <p:bldP spid="941" grpId="14" animBg="1" advAuto="0"/>
      <p:bldP spid="945" grpId="15" animBg="1" advAuto="0"/>
      <p:bldP spid="954" grpId="25" animBg="1" advAuto="0"/>
      <p:bldP spid="963" grpId="31" animBg="1" advAuto="0"/>
      <p:bldP spid="968" grpId="26" animBg="1" advAuto="0"/>
      <p:bldP spid="973" grpId="27" animBg="1" advAuto="0"/>
      <p:bldP spid="978" grpId="32" animBg="1" advAuto="0"/>
      <p:bldP spid="983" grpId="33" animBg="1" advAuto="0"/>
      <p:bldP spid="988" grpId="16" animBg="1" advAuto="0"/>
      <p:bldP spid="995" grpId="10" animBg="1" advAuto="0"/>
      <p:bldP spid="1008" grpId="19" animBg="1" advAuto="0"/>
      <p:bldP spid="1015" grpId="28" animBg="1" advAuto="0"/>
      <p:bldP spid="1022" grpId="34" animBg="1" advAuto="0"/>
      <p:bldP spid="1037" grpId="37" animBg="1" advAuto="0"/>
      <p:bldP spid="1066" grpId="42" animBg="1" advAuto="0"/>
      <p:bldP spid="1067" grpId="29" animBg="1" advAuto="0"/>
      <p:bldP spid="1068" grpId="36" animBg="1" advAuto="0"/>
      <p:bldP spid="1069" grpId="30" animBg="1" advAuto="0"/>
      <p:bldP spid="1070" grpId="35" animBg="1" advAuto="0"/>
      <p:bldP spid="1071" grpId="11" animBg="1" advAuto="0"/>
      <p:bldP spid="1072" grpId="12" animBg="1" advAuto="0"/>
      <p:bldP spid="1073" grpId="17" animBg="1" advAuto="0"/>
      <p:bldP spid="1074" grpId="18" animBg="1" advAuto="0"/>
      <p:bldP spid="1080" grpId="1" build="p" bldLvl="5" animBg="1" advAuto="0"/>
      <p:bldP spid="1080" grpId="4" build="p" bldLvl="5" animBg="1" advAuto="0"/>
      <p:bldP spid="1081" grpId="2"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Faster Sorting Algorithms"/>
          <p:cNvSpPr txBox="1">
            <a:spLocks noGrp="1"/>
          </p:cNvSpPr>
          <p:nvPr>
            <p:ph type="ctrTitle"/>
          </p:nvPr>
        </p:nvSpPr>
        <p:spPr>
          <a:xfrm>
            <a:off x="704850" y="2305050"/>
            <a:ext cx="23031450" cy="6934200"/>
          </a:xfrm>
          <a:prstGeom prst="rect">
            <a:avLst/>
          </a:prstGeom>
        </p:spPr>
        <p:txBody>
          <a:bodyPr/>
          <a:lstStyle/>
          <a:p>
            <a:endParaRPr/>
          </a:p>
          <a:p>
            <a:r>
              <a:t>Faster Sorting Algorithms</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085"/>
                                        </p:tgtEl>
                                        <p:attrNameLst>
                                          <p:attrName>style.visibility</p:attrName>
                                        </p:attrNameLst>
                                      </p:cBhvr>
                                      <p:to>
                                        <p:strVal val="visible"/>
                                      </p:to>
                                    </p:set>
                                    <p:anim calcmode="lin" valueType="num">
                                      <p:cBhvr>
                                        <p:cTn id="7" dur="750" fill="hold"/>
                                        <p:tgtEl>
                                          <p:spTgt spid="1085"/>
                                        </p:tgtEl>
                                        <p:attrNameLst>
                                          <p:attrName>ppt_w</p:attrName>
                                        </p:attrNameLst>
                                      </p:cBhvr>
                                      <p:tavLst>
                                        <p:tav tm="0">
                                          <p:val>
                                            <p:strVal val="4*#ppt_w"/>
                                          </p:val>
                                        </p:tav>
                                        <p:tav tm="100000">
                                          <p:val>
                                            <p:strVal val="#ppt_w"/>
                                          </p:val>
                                        </p:tav>
                                      </p:tavLst>
                                    </p:anim>
                                    <p:anim calcmode="lin" valueType="num">
                                      <p:cBhvr>
                                        <p:cTn id="8" dur="750" fill="hold"/>
                                        <p:tgtEl>
                                          <p:spTgt spid="108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 name="Rectangle"/>
          <p:cNvSpPr/>
          <p:nvPr/>
        </p:nvSpPr>
        <p:spPr>
          <a:xfrm>
            <a:off x="12001500" y="3219450"/>
            <a:ext cx="11696700" cy="472440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088" name="Rounded Rectangle"/>
          <p:cNvSpPr/>
          <p:nvPr/>
        </p:nvSpPr>
        <p:spPr>
          <a:xfrm>
            <a:off x="476250" y="5867400"/>
            <a:ext cx="10858500" cy="3810000"/>
          </a:xfrm>
          <a:prstGeom prst="roundRect">
            <a:avLst>
              <a:gd name="adj" fmla="val 7500"/>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089" name="Algorithm quickSort(theArray, start, end)…"/>
          <p:cNvSpPr/>
          <p:nvPr/>
        </p:nvSpPr>
        <p:spPr>
          <a:xfrm>
            <a:off x="12058650" y="3257550"/>
            <a:ext cx="11487150" cy="434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i="1">
                <a:solidFill>
                  <a:srgbClr val="942193"/>
                </a:solidFill>
                <a:latin typeface="Courier New"/>
                <a:ea typeface="Courier New"/>
                <a:cs typeface="Courier New"/>
                <a:sym typeface="Courier New"/>
              </a:defRPr>
            </a:pPr>
            <a:r>
              <a:t>Algorithm quickSort(theArray, start, end)</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4F8F00"/>
                </a:solidFill>
              </a:rPr>
              <a:t> // Sorts the array entries theArray[start]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a:solidFill>
                  <a:srgbClr val="4F8F00"/>
                </a:solidFill>
              </a:rPr>
              <a:t>  //              through a[end] recursively.</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if (start &lt; end)</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a:solidFill>
                  <a:srgbClr val="0433FF"/>
                </a:solidFill>
              </a:rPr>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i="1">
                <a:solidFill>
                  <a:srgbClr val="942193"/>
                </a:solidFill>
              </a:rPr>
              <a:t>Choose a pivot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i="1">
                <a:solidFill>
                  <a:srgbClr val="942193"/>
                </a:solidFill>
              </a:rPr>
              <a:t>    Partition the array about the pivot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pivotIndex =</a:t>
            </a:r>
            <a:r>
              <a:t> </a:t>
            </a:r>
            <a:r>
              <a:rPr i="1">
                <a:solidFill>
                  <a:srgbClr val="942193"/>
                </a:solidFill>
              </a:rPr>
              <a:t>index of pivot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 quickSort(theArray, start, pivotIndex - 1)</a:t>
            </a:r>
            <a:endParaRPr>
              <a:solidFill>
                <a:srgbClr val="4F8F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quickSort(theArray, pivotIndex + 1, end)</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a:solidFill>
                  <a:srgbClr val="0433FF"/>
                </a:solidFill>
              </a:rPr>
              <a:t>   }</a:t>
            </a:r>
          </a:p>
        </p:txBody>
      </p:sp>
      <p:sp>
        <p:nvSpPr>
          <p:cNvPr id="1090" name="The Quick Sort"/>
          <p:cNvSpPr txBox="1">
            <a:spLocks noGrp="1"/>
          </p:cNvSpPr>
          <p:nvPr>
            <p:ph type="title"/>
          </p:nvPr>
        </p:nvSpPr>
        <p:spPr>
          <a:prstGeom prst="rect">
            <a:avLst/>
          </a:prstGeom>
        </p:spPr>
        <p:txBody>
          <a:bodyPr/>
          <a:lstStyle/>
          <a:p>
            <a:r>
              <a:t>The Quick Sort</a:t>
            </a:r>
          </a:p>
        </p:txBody>
      </p:sp>
      <p:sp>
        <p:nvSpPr>
          <p:cNvPr id="1091" name="Recursive divide and conquer…"/>
          <p:cNvSpPr txBox="1">
            <a:spLocks noGrp="1"/>
          </p:cNvSpPr>
          <p:nvPr>
            <p:ph type="body" sz="half" idx="1"/>
          </p:nvPr>
        </p:nvSpPr>
        <p:spPr>
          <a:xfrm>
            <a:off x="190500" y="2343150"/>
            <a:ext cx="10953750" cy="11315700"/>
          </a:xfrm>
          <a:prstGeom prst="rect">
            <a:avLst/>
          </a:prstGeom>
        </p:spPr>
        <p:txBody>
          <a:bodyPr/>
          <a:lstStyle/>
          <a:p>
            <a:pPr>
              <a:spcBef>
                <a:spcPts val="1800"/>
              </a:spcBef>
              <a:buBlip>
                <a:blip r:embed="rId3"/>
              </a:buBlip>
            </a:pPr>
            <a:r>
              <a:rPr dirty="0"/>
              <a:t>Recursive divide and conquer</a:t>
            </a:r>
          </a:p>
          <a:p>
            <a:pPr>
              <a:spcBef>
                <a:spcPts val="1800"/>
              </a:spcBef>
              <a:buBlip>
                <a:blip r:embed="rId3"/>
              </a:buBlip>
            </a:pPr>
            <a:r>
              <a:rPr dirty="0"/>
              <a:t>Algorithm:</a:t>
            </a:r>
          </a:p>
          <a:p>
            <a:pPr lvl="1">
              <a:spcBef>
                <a:spcPts val="1800"/>
              </a:spcBef>
              <a:buBlip>
                <a:blip r:embed="rId3"/>
              </a:buBlip>
            </a:pPr>
            <a:r>
              <a:rPr dirty="0"/>
              <a:t>Select a </a:t>
            </a:r>
            <a:r>
              <a:rPr b="1" i="1" dirty="0">
                <a:solidFill>
                  <a:srgbClr val="0433FF"/>
                </a:solidFill>
              </a:rPr>
              <a:t>pivot</a:t>
            </a:r>
            <a:r>
              <a:rPr dirty="0"/>
              <a:t> entry</a:t>
            </a:r>
          </a:p>
          <a:p>
            <a:pPr lvl="1">
              <a:spcBef>
                <a:spcPts val="1800"/>
              </a:spcBef>
              <a:buBlip>
                <a:blip r:embed="rId3"/>
              </a:buBlip>
            </a:pPr>
            <a:r>
              <a:rPr dirty="0"/>
              <a:t>Rearrange array entries so that</a:t>
            </a:r>
          </a:p>
          <a:p>
            <a:pPr lvl="2">
              <a:spcBef>
                <a:spcPts val="1800"/>
              </a:spcBef>
              <a:buBlip>
                <a:blip r:embed="rId3"/>
              </a:buBlip>
            </a:pPr>
            <a:r>
              <a:rPr dirty="0"/>
              <a:t>Pivot is in its final sorted position</a:t>
            </a:r>
          </a:p>
          <a:p>
            <a:pPr lvl="2">
              <a:spcBef>
                <a:spcPts val="1800"/>
              </a:spcBef>
              <a:buBlip>
                <a:blip r:embed="rId3"/>
              </a:buBlip>
            </a:pPr>
            <a:r>
              <a:rPr dirty="0"/>
              <a:t>Entries </a:t>
            </a:r>
            <a:r>
              <a:rPr b="1" i="1" dirty="0">
                <a:solidFill>
                  <a:srgbClr val="0433FF"/>
                </a:solidFill>
              </a:rPr>
              <a:t>smaller</a:t>
            </a:r>
            <a:r>
              <a:rPr dirty="0"/>
              <a:t> than the pivot are to its </a:t>
            </a:r>
            <a:r>
              <a:rPr b="1" i="1" dirty="0">
                <a:solidFill>
                  <a:srgbClr val="0433FF"/>
                </a:solidFill>
              </a:rPr>
              <a:t>left</a:t>
            </a:r>
          </a:p>
          <a:p>
            <a:pPr lvl="2">
              <a:spcBef>
                <a:spcPts val="1800"/>
              </a:spcBef>
              <a:buBlip>
                <a:blip r:embed="rId3"/>
              </a:buBlip>
            </a:pPr>
            <a:r>
              <a:rPr dirty="0"/>
              <a:t>Entries </a:t>
            </a:r>
            <a:r>
              <a:rPr b="1" i="1" dirty="0">
                <a:solidFill>
                  <a:srgbClr val="0433FF"/>
                </a:solidFill>
              </a:rPr>
              <a:t>larger</a:t>
            </a:r>
            <a:r>
              <a:rPr dirty="0"/>
              <a:t> than the pivot are to its </a:t>
            </a:r>
            <a:r>
              <a:rPr b="1" i="1" dirty="0">
                <a:solidFill>
                  <a:srgbClr val="0433FF"/>
                </a:solidFill>
              </a:rPr>
              <a:t>right</a:t>
            </a:r>
          </a:p>
          <a:p>
            <a:pPr lvl="1">
              <a:spcBef>
                <a:spcPts val="1800"/>
              </a:spcBef>
              <a:buBlip>
                <a:blip r:embed="rId3"/>
              </a:buBlip>
            </a:pPr>
            <a:r>
              <a:rPr dirty="0"/>
              <a:t>Recursively sort each segment</a:t>
            </a:r>
          </a:p>
          <a:p>
            <a:pPr>
              <a:spcBef>
                <a:spcPts val="1800"/>
              </a:spcBef>
              <a:buBlip>
                <a:blip r:embed="rId3"/>
              </a:buBlip>
            </a:pPr>
            <a:r>
              <a:rPr dirty="0"/>
              <a:t>Common Tasks</a:t>
            </a:r>
          </a:p>
          <a:p>
            <a:pPr lvl="1">
              <a:spcBef>
                <a:spcPts val="1800"/>
              </a:spcBef>
              <a:buBlip>
                <a:blip r:embed="rId3"/>
              </a:buBlip>
            </a:pPr>
            <a:r>
              <a:rPr dirty="0"/>
              <a:t>Choosing a pivot</a:t>
            </a:r>
          </a:p>
          <a:p>
            <a:pPr lvl="1">
              <a:spcBef>
                <a:spcPts val="1800"/>
              </a:spcBef>
              <a:buBlip>
                <a:blip r:embed="rId3"/>
              </a:buBlip>
            </a:pPr>
            <a:r>
              <a:rPr dirty="0"/>
              <a:t>Partition array</a:t>
            </a:r>
          </a:p>
        </p:txBody>
      </p:sp>
      <p:pic>
        <p:nvPicPr>
          <p:cNvPr id="1092" name="Partitioning the array Partitioning the array" descr="Partitioning the array Partitioning the array"/>
          <p:cNvPicPr>
            <a:picLocks/>
          </p:cNvPicPr>
          <p:nvPr/>
        </p:nvPicPr>
        <p:blipFill>
          <a:blip r:embed="rId4"/>
          <a:stretch>
            <a:fillRect/>
          </a:stretch>
        </p:blipFill>
        <p:spPr>
          <a:xfrm>
            <a:off x="9892209" y="4870450"/>
            <a:ext cx="5257801" cy="2743200"/>
          </a:xfrm>
          <a:prstGeom prst="rect">
            <a:avLst/>
          </a:prstGeom>
          <a:effectLst>
            <a:outerShdw blurRad="393700" dir="2700000" rotWithShape="0">
              <a:srgbClr val="000000"/>
            </a:outerShdw>
          </a:effectLst>
        </p:spPr>
      </p:pic>
      <p:grpSp>
        <p:nvGrpSpPr>
          <p:cNvPr id="1126" name="Group"/>
          <p:cNvGrpSpPr/>
          <p:nvPr/>
        </p:nvGrpSpPr>
        <p:grpSpPr>
          <a:xfrm>
            <a:off x="6667500" y="10972800"/>
            <a:ext cx="17545050" cy="1962150"/>
            <a:chOff x="0" y="0"/>
            <a:chExt cx="17545050" cy="1962150"/>
          </a:xfrm>
        </p:grpSpPr>
        <p:sp>
          <p:nvSpPr>
            <p:cNvPr id="1093" name="Rectangle"/>
            <p:cNvSpPr/>
            <p:nvPr/>
          </p:nvSpPr>
          <p:spPr>
            <a:xfrm>
              <a:off x="0" y="0"/>
              <a:ext cx="17545050" cy="1962150"/>
            </a:xfrm>
            <a:prstGeom prst="rect">
              <a:avLst/>
            </a:prstGeom>
            <a:gradFill flip="none" rotWithShape="1">
              <a:gsLst>
                <a:gs pos="0">
                  <a:srgbClr val="C0EDAC"/>
                </a:gs>
                <a:gs pos="100000">
                  <a:srgbClr val="B1D389"/>
                </a:gs>
              </a:gsLst>
              <a:lin ang="5400000" scaled="0"/>
            </a:gradFill>
            <a:ln w="12700" cap="flat">
              <a:noFill/>
              <a:miter lim="400000"/>
            </a:ln>
            <a:effectLst>
              <a:outerShdw blurRad="431800" dir="2400000" rotWithShape="0">
                <a:srgbClr val="000000"/>
              </a:outerShdw>
            </a:effectLst>
          </p:spPr>
          <p:txBody>
            <a:bodyPr wrap="square" lIns="76200" tIns="76200" rIns="76200" bIns="76200" numCol="1" anchor="ctr">
              <a:noAutofit/>
            </a:bodyPr>
            <a:lstStyle/>
            <a:p>
              <a:pPr>
                <a:defRPr sz="48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094" name="15"/>
            <p:cNvSpPr/>
            <p:nvPr/>
          </p:nvSpPr>
          <p:spPr>
            <a:xfrm>
              <a:off x="2857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15</a:t>
              </a:r>
            </a:p>
          </p:txBody>
        </p:sp>
        <p:sp>
          <p:nvSpPr>
            <p:cNvPr id="1095" name="0"/>
            <p:cNvSpPr/>
            <p:nvPr/>
          </p:nvSpPr>
          <p:spPr>
            <a:xfrm>
              <a:off x="5334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0</a:t>
              </a:r>
            </a:p>
          </p:txBody>
        </p:sp>
        <p:sp>
          <p:nvSpPr>
            <p:cNvPr id="1096" name="12"/>
            <p:cNvSpPr/>
            <p:nvPr/>
          </p:nvSpPr>
          <p:spPr>
            <a:xfrm>
              <a:off x="13525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12</a:t>
              </a:r>
            </a:p>
          </p:txBody>
        </p:sp>
        <p:sp>
          <p:nvSpPr>
            <p:cNvPr id="1097" name="1"/>
            <p:cNvSpPr/>
            <p:nvPr/>
          </p:nvSpPr>
          <p:spPr>
            <a:xfrm>
              <a:off x="16002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a:t>
              </a:r>
            </a:p>
          </p:txBody>
        </p:sp>
        <p:sp>
          <p:nvSpPr>
            <p:cNvPr id="1098" name="4"/>
            <p:cNvSpPr/>
            <p:nvPr/>
          </p:nvSpPr>
          <p:spPr>
            <a:xfrm>
              <a:off x="24193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4</a:t>
              </a:r>
            </a:p>
          </p:txBody>
        </p:sp>
        <p:sp>
          <p:nvSpPr>
            <p:cNvPr id="1099" name="2"/>
            <p:cNvSpPr/>
            <p:nvPr/>
          </p:nvSpPr>
          <p:spPr>
            <a:xfrm>
              <a:off x="26670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2</a:t>
              </a:r>
            </a:p>
          </p:txBody>
        </p:sp>
        <p:sp>
          <p:nvSpPr>
            <p:cNvPr id="1100" name="8"/>
            <p:cNvSpPr/>
            <p:nvPr/>
          </p:nvSpPr>
          <p:spPr>
            <a:xfrm>
              <a:off x="34861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8</a:t>
              </a:r>
            </a:p>
          </p:txBody>
        </p:sp>
        <p:sp>
          <p:nvSpPr>
            <p:cNvPr id="1101" name="3"/>
            <p:cNvSpPr/>
            <p:nvPr/>
          </p:nvSpPr>
          <p:spPr>
            <a:xfrm>
              <a:off x="37528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3</a:t>
              </a:r>
            </a:p>
          </p:txBody>
        </p:sp>
        <p:sp>
          <p:nvSpPr>
            <p:cNvPr id="1102" name="13"/>
            <p:cNvSpPr/>
            <p:nvPr/>
          </p:nvSpPr>
          <p:spPr>
            <a:xfrm>
              <a:off x="45720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13</a:t>
              </a:r>
            </a:p>
          </p:txBody>
        </p:sp>
        <p:sp>
          <p:nvSpPr>
            <p:cNvPr id="1103" name="4"/>
            <p:cNvSpPr/>
            <p:nvPr/>
          </p:nvSpPr>
          <p:spPr>
            <a:xfrm>
              <a:off x="48196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4</a:t>
              </a:r>
            </a:p>
          </p:txBody>
        </p:sp>
        <p:sp>
          <p:nvSpPr>
            <p:cNvPr id="1104" name="10"/>
            <p:cNvSpPr/>
            <p:nvPr/>
          </p:nvSpPr>
          <p:spPr>
            <a:xfrm>
              <a:off x="56388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10</a:t>
              </a:r>
            </a:p>
          </p:txBody>
        </p:sp>
        <p:sp>
          <p:nvSpPr>
            <p:cNvPr id="1105" name="5"/>
            <p:cNvSpPr/>
            <p:nvPr/>
          </p:nvSpPr>
          <p:spPr>
            <a:xfrm>
              <a:off x="58864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5</a:t>
              </a:r>
            </a:p>
          </p:txBody>
        </p:sp>
        <p:sp>
          <p:nvSpPr>
            <p:cNvPr id="1106" name="9"/>
            <p:cNvSpPr/>
            <p:nvPr/>
          </p:nvSpPr>
          <p:spPr>
            <a:xfrm>
              <a:off x="67056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9</a:t>
              </a:r>
            </a:p>
          </p:txBody>
        </p:sp>
        <p:sp>
          <p:nvSpPr>
            <p:cNvPr id="1107" name="6"/>
            <p:cNvSpPr/>
            <p:nvPr/>
          </p:nvSpPr>
          <p:spPr>
            <a:xfrm>
              <a:off x="69532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6</a:t>
              </a:r>
            </a:p>
          </p:txBody>
        </p:sp>
        <p:sp>
          <p:nvSpPr>
            <p:cNvPr id="1108" name="16"/>
            <p:cNvSpPr/>
            <p:nvPr/>
          </p:nvSpPr>
          <p:spPr>
            <a:xfrm>
              <a:off x="77724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16</a:t>
              </a:r>
            </a:p>
          </p:txBody>
        </p:sp>
        <p:sp>
          <p:nvSpPr>
            <p:cNvPr id="1109" name="7"/>
            <p:cNvSpPr/>
            <p:nvPr/>
          </p:nvSpPr>
          <p:spPr>
            <a:xfrm>
              <a:off x="80391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7</a:t>
              </a:r>
            </a:p>
          </p:txBody>
        </p:sp>
        <p:sp>
          <p:nvSpPr>
            <p:cNvPr id="1110" name="41"/>
            <p:cNvSpPr/>
            <p:nvPr/>
          </p:nvSpPr>
          <p:spPr>
            <a:xfrm>
              <a:off x="88582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41</a:t>
              </a:r>
            </a:p>
          </p:txBody>
        </p:sp>
        <p:sp>
          <p:nvSpPr>
            <p:cNvPr id="1111" name="8"/>
            <p:cNvSpPr/>
            <p:nvPr/>
          </p:nvSpPr>
          <p:spPr>
            <a:xfrm>
              <a:off x="91059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8</a:t>
              </a:r>
            </a:p>
          </p:txBody>
        </p:sp>
        <p:sp>
          <p:nvSpPr>
            <p:cNvPr id="1112" name="23"/>
            <p:cNvSpPr/>
            <p:nvPr/>
          </p:nvSpPr>
          <p:spPr>
            <a:xfrm>
              <a:off x="99250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23</a:t>
              </a:r>
            </a:p>
          </p:txBody>
        </p:sp>
        <p:sp>
          <p:nvSpPr>
            <p:cNvPr id="1113" name="9"/>
            <p:cNvSpPr/>
            <p:nvPr/>
          </p:nvSpPr>
          <p:spPr>
            <a:xfrm>
              <a:off x="101727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9</a:t>
              </a:r>
            </a:p>
          </p:txBody>
        </p:sp>
        <p:sp>
          <p:nvSpPr>
            <p:cNvPr id="1114" name="72"/>
            <p:cNvSpPr/>
            <p:nvPr/>
          </p:nvSpPr>
          <p:spPr>
            <a:xfrm>
              <a:off x="109918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72</a:t>
              </a:r>
            </a:p>
          </p:txBody>
        </p:sp>
        <p:sp>
          <p:nvSpPr>
            <p:cNvPr id="1115" name="10"/>
            <p:cNvSpPr/>
            <p:nvPr/>
          </p:nvSpPr>
          <p:spPr>
            <a:xfrm>
              <a:off x="111442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10</a:t>
              </a:r>
            </a:p>
          </p:txBody>
        </p:sp>
        <p:sp>
          <p:nvSpPr>
            <p:cNvPr id="1116" name="38"/>
            <p:cNvSpPr/>
            <p:nvPr/>
          </p:nvSpPr>
          <p:spPr>
            <a:xfrm>
              <a:off x="120586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38</a:t>
              </a:r>
            </a:p>
          </p:txBody>
        </p:sp>
        <p:sp>
          <p:nvSpPr>
            <p:cNvPr id="1117" name="11"/>
            <p:cNvSpPr/>
            <p:nvPr/>
          </p:nvSpPr>
          <p:spPr>
            <a:xfrm>
              <a:off x="122110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11</a:t>
              </a:r>
            </a:p>
          </p:txBody>
        </p:sp>
        <p:sp>
          <p:nvSpPr>
            <p:cNvPr id="1118" name="89"/>
            <p:cNvSpPr/>
            <p:nvPr/>
          </p:nvSpPr>
          <p:spPr>
            <a:xfrm>
              <a:off x="131445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89</a:t>
              </a:r>
            </a:p>
          </p:txBody>
        </p:sp>
        <p:sp>
          <p:nvSpPr>
            <p:cNvPr id="1119" name="12"/>
            <p:cNvSpPr/>
            <p:nvPr/>
          </p:nvSpPr>
          <p:spPr>
            <a:xfrm>
              <a:off x="132778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12</a:t>
              </a:r>
            </a:p>
          </p:txBody>
        </p:sp>
        <p:sp>
          <p:nvSpPr>
            <p:cNvPr id="1120" name="17"/>
            <p:cNvSpPr/>
            <p:nvPr/>
          </p:nvSpPr>
          <p:spPr>
            <a:xfrm>
              <a:off x="142113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17</a:t>
              </a:r>
            </a:p>
          </p:txBody>
        </p:sp>
        <p:sp>
          <p:nvSpPr>
            <p:cNvPr id="1121" name="13"/>
            <p:cNvSpPr/>
            <p:nvPr/>
          </p:nvSpPr>
          <p:spPr>
            <a:xfrm>
              <a:off x="143446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13</a:t>
              </a:r>
            </a:p>
          </p:txBody>
        </p:sp>
        <p:sp>
          <p:nvSpPr>
            <p:cNvPr id="1122" name="55"/>
            <p:cNvSpPr/>
            <p:nvPr/>
          </p:nvSpPr>
          <p:spPr>
            <a:xfrm>
              <a:off x="152781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55</a:t>
              </a:r>
            </a:p>
          </p:txBody>
        </p:sp>
        <p:sp>
          <p:nvSpPr>
            <p:cNvPr id="1123" name="14"/>
            <p:cNvSpPr/>
            <p:nvPr/>
          </p:nvSpPr>
          <p:spPr>
            <a:xfrm>
              <a:off x="1543050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14</a:t>
              </a:r>
            </a:p>
          </p:txBody>
        </p:sp>
        <p:sp>
          <p:nvSpPr>
            <p:cNvPr id="1124" name="19"/>
            <p:cNvSpPr/>
            <p:nvPr/>
          </p:nvSpPr>
          <p:spPr>
            <a:xfrm>
              <a:off x="163449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4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19</a:t>
              </a:r>
            </a:p>
          </p:txBody>
        </p:sp>
        <p:sp>
          <p:nvSpPr>
            <p:cNvPr id="1125" name="15"/>
            <p:cNvSpPr/>
            <p:nvPr/>
          </p:nvSpPr>
          <p:spPr>
            <a:xfrm>
              <a:off x="1649730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15</a:t>
              </a:r>
            </a:p>
          </p:txBody>
        </p:sp>
      </p:grpSp>
      <p:sp>
        <p:nvSpPr>
          <p:cNvPr id="1127" name="Rounded Rectangle"/>
          <p:cNvSpPr/>
          <p:nvPr/>
        </p:nvSpPr>
        <p:spPr>
          <a:xfrm>
            <a:off x="6667500" y="10972800"/>
            <a:ext cx="7696200" cy="1981200"/>
          </a:xfrm>
          <a:prstGeom prst="roundRect">
            <a:avLst>
              <a:gd name="adj" fmla="val 14423"/>
            </a:avLst>
          </a:prstGeom>
          <a:ln w="114300">
            <a:solidFill>
              <a:srgbClr val="FFFB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128" name="Rounded Rectangle"/>
          <p:cNvSpPr/>
          <p:nvPr/>
        </p:nvSpPr>
        <p:spPr>
          <a:xfrm>
            <a:off x="15430500" y="10972800"/>
            <a:ext cx="8724900" cy="1981200"/>
          </a:xfrm>
          <a:prstGeom prst="roundRect">
            <a:avLst>
              <a:gd name="adj" fmla="val 14423"/>
            </a:avLst>
          </a:prstGeom>
          <a:ln w="114300">
            <a:solidFill>
              <a:srgbClr val="FFFB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pic>
        <p:nvPicPr>
          <p:cNvPr id="1129" name="Larger Larger" descr="Larger Larger"/>
          <p:cNvPicPr>
            <a:picLocks/>
          </p:cNvPicPr>
          <p:nvPr/>
        </p:nvPicPr>
        <p:blipFill>
          <a:blip r:embed="rId5"/>
          <a:stretch>
            <a:fillRect/>
          </a:stretch>
        </p:blipFill>
        <p:spPr>
          <a:xfrm>
            <a:off x="16792575" y="9696450"/>
            <a:ext cx="2857500" cy="1447800"/>
          </a:xfrm>
          <a:prstGeom prst="rect">
            <a:avLst/>
          </a:prstGeom>
          <a:effectLst>
            <a:outerShdw blurRad="393700" dir="2700000" rotWithShape="0">
              <a:srgbClr val="000000"/>
            </a:outerShdw>
          </a:effectLst>
        </p:spPr>
      </p:pic>
      <p:pic>
        <p:nvPicPr>
          <p:cNvPr id="1130" name="Smaller Smaller" descr="Smaller Smaller"/>
          <p:cNvPicPr>
            <a:picLocks/>
          </p:cNvPicPr>
          <p:nvPr/>
        </p:nvPicPr>
        <p:blipFill>
          <a:blip r:embed="rId6"/>
          <a:stretch>
            <a:fillRect/>
          </a:stretch>
        </p:blipFill>
        <p:spPr>
          <a:xfrm>
            <a:off x="9877425" y="9696450"/>
            <a:ext cx="3162300" cy="1447800"/>
          </a:xfrm>
          <a:prstGeom prst="rect">
            <a:avLst/>
          </a:prstGeom>
          <a:effectLst>
            <a:outerShdw blurRad="393700" dir="2700000" rotWithShape="0">
              <a:srgbClr val="000000"/>
            </a:outerShdw>
          </a:effectLst>
        </p:spPr>
      </p:pic>
      <p:sp>
        <p:nvSpPr>
          <p:cNvPr id="1131" name="Line"/>
          <p:cNvSpPr/>
          <p:nvPr/>
        </p:nvSpPr>
        <p:spPr>
          <a:xfrm flipV="1">
            <a:off x="14916329" y="10088338"/>
            <a:ext cx="1" cy="1114205"/>
          </a:xfrm>
          <a:prstGeom prst="line">
            <a:avLst/>
          </a:pr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pic>
        <p:nvPicPr>
          <p:cNvPr id="1132" name="Pivot Pivot" descr="Pivot Pivot"/>
          <p:cNvPicPr>
            <a:picLocks/>
          </p:cNvPicPr>
          <p:nvPr/>
        </p:nvPicPr>
        <p:blipFill>
          <a:blip r:embed="rId7"/>
          <a:stretch>
            <a:fillRect/>
          </a:stretch>
        </p:blipFill>
        <p:spPr>
          <a:xfrm>
            <a:off x="13477875" y="8763000"/>
            <a:ext cx="2857500" cy="1447800"/>
          </a:xfrm>
          <a:prstGeom prst="rect">
            <a:avLst/>
          </a:prstGeom>
          <a:effectLst>
            <a:outerShdw blurRad="393700" dir="2700000" rotWithShape="0">
              <a:srgbClr val="000000"/>
            </a:outerShdw>
          </a:effec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090"/>
                                        </p:tgtEl>
                                        <p:attrNameLst>
                                          <p:attrName>style.visibility</p:attrName>
                                        </p:attrNameLst>
                                      </p:cBhvr>
                                      <p:to>
                                        <p:strVal val="visible"/>
                                      </p:to>
                                    </p:set>
                                    <p:anim calcmode="lin" valueType="num">
                                      <p:cBhvr>
                                        <p:cTn id="7" dur="1000" fill="hold"/>
                                        <p:tgtEl>
                                          <p:spTgt spid="1090"/>
                                        </p:tgtEl>
                                        <p:attrNameLst>
                                          <p:attrName>ppt_w</p:attrName>
                                        </p:attrNameLst>
                                      </p:cBhvr>
                                      <p:tavLst>
                                        <p:tav tm="0">
                                          <p:val>
                                            <p:strVal val="4*#ppt_w"/>
                                          </p:val>
                                        </p:tav>
                                        <p:tav tm="100000">
                                          <p:val>
                                            <p:strVal val="#ppt_w"/>
                                          </p:val>
                                        </p:tav>
                                      </p:tavLst>
                                    </p:anim>
                                    <p:anim calcmode="lin" valueType="num">
                                      <p:cBhvr>
                                        <p:cTn id="8" dur="1000" fill="hold"/>
                                        <p:tgtEl>
                                          <p:spTgt spid="109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0"/>
                                  </p:stCondLst>
                                  <p:iterate>
                                    <p:tmAbs val="0"/>
                                  </p:iterate>
                                  <p:childTnLst>
                                    <p:set>
                                      <p:cBhvr>
                                        <p:cTn id="11" fill="hold"/>
                                        <p:tgtEl>
                                          <p:spTgt spid="1091">
                                            <p:bg/>
                                          </p:spTgt>
                                        </p:tgtEl>
                                        <p:attrNameLst>
                                          <p:attrName>style.visibility</p:attrName>
                                        </p:attrNameLst>
                                      </p:cBhvr>
                                      <p:to>
                                        <p:strVal val="visible"/>
                                      </p:to>
                                    </p:set>
                                    <p:animEffect transition="in" filter="fade">
                                      <p:cBhvr>
                                        <p:cTn id="12" dur="500"/>
                                        <p:tgtEl>
                                          <p:spTgt spid="1091">
                                            <p:bg/>
                                          </p:spTgt>
                                        </p:tgtEl>
                                      </p:cBhvr>
                                    </p:animEffect>
                                  </p:childTnLst>
                                </p:cTn>
                              </p:par>
                              <p:par>
                                <p:cTn id="13" presetID="10" presetClass="entr" presetSubtype="0" fill="hold" grpId="2" nodeType="withEffect">
                                  <p:stCondLst>
                                    <p:cond delay="0"/>
                                  </p:stCondLst>
                                  <p:iterate>
                                    <p:tmAbs val="0"/>
                                  </p:iterate>
                                  <p:childTnLst>
                                    <p:set>
                                      <p:cBhvr>
                                        <p:cTn id="14" fill="hold"/>
                                        <p:tgtEl>
                                          <p:spTgt spid="1091">
                                            <p:txEl>
                                              <p:pRg st="0" end="0"/>
                                            </p:txEl>
                                          </p:spTgt>
                                        </p:tgtEl>
                                        <p:attrNameLst>
                                          <p:attrName>style.visibility</p:attrName>
                                        </p:attrNameLst>
                                      </p:cBhvr>
                                      <p:to>
                                        <p:strVal val="visible"/>
                                      </p:to>
                                    </p:set>
                                    <p:animEffect transition="in" filter="fade">
                                      <p:cBhvr>
                                        <p:cTn id="15" dur="500"/>
                                        <p:tgtEl>
                                          <p:spTgt spid="109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2" nodeType="clickEffect">
                                  <p:stCondLst>
                                    <p:cond delay="0"/>
                                  </p:stCondLst>
                                  <p:iterate>
                                    <p:tmAbs val="0"/>
                                  </p:iterate>
                                  <p:childTnLst>
                                    <p:set>
                                      <p:cBhvr>
                                        <p:cTn id="19" fill="hold"/>
                                        <p:tgtEl>
                                          <p:spTgt spid="1091">
                                            <p:txEl>
                                              <p:pRg st="1" end="1"/>
                                            </p:txEl>
                                          </p:spTgt>
                                        </p:tgtEl>
                                        <p:attrNameLst>
                                          <p:attrName>style.visibility</p:attrName>
                                        </p:attrNameLst>
                                      </p:cBhvr>
                                      <p:to>
                                        <p:strVal val="visible"/>
                                      </p:to>
                                    </p:set>
                                    <p:animEffect transition="in" filter="fade">
                                      <p:cBhvr>
                                        <p:cTn id="20" dur="500"/>
                                        <p:tgtEl>
                                          <p:spTgt spid="1091">
                                            <p:txEl>
                                              <p:pRg st="1" end="1"/>
                                            </p:txEl>
                                          </p:spTgt>
                                        </p:tgtEl>
                                      </p:cBhvr>
                                    </p:animEffect>
                                  </p:childTnLst>
                                </p:cTn>
                              </p:par>
                            </p:childTnLst>
                          </p:cTn>
                        </p:par>
                        <p:par>
                          <p:cTn id="21" fill="hold">
                            <p:stCondLst>
                              <p:cond delay="500"/>
                            </p:stCondLst>
                            <p:childTnLst>
                              <p:par>
                                <p:cTn id="22" presetID="2" presetClass="entr" presetSubtype="2" fill="hold" grpId="3" nodeType="afterEffect">
                                  <p:stCondLst>
                                    <p:cond delay="0"/>
                                  </p:stCondLst>
                                  <p:iterate>
                                    <p:tmAbs val="0"/>
                                  </p:iterate>
                                  <p:childTnLst>
                                    <p:set>
                                      <p:cBhvr>
                                        <p:cTn id="23" fill="hold"/>
                                        <p:tgtEl>
                                          <p:spTgt spid="1087"/>
                                        </p:tgtEl>
                                        <p:attrNameLst>
                                          <p:attrName>style.visibility</p:attrName>
                                        </p:attrNameLst>
                                      </p:cBhvr>
                                      <p:to>
                                        <p:strVal val="visible"/>
                                      </p:to>
                                    </p:set>
                                    <p:anim calcmode="lin" valueType="num">
                                      <p:cBhvr>
                                        <p:cTn id="24" dur="500" fill="hold"/>
                                        <p:tgtEl>
                                          <p:spTgt spid="1087"/>
                                        </p:tgtEl>
                                        <p:attrNameLst>
                                          <p:attrName>ppt_x</p:attrName>
                                        </p:attrNameLst>
                                      </p:cBhvr>
                                      <p:tavLst>
                                        <p:tav tm="0">
                                          <p:val>
                                            <p:strVal val="1+#ppt_w/2"/>
                                          </p:val>
                                        </p:tav>
                                        <p:tav tm="100000">
                                          <p:val>
                                            <p:strVal val="#ppt_x"/>
                                          </p:val>
                                        </p:tav>
                                      </p:tavLst>
                                    </p:anim>
                                    <p:anim calcmode="lin" valueType="num">
                                      <p:cBhvr>
                                        <p:cTn id="25" dur="500" fill="hold"/>
                                        <p:tgtEl>
                                          <p:spTgt spid="1087"/>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2" presetClass="entr" presetSubtype="1" fill="hold" grpId="4" nodeType="afterEffect">
                                  <p:stCondLst>
                                    <p:cond delay="0"/>
                                  </p:stCondLst>
                                  <p:iterate>
                                    <p:tmAbs val="0"/>
                                  </p:iterate>
                                  <p:childTnLst>
                                    <p:set>
                                      <p:cBhvr>
                                        <p:cTn id="28" fill="hold"/>
                                        <p:tgtEl>
                                          <p:spTgt spid="1089"/>
                                        </p:tgtEl>
                                        <p:attrNameLst>
                                          <p:attrName>style.visibility</p:attrName>
                                        </p:attrNameLst>
                                      </p:cBhvr>
                                      <p:to>
                                        <p:strVal val="visible"/>
                                      </p:to>
                                    </p:set>
                                    <p:animEffect transition="in" filter="wipe(up)">
                                      <p:cBhvr>
                                        <p:cTn id="29" dur="1000"/>
                                        <p:tgtEl>
                                          <p:spTgt spid="1089"/>
                                        </p:tgtEl>
                                      </p:cBhvr>
                                    </p:animEffect>
                                  </p:childTnLst>
                                </p:cTn>
                              </p:par>
                            </p:childTnLst>
                          </p:cTn>
                        </p:par>
                        <p:par>
                          <p:cTn id="30" fill="hold">
                            <p:stCondLst>
                              <p:cond delay="2000"/>
                            </p:stCondLst>
                            <p:childTnLst>
                              <p:par>
                                <p:cTn id="31" presetID="10" presetClass="entr" fill="hold" grpId="2" nodeType="afterEffect">
                                  <p:stCondLst>
                                    <p:cond delay="0"/>
                                  </p:stCondLst>
                                  <p:iterate>
                                    <p:tmAbs val="0"/>
                                  </p:iterate>
                                  <p:childTnLst>
                                    <p:set>
                                      <p:cBhvr>
                                        <p:cTn id="32" fill="hold"/>
                                        <p:tgtEl>
                                          <p:spTgt spid="1091">
                                            <p:txEl>
                                              <p:pRg st="2" end="2"/>
                                            </p:txEl>
                                          </p:spTgt>
                                        </p:tgtEl>
                                        <p:attrNameLst>
                                          <p:attrName>style.visibility</p:attrName>
                                        </p:attrNameLst>
                                      </p:cBhvr>
                                      <p:to>
                                        <p:strVal val="visible"/>
                                      </p:to>
                                    </p:set>
                                    <p:animEffect transition="in" filter="fade">
                                      <p:cBhvr>
                                        <p:cTn id="33" dur="500"/>
                                        <p:tgtEl>
                                          <p:spTgt spid="1091">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2" nodeType="clickEffect">
                                  <p:stCondLst>
                                    <p:cond delay="0"/>
                                  </p:stCondLst>
                                  <p:iterate>
                                    <p:tmAbs val="0"/>
                                  </p:iterate>
                                  <p:childTnLst>
                                    <p:set>
                                      <p:cBhvr>
                                        <p:cTn id="37" fill="hold"/>
                                        <p:tgtEl>
                                          <p:spTgt spid="1091">
                                            <p:txEl>
                                              <p:pRg st="3" end="3"/>
                                            </p:txEl>
                                          </p:spTgt>
                                        </p:tgtEl>
                                        <p:attrNameLst>
                                          <p:attrName>style.visibility</p:attrName>
                                        </p:attrNameLst>
                                      </p:cBhvr>
                                      <p:to>
                                        <p:strVal val="visible"/>
                                      </p:to>
                                    </p:set>
                                    <p:animEffect transition="in" filter="fade">
                                      <p:cBhvr>
                                        <p:cTn id="38" dur="500"/>
                                        <p:tgtEl>
                                          <p:spTgt spid="1091">
                                            <p:txEl>
                                              <p:pRg st="3" end="3"/>
                                            </p:txEl>
                                          </p:spTgt>
                                        </p:tgtEl>
                                      </p:cBhvr>
                                    </p:animEffect>
                                  </p:childTnLst>
                                </p:cTn>
                              </p:par>
                            </p:childTnLst>
                          </p:cTn>
                        </p:par>
                        <p:par>
                          <p:cTn id="39" fill="hold">
                            <p:stCondLst>
                              <p:cond delay="500"/>
                            </p:stCondLst>
                            <p:childTnLst>
                              <p:par>
                                <p:cTn id="40" presetID="10" presetClass="entr" fill="hold" grpId="2" nodeType="afterEffect">
                                  <p:stCondLst>
                                    <p:cond delay="0"/>
                                  </p:stCondLst>
                                  <p:iterate>
                                    <p:tmAbs val="0"/>
                                  </p:iterate>
                                  <p:childTnLst>
                                    <p:set>
                                      <p:cBhvr>
                                        <p:cTn id="41" fill="hold"/>
                                        <p:tgtEl>
                                          <p:spTgt spid="1091">
                                            <p:txEl>
                                              <p:pRg st="4" end="4"/>
                                            </p:txEl>
                                          </p:spTgt>
                                        </p:tgtEl>
                                        <p:attrNameLst>
                                          <p:attrName>style.visibility</p:attrName>
                                        </p:attrNameLst>
                                      </p:cBhvr>
                                      <p:to>
                                        <p:strVal val="visible"/>
                                      </p:to>
                                    </p:set>
                                    <p:animEffect transition="in" filter="fade">
                                      <p:cBhvr>
                                        <p:cTn id="42" dur="500"/>
                                        <p:tgtEl>
                                          <p:spTgt spid="1091">
                                            <p:txEl>
                                              <p:pRg st="4" end="4"/>
                                            </p:txEl>
                                          </p:spTgt>
                                        </p:tgtEl>
                                      </p:cBhvr>
                                    </p:animEffect>
                                  </p:childTnLst>
                                </p:cTn>
                              </p:par>
                            </p:childTnLst>
                          </p:cTn>
                        </p:par>
                        <p:par>
                          <p:cTn id="43" fill="hold">
                            <p:stCondLst>
                              <p:cond delay="1000"/>
                            </p:stCondLst>
                            <p:childTnLst>
                              <p:par>
                                <p:cTn id="44" presetID="10" presetClass="entr" fill="hold" grpId="2" nodeType="afterEffect">
                                  <p:stCondLst>
                                    <p:cond delay="0"/>
                                  </p:stCondLst>
                                  <p:iterate>
                                    <p:tmAbs val="0"/>
                                  </p:iterate>
                                  <p:childTnLst>
                                    <p:set>
                                      <p:cBhvr>
                                        <p:cTn id="45" fill="hold"/>
                                        <p:tgtEl>
                                          <p:spTgt spid="1091">
                                            <p:txEl>
                                              <p:pRg st="5" end="5"/>
                                            </p:txEl>
                                          </p:spTgt>
                                        </p:tgtEl>
                                        <p:attrNameLst>
                                          <p:attrName>style.visibility</p:attrName>
                                        </p:attrNameLst>
                                      </p:cBhvr>
                                      <p:to>
                                        <p:strVal val="visible"/>
                                      </p:to>
                                    </p:set>
                                    <p:animEffect transition="in" filter="fade">
                                      <p:cBhvr>
                                        <p:cTn id="46" dur="500"/>
                                        <p:tgtEl>
                                          <p:spTgt spid="1091">
                                            <p:txEl>
                                              <p:pRg st="5" end="5"/>
                                            </p:txEl>
                                          </p:spTgt>
                                        </p:tgtEl>
                                      </p:cBhvr>
                                    </p:animEffect>
                                  </p:childTnLst>
                                </p:cTn>
                              </p:par>
                            </p:childTnLst>
                          </p:cTn>
                        </p:par>
                        <p:par>
                          <p:cTn id="47" fill="hold">
                            <p:stCondLst>
                              <p:cond delay="1500"/>
                            </p:stCondLst>
                            <p:childTnLst>
                              <p:par>
                                <p:cTn id="48" presetID="10" presetClass="entr" fill="hold" grpId="2" nodeType="afterEffect">
                                  <p:stCondLst>
                                    <p:cond delay="0"/>
                                  </p:stCondLst>
                                  <p:iterate>
                                    <p:tmAbs val="0"/>
                                  </p:iterate>
                                  <p:childTnLst>
                                    <p:set>
                                      <p:cBhvr>
                                        <p:cTn id="49" fill="hold"/>
                                        <p:tgtEl>
                                          <p:spTgt spid="1091">
                                            <p:txEl>
                                              <p:pRg st="6" end="6"/>
                                            </p:txEl>
                                          </p:spTgt>
                                        </p:tgtEl>
                                        <p:attrNameLst>
                                          <p:attrName>style.visibility</p:attrName>
                                        </p:attrNameLst>
                                      </p:cBhvr>
                                      <p:to>
                                        <p:strVal val="visible"/>
                                      </p:to>
                                    </p:set>
                                    <p:animEffect transition="in" filter="fade">
                                      <p:cBhvr>
                                        <p:cTn id="50" dur="500"/>
                                        <p:tgtEl>
                                          <p:spTgt spid="1091">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5" nodeType="clickEffect">
                                  <p:stCondLst>
                                    <p:cond delay="0"/>
                                  </p:stCondLst>
                                  <p:iterate>
                                    <p:tmAbs val="0"/>
                                  </p:iterate>
                                  <p:childTnLst>
                                    <p:set>
                                      <p:cBhvr>
                                        <p:cTn id="54" fill="hold"/>
                                        <p:tgtEl>
                                          <p:spTgt spid="1092"/>
                                        </p:tgtEl>
                                        <p:attrNameLst>
                                          <p:attrName>style.visibility</p:attrName>
                                        </p:attrNameLst>
                                      </p:cBhvr>
                                      <p:to>
                                        <p:strVal val="visible"/>
                                      </p:to>
                                    </p:set>
                                    <p:animEffect transition="in" filter="fade">
                                      <p:cBhvr>
                                        <p:cTn id="55" dur="500"/>
                                        <p:tgtEl>
                                          <p:spTgt spid="1092"/>
                                        </p:tgtEl>
                                      </p:cBhvr>
                                    </p:animEffect>
                                  </p:childTnLst>
                                </p:cTn>
                              </p:par>
                            </p:childTnLst>
                          </p:cTn>
                        </p:par>
                        <p:par>
                          <p:cTn id="56" fill="hold">
                            <p:stCondLst>
                              <p:cond delay="500"/>
                            </p:stCondLst>
                            <p:childTnLst>
                              <p:par>
                                <p:cTn id="57" presetID="10" presetClass="entr" fill="hold" grpId="6" nodeType="afterEffect">
                                  <p:stCondLst>
                                    <p:cond delay="0"/>
                                  </p:stCondLst>
                                  <p:iterate>
                                    <p:tmAbs val="0"/>
                                  </p:iterate>
                                  <p:childTnLst>
                                    <p:set>
                                      <p:cBhvr>
                                        <p:cTn id="58" fill="hold"/>
                                        <p:tgtEl>
                                          <p:spTgt spid="1088"/>
                                        </p:tgtEl>
                                        <p:attrNameLst>
                                          <p:attrName>style.visibility</p:attrName>
                                        </p:attrNameLst>
                                      </p:cBhvr>
                                      <p:to>
                                        <p:strVal val="visible"/>
                                      </p:to>
                                    </p:set>
                                    <p:animEffect transition="in" filter="fade">
                                      <p:cBhvr>
                                        <p:cTn id="59" dur="500"/>
                                        <p:tgtEl>
                                          <p:spTgt spid="1088"/>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xit" presetSubtype="32" fill="hold" grpId="7" nodeType="clickEffect">
                                  <p:stCondLst>
                                    <p:cond delay="0"/>
                                  </p:stCondLst>
                                  <p:iterate>
                                    <p:tmAbs val="0"/>
                                  </p:iterate>
                                  <p:childTnLst>
                                    <p:anim calcmode="lin" valueType="num">
                                      <p:cBhvr>
                                        <p:cTn id="63" dur="500" fill="hold"/>
                                        <p:tgtEl>
                                          <p:spTgt spid="1088"/>
                                        </p:tgtEl>
                                        <p:attrNameLst>
                                          <p:attrName>ppt_w</p:attrName>
                                        </p:attrNameLst>
                                      </p:cBhvr>
                                      <p:tavLst>
                                        <p:tav tm="0">
                                          <p:val>
                                            <p:strVal val="ppt_w"/>
                                          </p:val>
                                        </p:tav>
                                        <p:tav tm="100000">
                                          <p:val>
                                            <p:fltVal val="0"/>
                                          </p:val>
                                        </p:tav>
                                      </p:tavLst>
                                    </p:anim>
                                    <p:anim calcmode="lin" valueType="num">
                                      <p:cBhvr>
                                        <p:cTn id="64" dur="500" fill="hold"/>
                                        <p:tgtEl>
                                          <p:spTgt spid="1088"/>
                                        </p:tgtEl>
                                        <p:attrNameLst>
                                          <p:attrName>ppt_h</p:attrName>
                                        </p:attrNameLst>
                                      </p:cBhvr>
                                      <p:tavLst>
                                        <p:tav tm="0">
                                          <p:val>
                                            <p:strVal val="ppt_h"/>
                                          </p:val>
                                        </p:tav>
                                        <p:tav tm="100000">
                                          <p:val>
                                            <p:fltVal val="0"/>
                                          </p:val>
                                        </p:tav>
                                      </p:tavLst>
                                    </p:anim>
                                    <p:set>
                                      <p:cBhvr>
                                        <p:cTn id="65" fill="hold">
                                          <p:stCondLst>
                                            <p:cond delay="499"/>
                                          </p:stCondLst>
                                        </p:cTn>
                                        <p:tgtEl>
                                          <p:spTgt spid="1088"/>
                                        </p:tgtEl>
                                        <p:attrNameLst>
                                          <p:attrName>style.visibility</p:attrName>
                                        </p:attrNameLst>
                                      </p:cBhvr>
                                      <p:to>
                                        <p:strVal val="hidden"/>
                                      </p:to>
                                    </p:set>
                                  </p:childTnLst>
                                </p:cTn>
                              </p:par>
                            </p:childTnLst>
                          </p:cTn>
                        </p:par>
                        <p:par>
                          <p:cTn id="66" fill="hold">
                            <p:stCondLst>
                              <p:cond delay="500"/>
                            </p:stCondLst>
                            <p:childTnLst>
                              <p:par>
                                <p:cTn id="67" presetID="23" presetClass="exit" presetSubtype="32" fill="hold" grpId="8" nodeType="afterEffect">
                                  <p:stCondLst>
                                    <p:cond delay="0"/>
                                  </p:stCondLst>
                                  <p:iterate>
                                    <p:tmAbs val="0"/>
                                  </p:iterate>
                                  <p:childTnLst>
                                    <p:anim calcmode="lin" valueType="num">
                                      <p:cBhvr>
                                        <p:cTn id="68" dur="500" fill="hold"/>
                                        <p:tgtEl>
                                          <p:spTgt spid="1092"/>
                                        </p:tgtEl>
                                        <p:attrNameLst>
                                          <p:attrName>ppt_w</p:attrName>
                                        </p:attrNameLst>
                                      </p:cBhvr>
                                      <p:tavLst>
                                        <p:tav tm="0">
                                          <p:val>
                                            <p:strVal val="ppt_w"/>
                                          </p:val>
                                        </p:tav>
                                        <p:tav tm="100000">
                                          <p:val>
                                            <p:fltVal val="0"/>
                                          </p:val>
                                        </p:tav>
                                      </p:tavLst>
                                    </p:anim>
                                    <p:anim calcmode="lin" valueType="num">
                                      <p:cBhvr>
                                        <p:cTn id="69" dur="500" fill="hold"/>
                                        <p:tgtEl>
                                          <p:spTgt spid="1092"/>
                                        </p:tgtEl>
                                        <p:attrNameLst>
                                          <p:attrName>ppt_h</p:attrName>
                                        </p:attrNameLst>
                                      </p:cBhvr>
                                      <p:tavLst>
                                        <p:tav tm="0">
                                          <p:val>
                                            <p:strVal val="ppt_h"/>
                                          </p:val>
                                        </p:tav>
                                        <p:tav tm="100000">
                                          <p:val>
                                            <p:fltVal val="0"/>
                                          </p:val>
                                        </p:tav>
                                      </p:tavLst>
                                    </p:anim>
                                    <p:set>
                                      <p:cBhvr>
                                        <p:cTn id="70" fill="hold">
                                          <p:stCondLst>
                                            <p:cond delay="499"/>
                                          </p:stCondLst>
                                        </p:cTn>
                                        <p:tgtEl>
                                          <p:spTgt spid="1092"/>
                                        </p:tgtEl>
                                        <p:attrNameLst>
                                          <p:attrName>style.visibility</p:attrName>
                                        </p:attrNameLst>
                                      </p:cBhvr>
                                      <p:to>
                                        <p:strVal val="hidden"/>
                                      </p:to>
                                    </p:set>
                                  </p:childTnLst>
                                </p:cTn>
                              </p:par>
                            </p:childTnLst>
                          </p:cTn>
                        </p:par>
                        <p:par>
                          <p:cTn id="71" fill="hold">
                            <p:stCondLst>
                              <p:cond delay="1000"/>
                            </p:stCondLst>
                            <p:childTnLst>
                              <p:par>
                                <p:cTn id="72" presetID="22" presetClass="entr" presetSubtype="8" fill="hold" grpId="9" nodeType="afterEffect">
                                  <p:stCondLst>
                                    <p:cond delay="0"/>
                                  </p:stCondLst>
                                  <p:iterate>
                                    <p:tmAbs val="0"/>
                                  </p:iterate>
                                  <p:childTnLst>
                                    <p:set>
                                      <p:cBhvr>
                                        <p:cTn id="73" fill="hold"/>
                                        <p:tgtEl>
                                          <p:spTgt spid="1126"/>
                                        </p:tgtEl>
                                        <p:attrNameLst>
                                          <p:attrName>style.visibility</p:attrName>
                                        </p:attrNameLst>
                                      </p:cBhvr>
                                      <p:to>
                                        <p:strVal val="visible"/>
                                      </p:to>
                                    </p:set>
                                    <p:animEffect transition="in" filter="wipe(left)">
                                      <p:cBhvr>
                                        <p:cTn id="74" dur="500"/>
                                        <p:tgtEl>
                                          <p:spTgt spid="1126"/>
                                        </p:tgtEl>
                                      </p:cBhvr>
                                    </p:animEffect>
                                  </p:childTnLst>
                                </p:cTn>
                              </p:par>
                            </p:childTnLst>
                          </p:cTn>
                        </p:par>
                        <p:par>
                          <p:cTn id="75" fill="hold">
                            <p:stCondLst>
                              <p:cond delay="1500"/>
                            </p:stCondLst>
                            <p:childTnLst>
                              <p:par>
                                <p:cTn id="76" presetID="10" presetClass="entr" fill="hold" grpId="10" nodeType="afterEffect">
                                  <p:stCondLst>
                                    <p:cond delay="0"/>
                                  </p:stCondLst>
                                  <p:iterate>
                                    <p:tmAbs val="0"/>
                                  </p:iterate>
                                  <p:childTnLst>
                                    <p:set>
                                      <p:cBhvr>
                                        <p:cTn id="77" fill="hold"/>
                                        <p:tgtEl>
                                          <p:spTgt spid="1132"/>
                                        </p:tgtEl>
                                        <p:attrNameLst>
                                          <p:attrName>style.visibility</p:attrName>
                                        </p:attrNameLst>
                                      </p:cBhvr>
                                      <p:to>
                                        <p:strVal val="visible"/>
                                      </p:to>
                                    </p:set>
                                    <p:animEffect transition="in" filter="fade">
                                      <p:cBhvr>
                                        <p:cTn id="78" dur="500"/>
                                        <p:tgtEl>
                                          <p:spTgt spid="1132"/>
                                        </p:tgtEl>
                                      </p:cBhvr>
                                    </p:animEffect>
                                  </p:childTnLst>
                                </p:cTn>
                              </p:par>
                            </p:childTnLst>
                          </p:cTn>
                        </p:par>
                        <p:par>
                          <p:cTn id="79" fill="hold">
                            <p:stCondLst>
                              <p:cond delay="2000"/>
                            </p:stCondLst>
                            <p:childTnLst>
                              <p:par>
                                <p:cTn id="80" presetID="22" presetClass="entr" presetSubtype="1" fill="hold" grpId="11" nodeType="afterEffect">
                                  <p:stCondLst>
                                    <p:cond delay="0"/>
                                  </p:stCondLst>
                                  <p:iterate>
                                    <p:tmAbs val="0"/>
                                  </p:iterate>
                                  <p:childTnLst>
                                    <p:set>
                                      <p:cBhvr>
                                        <p:cTn id="81" fill="hold"/>
                                        <p:tgtEl>
                                          <p:spTgt spid="1131"/>
                                        </p:tgtEl>
                                        <p:attrNameLst>
                                          <p:attrName>style.visibility</p:attrName>
                                        </p:attrNameLst>
                                      </p:cBhvr>
                                      <p:to>
                                        <p:strVal val="visible"/>
                                      </p:to>
                                    </p:set>
                                    <p:animEffect transition="in" filter="wipe(up)">
                                      <p:cBhvr>
                                        <p:cTn id="82" dur="500"/>
                                        <p:tgtEl>
                                          <p:spTgt spid="113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2" nodeType="clickEffect">
                                  <p:stCondLst>
                                    <p:cond delay="0"/>
                                  </p:stCondLst>
                                  <p:iterate>
                                    <p:tmAbs val="0"/>
                                  </p:iterate>
                                  <p:childTnLst>
                                    <p:set>
                                      <p:cBhvr>
                                        <p:cTn id="86" fill="hold"/>
                                        <p:tgtEl>
                                          <p:spTgt spid="1130"/>
                                        </p:tgtEl>
                                        <p:attrNameLst>
                                          <p:attrName>style.visibility</p:attrName>
                                        </p:attrNameLst>
                                      </p:cBhvr>
                                      <p:to>
                                        <p:strVal val="visible"/>
                                      </p:to>
                                    </p:set>
                                    <p:animEffect transition="in" filter="fade">
                                      <p:cBhvr>
                                        <p:cTn id="87" dur="500"/>
                                        <p:tgtEl>
                                          <p:spTgt spid="1130"/>
                                        </p:tgtEl>
                                      </p:cBhvr>
                                    </p:animEffect>
                                  </p:childTnLst>
                                </p:cTn>
                              </p:par>
                            </p:childTnLst>
                          </p:cTn>
                        </p:par>
                        <p:par>
                          <p:cTn id="88" fill="hold">
                            <p:stCondLst>
                              <p:cond delay="500"/>
                            </p:stCondLst>
                            <p:childTnLst>
                              <p:par>
                                <p:cTn id="89" presetID="10" presetClass="entr" fill="hold" grpId="13" nodeType="afterEffect">
                                  <p:stCondLst>
                                    <p:cond delay="0"/>
                                  </p:stCondLst>
                                  <p:iterate>
                                    <p:tmAbs val="0"/>
                                  </p:iterate>
                                  <p:childTnLst>
                                    <p:set>
                                      <p:cBhvr>
                                        <p:cTn id="90" fill="hold"/>
                                        <p:tgtEl>
                                          <p:spTgt spid="1127"/>
                                        </p:tgtEl>
                                        <p:attrNameLst>
                                          <p:attrName>style.visibility</p:attrName>
                                        </p:attrNameLst>
                                      </p:cBhvr>
                                      <p:to>
                                        <p:strVal val="visible"/>
                                      </p:to>
                                    </p:set>
                                    <p:animEffect transition="in" filter="fade">
                                      <p:cBhvr>
                                        <p:cTn id="91" dur="500"/>
                                        <p:tgtEl>
                                          <p:spTgt spid="112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fill="hold" grpId="14" nodeType="clickEffect">
                                  <p:stCondLst>
                                    <p:cond delay="0"/>
                                  </p:stCondLst>
                                  <p:iterate>
                                    <p:tmAbs val="0"/>
                                  </p:iterate>
                                  <p:childTnLst>
                                    <p:set>
                                      <p:cBhvr>
                                        <p:cTn id="95" fill="hold"/>
                                        <p:tgtEl>
                                          <p:spTgt spid="1129"/>
                                        </p:tgtEl>
                                        <p:attrNameLst>
                                          <p:attrName>style.visibility</p:attrName>
                                        </p:attrNameLst>
                                      </p:cBhvr>
                                      <p:to>
                                        <p:strVal val="visible"/>
                                      </p:to>
                                    </p:set>
                                    <p:animEffect transition="in" filter="fade">
                                      <p:cBhvr>
                                        <p:cTn id="96" dur="500"/>
                                        <p:tgtEl>
                                          <p:spTgt spid="1129"/>
                                        </p:tgtEl>
                                      </p:cBhvr>
                                    </p:animEffect>
                                  </p:childTnLst>
                                </p:cTn>
                              </p:par>
                            </p:childTnLst>
                          </p:cTn>
                        </p:par>
                        <p:par>
                          <p:cTn id="97" fill="hold">
                            <p:stCondLst>
                              <p:cond delay="500"/>
                            </p:stCondLst>
                            <p:childTnLst>
                              <p:par>
                                <p:cTn id="98" presetID="10" presetClass="entr" fill="hold" grpId="15" nodeType="afterEffect">
                                  <p:stCondLst>
                                    <p:cond delay="0"/>
                                  </p:stCondLst>
                                  <p:iterate>
                                    <p:tmAbs val="0"/>
                                  </p:iterate>
                                  <p:childTnLst>
                                    <p:set>
                                      <p:cBhvr>
                                        <p:cTn id="99" fill="hold"/>
                                        <p:tgtEl>
                                          <p:spTgt spid="1128"/>
                                        </p:tgtEl>
                                        <p:attrNameLst>
                                          <p:attrName>style.visibility</p:attrName>
                                        </p:attrNameLst>
                                      </p:cBhvr>
                                      <p:to>
                                        <p:strVal val="visible"/>
                                      </p:to>
                                    </p:set>
                                    <p:animEffect transition="in" filter="fade">
                                      <p:cBhvr>
                                        <p:cTn id="100" dur="500"/>
                                        <p:tgtEl>
                                          <p:spTgt spid="112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fill="hold" grpId="2" nodeType="clickEffect">
                                  <p:stCondLst>
                                    <p:cond delay="0"/>
                                  </p:stCondLst>
                                  <p:iterate>
                                    <p:tmAbs val="0"/>
                                  </p:iterate>
                                  <p:childTnLst>
                                    <p:set>
                                      <p:cBhvr>
                                        <p:cTn id="104" fill="hold"/>
                                        <p:tgtEl>
                                          <p:spTgt spid="1091">
                                            <p:txEl>
                                              <p:pRg st="7" end="7"/>
                                            </p:txEl>
                                          </p:spTgt>
                                        </p:tgtEl>
                                        <p:attrNameLst>
                                          <p:attrName>style.visibility</p:attrName>
                                        </p:attrNameLst>
                                      </p:cBhvr>
                                      <p:to>
                                        <p:strVal val="visible"/>
                                      </p:to>
                                    </p:set>
                                    <p:animEffect transition="in" filter="fade">
                                      <p:cBhvr>
                                        <p:cTn id="105" dur="500"/>
                                        <p:tgtEl>
                                          <p:spTgt spid="1091">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fill="hold" grpId="2" nodeType="clickEffect">
                                  <p:stCondLst>
                                    <p:cond delay="0"/>
                                  </p:stCondLst>
                                  <p:iterate>
                                    <p:tmAbs val="0"/>
                                  </p:iterate>
                                  <p:childTnLst>
                                    <p:set>
                                      <p:cBhvr>
                                        <p:cTn id="109" fill="hold"/>
                                        <p:tgtEl>
                                          <p:spTgt spid="1091">
                                            <p:txEl>
                                              <p:pRg st="8" end="8"/>
                                            </p:txEl>
                                          </p:spTgt>
                                        </p:tgtEl>
                                        <p:attrNameLst>
                                          <p:attrName>style.visibility</p:attrName>
                                        </p:attrNameLst>
                                      </p:cBhvr>
                                      <p:to>
                                        <p:strVal val="visible"/>
                                      </p:to>
                                    </p:set>
                                    <p:animEffect transition="in" filter="fade">
                                      <p:cBhvr>
                                        <p:cTn id="110" dur="500"/>
                                        <p:tgtEl>
                                          <p:spTgt spid="1091">
                                            <p:txEl>
                                              <p:pRg st="8" end="8"/>
                                            </p:txEl>
                                          </p:spTgt>
                                        </p:tgtEl>
                                      </p:cBhvr>
                                    </p:animEffect>
                                  </p:childTnLst>
                                </p:cTn>
                              </p:par>
                            </p:childTnLst>
                          </p:cTn>
                        </p:par>
                        <p:par>
                          <p:cTn id="111" fill="hold">
                            <p:stCondLst>
                              <p:cond delay="500"/>
                            </p:stCondLst>
                            <p:childTnLst>
                              <p:par>
                                <p:cTn id="112" presetID="10" presetClass="entr" fill="hold" grpId="2" nodeType="afterEffect">
                                  <p:stCondLst>
                                    <p:cond delay="0"/>
                                  </p:stCondLst>
                                  <p:iterate>
                                    <p:tmAbs val="0"/>
                                  </p:iterate>
                                  <p:childTnLst>
                                    <p:set>
                                      <p:cBhvr>
                                        <p:cTn id="113" fill="hold"/>
                                        <p:tgtEl>
                                          <p:spTgt spid="1091">
                                            <p:txEl>
                                              <p:pRg st="9" end="9"/>
                                            </p:txEl>
                                          </p:spTgt>
                                        </p:tgtEl>
                                        <p:attrNameLst>
                                          <p:attrName>style.visibility</p:attrName>
                                        </p:attrNameLst>
                                      </p:cBhvr>
                                      <p:to>
                                        <p:strVal val="visible"/>
                                      </p:to>
                                    </p:set>
                                    <p:animEffect transition="in" filter="fade">
                                      <p:cBhvr>
                                        <p:cTn id="114" dur="500"/>
                                        <p:tgtEl>
                                          <p:spTgt spid="1091">
                                            <p:txEl>
                                              <p:pRg st="9" end="9"/>
                                            </p:txEl>
                                          </p:spTgt>
                                        </p:tgtEl>
                                      </p:cBhvr>
                                    </p:animEffect>
                                  </p:childTnLst>
                                </p:cTn>
                              </p:par>
                            </p:childTnLst>
                          </p:cTn>
                        </p:par>
                        <p:par>
                          <p:cTn id="115" fill="hold">
                            <p:stCondLst>
                              <p:cond delay="1000"/>
                            </p:stCondLst>
                            <p:childTnLst>
                              <p:par>
                                <p:cTn id="116" presetID="10" presetClass="entr" fill="hold" grpId="2" nodeType="afterEffect">
                                  <p:stCondLst>
                                    <p:cond delay="0"/>
                                  </p:stCondLst>
                                  <p:iterate>
                                    <p:tmAbs val="0"/>
                                  </p:iterate>
                                  <p:childTnLst>
                                    <p:set>
                                      <p:cBhvr>
                                        <p:cTn id="117" fill="hold"/>
                                        <p:tgtEl>
                                          <p:spTgt spid="1091">
                                            <p:txEl>
                                              <p:pRg st="10" end="10"/>
                                            </p:txEl>
                                          </p:spTgt>
                                        </p:tgtEl>
                                        <p:attrNameLst>
                                          <p:attrName>style.visibility</p:attrName>
                                        </p:attrNameLst>
                                      </p:cBhvr>
                                      <p:to>
                                        <p:strVal val="visible"/>
                                      </p:to>
                                    </p:set>
                                    <p:animEffect transition="in" filter="fade">
                                      <p:cBhvr>
                                        <p:cTn id="118" dur="500"/>
                                        <p:tgtEl>
                                          <p:spTgt spid="1091">
                                            <p:txEl>
                                              <p:pRg st="10" end="10"/>
                                            </p:txEl>
                                          </p:spTgt>
                                        </p:tgtEl>
                                      </p:cBhvr>
                                    </p:animEffect>
                                  </p:childTnLst>
                                </p:cTn>
                              </p:par>
                            </p:childTnLst>
                          </p:cTn>
                        </p:par>
                        <p:par>
                          <p:cTn id="119" fill="hold">
                            <p:stCondLst>
                              <p:cond delay="1500"/>
                            </p:stCondLst>
                            <p:childTnLst>
                              <p:par>
                                <p:cTn id="120" presetID="23" presetClass="exit" presetSubtype="32" fill="hold" grpId="16" nodeType="afterEffect">
                                  <p:stCondLst>
                                    <p:cond delay="0"/>
                                  </p:stCondLst>
                                  <p:iterate>
                                    <p:tmAbs val="0"/>
                                  </p:iterate>
                                  <p:childTnLst>
                                    <p:anim calcmode="lin" valueType="num">
                                      <p:cBhvr>
                                        <p:cTn id="121" dur="500" fill="hold"/>
                                        <p:tgtEl>
                                          <p:spTgt spid="1127"/>
                                        </p:tgtEl>
                                        <p:attrNameLst>
                                          <p:attrName>ppt_w</p:attrName>
                                        </p:attrNameLst>
                                      </p:cBhvr>
                                      <p:tavLst>
                                        <p:tav tm="0">
                                          <p:val>
                                            <p:strVal val="ppt_w"/>
                                          </p:val>
                                        </p:tav>
                                        <p:tav tm="100000">
                                          <p:val>
                                            <p:fltVal val="0"/>
                                          </p:val>
                                        </p:tav>
                                      </p:tavLst>
                                    </p:anim>
                                    <p:anim calcmode="lin" valueType="num">
                                      <p:cBhvr>
                                        <p:cTn id="122" dur="500" fill="hold"/>
                                        <p:tgtEl>
                                          <p:spTgt spid="1127"/>
                                        </p:tgtEl>
                                        <p:attrNameLst>
                                          <p:attrName>ppt_h</p:attrName>
                                        </p:attrNameLst>
                                      </p:cBhvr>
                                      <p:tavLst>
                                        <p:tav tm="0">
                                          <p:val>
                                            <p:strVal val="ppt_h"/>
                                          </p:val>
                                        </p:tav>
                                        <p:tav tm="100000">
                                          <p:val>
                                            <p:fltVal val="0"/>
                                          </p:val>
                                        </p:tav>
                                      </p:tavLst>
                                    </p:anim>
                                    <p:set>
                                      <p:cBhvr>
                                        <p:cTn id="123" fill="hold">
                                          <p:stCondLst>
                                            <p:cond delay="499"/>
                                          </p:stCondLst>
                                        </p:cTn>
                                        <p:tgtEl>
                                          <p:spTgt spid="1127"/>
                                        </p:tgtEl>
                                        <p:attrNameLst>
                                          <p:attrName>style.visibility</p:attrName>
                                        </p:attrNameLst>
                                      </p:cBhvr>
                                      <p:to>
                                        <p:strVal val="hidden"/>
                                      </p:to>
                                    </p:set>
                                  </p:childTnLst>
                                </p:cTn>
                              </p:par>
                            </p:childTnLst>
                          </p:cTn>
                        </p:par>
                        <p:par>
                          <p:cTn id="124" fill="hold">
                            <p:stCondLst>
                              <p:cond delay="2000"/>
                            </p:stCondLst>
                            <p:childTnLst>
                              <p:par>
                                <p:cTn id="125" presetID="23" presetClass="exit" presetSubtype="32" fill="hold" grpId="17" nodeType="afterEffect">
                                  <p:stCondLst>
                                    <p:cond delay="0"/>
                                  </p:stCondLst>
                                  <p:iterate>
                                    <p:tmAbs val="0"/>
                                  </p:iterate>
                                  <p:childTnLst>
                                    <p:anim calcmode="lin" valueType="num">
                                      <p:cBhvr>
                                        <p:cTn id="126" dur="500" fill="hold"/>
                                        <p:tgtEl>
                                          <p:spTgt spid="1128"/>
                                        </p:tgtEl>
                                        <p:attrNameLst>
                                          <p:attrName>ppt_w</p:attrName>
                                        </p:attrNameLst>
                                      </p:cBhvr>
                                      <p:tavLst>
                                        <p:tav tm="0">
                                          <p:val>
                                            <p:strVal val="ppt_w"/>
                                          </p:val>
                                        </p:tav>
                                        <p:tav tm="100000">
                                          <p:val>
                                            <p:fltVal val="0"/>
                                          </p:val>
                                        </p:tav>
                                      </p:tavLst>
                                    </p:anim>
                                    <p:anim calcmode="lin" valueType="num">
                                      <p:cBhvr>
                                        <p:cTn id="127" dur="500" fill="hold"/>
                                        <p:tgtEl>
                                          <p:spTgt spid="1128"/>
                                        </p:tgtEl>
                                        <p:attrNameLst>
                                          <p:attrName>ppt_h</p:attrName>
                                        </p:attrNameLst>
                                      </p:cBhvr>
                                      <p:tavLst>
                                        <p:tav tm="0">
                                          <p:val>
                                            <p:strVal val="ppt_h"/>
                                          </p:val>
                                        </p:tav>
                                        <p:tav tm="100000">
                                          <p:val>
                                            <p:fltVal val="0"/>
                                          </p:val>
                                        </p:tav>
                                      </p:tavLst>
                                    </p:anim>
                                    <p:set>
                                      <p:cBhvr>
                                        <p:cTn id="128" fill="hold">
                                          <p:stCondLst>
                                            <p:cond delay="499"/>
                                          </p:stCondLst>
                                        </p:cTn>
                                        <p:tgtEl>
                                          <p:spTgt spid="1128"/>
                                        </p:tgtEl>
                                        <p:attrNameLst>
                                          <p:attrName>style.visibility</p:attrName>
                                        </p:attrNameLst>
                                      </p:cBhvr>
                                      <p:to>
                                        <p:strVal val="hidden"/>
                                      </p:to>
                                    </p:set>
                                  </p:childTnLst>
                                </p:cTn>
                              </p:par>
                            </p:childTnLst>
                          </p:cTn>
                        </p:par>
                        <p:par>
                          <p:cTn id="129" fill="hold">
                            <p:stCondLst>
                              <p:cond delay="2500"/>
                            </p:stCondLst>
                            <p:childTnLst>
                              <p:par>
                                <p:cTn id="130" presetID="23" presetClass="exit" presetSubtype="32" fill="hold" grpId="18" nodeType="afterEffect">
                                  <p:stCondLst>
                                    <p:cond delay="0"/>
                                  </p:stCondLst>
                                  <p:iterate>
                                    <p:tmAbs val="0"/>
                                  </p:iterate>
                                  <p:childTnLst>
                                    <p:anim calcmode="lin" valueType="num">
                                      <p:cBhvr>
                                        <p:cTn id="131" dur="500" fill="hold"/>
                                        <p:tgtEl>
                                          <p:spTgt spid="1132"/>
                                        </p:tgtEl>
                                        <p:attrNameLst>
                                          <p:attrName>ppt_w</p:attrName>
                                        </p:attrNameLst>
                                      </p:cBhvr>
                                      <p:tavLst>
                                        <p:tav tm="0">
                                          <p:val>
                                            <p:strVal val="ppt_w"/>
                                          </p:val>
                                        </p:tav>
                                        <p:tav tm="100000">
                                          <p:val>
                                            <p:fltVal val="0"/>
                                          </p:val>
                                        </p:tav>
                                      </p:tavLst>
                                    </p:anim>
                                    <p:anim calcmode="lin" valueType="num">
                                      <p:cBhvr>
                                        <p:cTn id="132" dur="500" fill="hold"/>
                                        <p:tgtEl>
                                          <p:spTgt spid="1132"/>
                                        </p:tgtEl>
                                        <p:attrNameLst>
                                          <p:attrName>ppt_h</p:attrName>
                                        </p:attrNameLst>
                                      </p:cBhvr>
                                      <p:tavLst>
                                        <p:tav tm="0">
                                          <p:val>
                                            <p:strVal val="ppt_h"/>
                                          </p:val>
                                        </p:tav>
                                        <p:tav tm="100000">
                                          <p:val>
                                            <p:fltVal val="0"/>
                                          </p:val>
                                        </p:tav>
                                      </p:tavLst>
                                    </p:anim>
                                    <p:set>
                                      <p:cBhvr>
                                        <p:cTn id="133" fill="hold">
                                          <p:stCondLst>
                                            <p:cond delay="499"/>
                                          </p:stCondLst>
                                        </p:cTn>
                                        <p:tgtEl>
                                          <p:spTgt spid="1132"/>
                                        </p:tgtEl>
                                        <p:attrNameLst>
                                          <p:attrName>style.visibility</p:attrName>
                                        </p:attrNameLst>
                                      </p:cBhvr>
                                      <p:to>
                                        <p:strVal val="hidden"/>
                                      </p:to>
                                    </p:set>
                                  </p:childTnLst>
                                </p:cTn>
                              </p:par>
                            </p:childTnLst>
                          </p:cTn>
                        </p:par>
                        <p:par>
                          <p:cTn id="134" fill="hold">
                            <p:stCondLst>
                              <p:cond delay="3000"/>
                            </p:stCondLst>
                            <p:childTnLst>
                              <p:par>
                                <p:cTn id="135" presetID="23" presetClass="exit" presetSubtype="32" fill="hold" grpId="19" nodeType="afterEffect">
                                  <p:stCondLst>
                                    <p:cond delay="0"/>
                                  </p:stCondLst>
                                  <p:iterate>
                                    <p:tmAbs val="0"/>
                                  </p:iterate>
                                  <p:childTnLst>
                                    <p:anim calcmode="lin" valueType="num">
                                      <p:cBhvr>
                                        <p:cTn id="136" dur="500" fill="hold"/>
                                        <p:tgtEl>
                                          <p:spTgt spid="1129"/>
                                        </p:tgtEl>
                                        <p:attrNameLst>
                                          <p:attrName>ppt_w</p:attrName>
                                        </p:attrNameLst>
                                      </p:cBhvr>
                                      <p:tavLst>
                                        <p:tav tm="0">
                                          <p:val>
                                            <p:strVal val="ppt_w"/>
                                          </p:val>
                                        </p:tav>
                                        <p:tav tm="100000">
                                          <p:val>
                                            <p:fltVal val="0"/>
                                          </p:val>
                                        </p:tav>
                                      </p:tavLst>
                                    </p:anim>
                                    <p:anim calcmode="lin" valueType="num">
                                      <p:cBhvr>
                                        <p:cTn id="137" dur="500" fill="hold"/>
                                        <p:tgtEl>
                                          <p:spTgt spid="1129"/>
                                        </p:tgtEl>
                                        <p:attrNameLst>
                                          <p:attrName>ppt_h</p:attrName>
                                        </p:attrNameLst>
                                      </p:cBhvr>
                                      <p:tavLst>
                                        <p:tav tm="0">
                                          <p:val>
                                            <p:strVal val="ppt_h"/>
                                          </p:val>
                                        </p:tav>
                                        <p:tav tm="100000">
                                          <p:val>
                                            <p:fltVal val="0"/>
                                          </p:val>
                                        </p:tav>
                                      </p:tavLst>
                                    </p:anim>
                                    <p:set>
                                      <p:cBhvr>
                                        <p:cTn id="138" fill="hold">
                                          <p:stCondLst>
                                            <p:cond delay="499"/>
                                          </p:stCondLst>
                                        </p:cTn>
                                        <p:tgtEl>
                                          <p:spTgt spid="1129"/>
                                        </p:tgtEl>
                                        <p:attrNameLst>
                                          <p:attrName>style.visibility</p:attrName>
                                        </p:attrNameLst>
                                      </p:cBhvr>
                                      <p:to>
                                        <p:strVal val="hidden"/>
                                      </p:to>
                                    </p:set>
                                  </p:childTnLst>
                                </p:cTn>
                              </p:par>
                            </p:childTnLst>
                          </p:cTn>
                        </p:par>
                        <p:par>
                          <p:cTn id="139" fill="hold">
                            <p:stCondLst>
                              <p:cond delay="3500"/>
                            </p:stCondLst>
                            <p:childTnLst>
                              <p:par>
                                <p:cTn id="140" presetID="23" presetClass="exit" presetSubtype="32" fill="hold" grpId="20" nodeType="afterEffect">
                                  <p:stCondLst>
                                    <p:cond delay="0"/>
                                  </p:stCondLst>
                                  <p:iterate>
                                    <p:tmAbs val="0"/>
                                  </p:iterate>
                                  <p:childTnLst>
                                    <p:anim calcmode="lin" valueType="num">
                                      <p:cBhvr>
                                        <p:cTn id="141" dur="500" fill="hold"/>
                                        <p:tgtEl>
                                          <p:spTgt spid="1130"/>
                                        </p:tgtEl>
                                        <p:attrNameLst>
                                          <p:attrName>ppt_w</p:attrName>
                                        </p:attrNameLst>
                                      </p:cBhvr>
                                      <p:tavLst>
                                        <p:tav tm="0">
                                          <p:val>
                                            <p:strVal val="ppt_w"/>
                                          </p:val>
                                        </p:tav>
                                        <p:tav tm="100000">
                                          <p:val>
                                            <p:fltVal val="0"/>
                                          </p:val>
                                        </p:tav>
                                      </p:tavLst>
                                    </p:anim>
                                    <p:anim calcmode="lin" valueType="num">
                                      <p:cBhvr>
                                        <p:cTn id="142" dur="500" fill="hold"/>
                                        <p:tgtEl>
                                          <p:spTgt spid="1130"/>
                                        </p:tgtEl>
                                        <p:attrNameLst>
                                          <p:attrName>ppt_h</p:attrName>
                                        </p:attrNameLst>
                                      </p:cBhvr>
                                      <p:tavLst>
                                        <p:tav tm="0">
                                          <p:val>
                                            <p:strVal val="ppt_h"/>
                                          </p:val>
                                        </p:tav>
                                        <p:tav tm="100000">
                                          <p:val>
                                            <p:fltVal val="0"/>
                                          </p:val>
                                        </p:tav>
                                      </p:tavLst>
                                    </p:anim>
                                    <p:set>
                                      <p:cBhvr>
                                        <p:cTn id="143" fill="hold">
                                          <p:stCondLst>
                                            <p:cond delay="499"/>
                                          </p:stCondLst>
                                        </p:cTn>
                                        <p:tgtEl>
                                          <p:spTgt spid="1130"/>
                                        </p:tgtEl>
                                        <p:attrNameLst>
                                          <p:attrName>style.visibility</p:attrName>
                                        </p:attrNameLst>
                                      </p:cBhvr>
                                      <p:to>
                                        <p:strVal val="hidden"/>
                                      </p:to>
                                    </p:set>
                                  </p:childTnLst>
                                </p:cTn>
                              </p:par>
                            </p:childTnLst>
                          </p:cTn>
                        </p:par>
                        <p:par>
                          <p:cTn id="144" fill="hold">
                            <p:stCondLst>
                              <p:cond delay="4000"/>
                            </p:stCondLst>
                            <p:childTnLst>
                              <p:par>
                                <p:cTn id="145" presetID="23" presetClass="exit" presetSubtype="32" fill="hold" grpId="21" nodeType="afterEffect">
                                  <p:stCondLst>
                                    <p:cond delay="0"/>
                                  </p:stCondLst>
                                  <p:iterate>
                                    <p:tmAbs val="0"/>
                                  </p:iterate>
                                  <p:childTnLst>
                                    <p:anim calcmode="lin" valueType="num">
                                      <p:cBhvr>
                                        <p:cTn id="146" dur="500" fill="hold"/>
                                        <p:tgtEl>
                                          <p:spTgt spid="1131"/>
                                        </p:tgtEl>
                                        <p:attrNameLst>
                                          <p:attrName>ppt_w</p:attrName>
                                        </p:attrNameLst>
                                      </p:cBhvr>
                                      <p:tavLst>
                                        <p:tav tm="0">
                                          <p:val>
                                            <p:strVal val="ppt_w"/>
                                          </p:val>
                                        </p:tav>
                                        <p:tav tm="100000">
                                          <p:val>
                                            <p:fltVal val="0"/>
                                          </p:val>
                                        </p:tav>
                                      </p:tavLst>
                                    </p:anim>
                                    <p:anim calcmode="lin" valueType="num">
                                      <p:cBhvr>
                                        <p:cTn id="147" dur="500" fill="hold"/>
                                        <p:tgtEl>
                                          <p:spTgt spid="1131"/>
                                        </p:tgtEl>
                                        <p:attrNameLst>
                                          <p:attrName>ppt_h</p:attrName>
                                        </p:attrNameLst>
                                      </p:cBhvr>
                                      <p:tavLst>
                                        <p:tav tm="0">
                                          <p:val>
                                            <p:strVal val="ppt_h"/>
                                          </p:val>
                                        </p:tav>
                                        <p:tav tm="100000">
                                          <p:val>
                                            <p:fltVal val="0"/>
                                          </p:val>
                                        </p:tav>
                                      </p:tavLst>
                                    </p:anim>
                                    <p:set>
                                      <p:cBhvr>
                                        <p:cTn id="148" fill="hold">
                                          <p:stCondLst>
                                            <p:cond delay="499"/>
                                          </p:stCondLst>
                                        </p:cTn>
                                        <p:tgtEl>
                                          <p:spTgt spid="1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 grpId="3" animBg="1" advAuto="0"/>
      <p:bldP spid="1088" grpId="6" animBg="1" advAuto="0"/>
      <p:bldP spid="1088" grpId="7" animBg="1" advAuto="0"/>
      <p:bldP spid="1089" grpId="4" animBg="1" advAuto="0"/>
      <p:bldP spid="1090" grpId="1" animBg="1" advAuto="0"/>
      <p:bldP spid="1091" grpId="2" build="p" bldLvl="5" animBg="1" advAuto="0"/>
      <p:bldP spid="1092" grpId="5" animBg="1" advAuto="0"/>
      <p:bldP spid="1092" grpId="8" animBg="1" advAuto="0"/>
      <p:bldP spid="1126" grpId="9" animBg="1" advAuto="0"/>
      <p:bldP spid="1127" grpId="13" animBg="1" advAuto="0"/>
      <p:bldP spid="1127" grpId="16" animBg="1" advAuto="0"/>
      <p:bldP spid="1128" grpId="15" animBg="1" advAuto="0"/>
      <p:bldP spid="1128" grpId="17" animBg="1" advAuto="0"/>
      <p:bldP spid="1129" grpId="14" animBg="1" advAuto="0"/>
      <p:bldP spid="1129" grpId="19" animBg="1" advAuto="0"/>
      <p:bldP spid="1130" grpId="12" animBg="1" advAuto="0"/>
      <p:bldP spid="1130" grpId="20" animBg="1" advAuto="0"/>
      <p:bldP spid="1131" grpId="11" animBg="1" advAuto="0"/>
      <p:bldP spid="1131" grpId="21" animBg="1" advAuto="0"/>
      <p:bldP spid="1132" grpId="10" animBg="1" advAuto="0"/>
      <p:bldP spid="1132" grpId="18"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 name="Partitioning"/>
          <p:cNvSpPr txBox="1">
            <a:spLocks noGrp="1"/>
          </p:cNvSpPr>
          <p:nvPr>
            <p:ph type="title"/>
          </p:nvPr>
        </p:nvSpPr>
        <p:spPr>
          <a:prstGeom prst="rect">
            <a:avLst/>
          </a:prstGeom>
        </p:spPr>
        <p:txBody>
          <a:bodyPr/>
          <a:lstStyle/>
          <a:p>
            <a:r>
              <a:t>Partitioning</a:t>
            </a:r>
          </a:p>
        </p:txBody>
      </p:sp>
      <p:sp>
        <p:nvSpPr>
          <p:cNvPr id="1137" name="Choosing the pivot…"/>
          <p:cNvSpPr txBox="1">
            <a:spLocks noGrp="1"/>
          </p:cNvSpPr>
          <p:nvPr>
            <p:ph type="body" sz="half" idx="1"/>
          </p:nvPr>
        </p:nvSpPr>
        <p:spPr>
          <a:xfrm>
            <a:off x="190500" y="2343150"/>
            <a:ext cx="12382500" cy="8096250"/>
          </a:xfrm>
          <a:prstGeom prst="rect">
            <a:avLst/>
          </a:prstGeom>
        </p:spPr>
        <p:txBody>
          <a:bodyPr/>
          <a:lstStyle/>
          <a:p>
            <a:pPr>
              <a:spcBef>
                <a:spcPts val="1000"/>
              </a:spcBef>
              <a:buBlip>
                <a:blip r:embed="rId3"/>
              </a:buBlip>
            </a:pPr>
            <a:r>
              <a:t>Choosing the pivot</a:t>
            </a:r>
          </a:p>
          <a:p>
            <a:pPr lvl="1">
              <a:spcBef>
                <a:spcPts val="1000"/>
              </a:spcBef>
              <a:buBlip>
                <a:blip r:embed="rId3"/>
              </a:buBlip>
            </a:pPr>
            <a:r>
              <a:t>Pivot should be median value</a:t>
            </a:r>
          </a:p>
          <a:p>
            <a:pPr lvl="1">
              <a:spcBef>
                <a:spcPts val="1000"/>
              </a:spcBef>
              <a:buBlip>
                <a:blip r:embed="rId3"/>
              </a:buBlip>
              <a:defRPr spc="-48"/>
            </a:pPr>
            <a:r>
              <a:t>Easier to find median of a subset of values</a:t>
            </a:r>
          </a:p>
          <a:p>
            <a:pPr lvl="2">
              <a:spcBef>
                <a:spcPts val="1000"/>
              </a:spcBef>
              <a:buBlip>
                <a:blip r:embed="rId3"/>
              </a:buBlip>
            </a:pPr>
            <a:r>
              <a:t>Select median of three entries</a:t>
            </a:r>
          </a:p>
          <a:p>
            <a:pPr lvl="2">
              <a:spcBef>
                <a:spcPts val="1000"/>
              </a:spcBef>
              <a:buBlip>
                <a:blip r:embed="rId3"/>
              </a:buBlip>
            </a:pPr>
            <a:r>
              <a:t>Sort first, middle and last elements</a:t>
            </a:r>
          </a:p>
          <a:p>
            <a:pPr>
              <a:spcBef>
                <a:spcPts val="1000"/>
              </a:spcBef>
              <a:buBlip>
                <a:blip r:embed="rId3"/>
              </a:buBlip>
            </a:pPr>
            <a:r>
              <a:t>Partition the array</a:t>
            </a:r>
          </a:p>
          <a:p>
            <a:pPr lvl="1">
              <a:spcBef>
                <a:spcPts val="1000"/>
              </a:spcBef>
              <a:buBlip>
                <a:blip r:embed="rId3"/>
              </a:buBlip>
            </a:pPr>
            <a:r>
              <a:t>Prepare for partitioning</a:t>
            </a:r>
          </a:p>
          <a:p>
            <a:pPr lvl="1">
              <a:spcBef>
                <a:spcPts val="1000"/>
              </a:spcBef>
              <a:buBlip>
                <a:blip r:embed="rId3"/>
              </a:buBlip>
            </a:pPr>
            <a:r>
              <a:t>Partition the entries</a:t>
            </a:r>
          </a:p>
          <a:p>
            <a:pPr lvl="1">
              <a:spcBef>
                <a:spcPts val="1000"/>
              </a:spcBef>
              <a:buBlip>
                <a:blip r:embed="rId3"/>
              </a:buBlip>
            </a:pPr>
            <a:r>
              <a:t>Move pivot into place</a:t>
            </a:r>
          </a:p>
        </p:txBody>
      </p:sp>
      <p:sp>
        <p:nvSpPr>
          <p:cNvPr id="1138" name="Rectangle"/>
          <p:cNvSpPr/>
          <p:nvPr/>
        </p:nvSpPr>
        <p:spPr>
          <a:xfrm>
            <a:off x="12458700" y="2381250"/>
            <a:ext cx="11696700" cy="622935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1185" name="Group"/>
          <p:cNvGrpSpPr/>
          <p:nvPr/>
        </p:nvGrpSpPr>
        <p:grpSpPr>
          <a:xfrm>
            <a:off x="190500" y="10248900"/>
            <a:ext cx="17545050" cy="1962150"/>
            <a:chOff x="0" y="0"/>
            <a:chExt cx="17545050" cy="1962150"/>
          </a:xfrm>
        </p:grpSpPr>
        <p:sp>
          <p:nvSpPr>
            <p:cNvPr id="1139" name="Rectangle"/>
            <p:cNvSpPr/>
            <p:nvPr/>
          </p:nvSpPr>
          <p:spPr>
            <a:xfrm>
              <a:off x="0" y="0"/>
              <a:ext cx="17545050" cy="1962150"/>
            </a:xfrm>
            <a:prstGeom prst="rect">
              <a:avLst/>
            </a:prstGeom>
            <a:gradFill flip="none" rotWithShape="1">
              <a:gsLst>
                <a:gs pos="0">
                  <a:srgbClr val="C0EDAC"/>
                </a:gs>
                <a:gs pos="100000">
                  <a:srgbClr val="B1D389"/>
                </a:gs>
              </a:gsLst>
              <a:lin ang="5400000" scaled="0"/>
            </a:gradFill>
            <a:ln w="12700" cap="flat">
              <a:noFill/>
              <a:miter lim="400000"/>
            </a:ln>
            <a:effectLst>
              <a:outerShdw blurRad="431800" dir="2400000" rotWithShape="0">
                <a:srgbClr val="000000"/>
              </a:outerShdw>
            </a:effectLst>
          </p:spPr>
          <p:txBody>
            <a:bodyPr wrap="square" lIns="76200" tIns="76200" rIns="76200" bIns="76200" numCol="1" anchor="ctr">
              <a:noAutofit/>
            </a:bodyPr>
            <a:lstStyle/>
            <a:p>
              <a:pPr>
                <a:defRPr sz="48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140" name="Square"/>
            <p:cNvSpPr/>
            <p:nvPr/>
          </p:nvSpPr>
          <p:spPr>
            <a:xfrm>
              <a:off x="2857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41" name="0"/>
            <p:cNvSpPr/>
            <p:nvPr/>
          </p:nvSpPr>
          <p:spPr>
            <a:xfrm>
              <a:off x="5334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0</a:t>
              </a:r>
            </a:p>
          </p:txBody>
        </p:sp>
        <p:sp>
          <p:nvSpPr>
            <p:cNvPr id="1142" name="Square"/>
            <p:cNvSpPr/>
            <p:nvPr/>
          </p:nvSpPr>
          <p:spPr>
            <a:xfrm>
              <a:off x="13525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43" name="1"/>
            <p:cNvSpPr/>
            <p:nvPr/>
          </p:nvSpPr>
          <p:spPr>
            <a:xfrm>
              <a:off x="16002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a:t>
              </a:r>
            </a:p>
          </p:txBody>
        </p:sp>
        <p:sp>
          <p:nvSpPr>
            <p:cNvPr id="1144" name="Square"/>
            <p:cNvSpPr/>
            <p:nvPr/>
          </p:nvSpPr>
          <p:spPr>
            <a:xfrm>
              <a:off x="24193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45" name="2"/>
            <p:cNvSpPr/>
            <p:nvPr/>
          </p:nvSpPr>
          <p:spPr>
            <a:xfrm>
              <a:off x="26670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2</a:t>
              </a:r>
            </a:p>
          </p:txBody>
        </p:sp>
        <p:sp>
          <p:nvSpPr>
            <p:cNvPr id="1146" name="Square"/>
            <p:cNvSpPr/>
            <p:nvPr/>
          </p:nvSpPr>
          <p:spPr>
            <a:xfrm>
              <a:off x="34861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47" name="3"/>
            <p:cNvSpPr/>
            <p:nvPr/>
          </p:nvSpPr>
          <p:spPr>
            <a:xfrm>
              <a:off x="37528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3</a:t>
              </a:r>
            </a:p>
          </p:txBody>
        </p:sp>
        <p:sp>
          <p:nvSpPr>
            <p:cNvPr id="1148" name="Square"/>
            <p:cNvSpPr/>
            <p:nvPr/>
          </p:nvSpPr>
          <p:spPr>
            <a:xfrm>
              <a:off x="45720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49" name="4"/>
            <p:cNvSpPr/>
            <p:nvPr/>
          </p:nvSpPr>
          <p:spPr>
            <a:xfrm>
              <a:off x="48196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4</a:t>
              </a:r>
            </a:p>
          </p:txBody>
        </p:sp>
        <p:sp>
          <p:nvSpPr>
            <p:cNvPr id="1150" name="Square"/>
            <p:cNvSpPr/>
            <p:nvPr/>
          </p:nvSpPr>
          <p:spPr>
            <a:xfrm>
              <a:off x="56388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51" name="5"/>
            <p:cNvSpPr/>
            <p:nvPr/>
          </p:nvSpPr>
          <p:spPr>
            <a:xfrm>
              <a:off x="58864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5</a:t>
              </a:r>
            </a:p>
          </p:txBody>
        </p:sp>
        <p:sp>
          <p:nvSpPr>
            <p:cNvPr id="1152" name="Square"/>
            <p:cNvSpPr/>
            <p:nvPr/>
          </p:nvSpPr>
          <p:spPr>
            <a:xfrm>
              <a:off x="67056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53" name="6"/>
            <p:cNvSpPr/>
            <p:nvPr/>
          </p:nvSpPr>
          <p:spPr>
            <a:xfrm>
              <a:off x="69532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6</a:t>
              </a:r>
            </a:p>
          </p:txBody>
        </p:sp>
        <p:sp>
          <p:nvSpPr>
            <p:cNvPr id="1154" name="Square"/>
            <p:cNvSpPr/>
            <p:nvPr/>
          </p:nvSpPr>
          <p:spPr>
            <a:xfrm>
              <a:off x="77724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55" name="7"/>
            <p:cNvSpPr/>
            <p:nvPr/>
          </p:nvSpPr>
          <p:spPr>
            <a:xfrm>
              <a:off x="80391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7</a:t>
              </a:r>
            </a:p>
          </p:txBody>
        </p:sp>
        <p:sp>
          <p:nvSpPr>
            <p:cNvPr id="1156" name="13"/>
            <p:cNvSpPr/>
            <p:nvPr/>
          </p:nvSpPr>
          <p:spPr>
            <a:xfrm>
              <a:off x="139065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1157" name="4"/>
            <p:cNvSpPr/>
            <p:nvPr/>
          </p:nvSpPr>
          <p:spPr>
            <a:xfrm>
              <a:off x="2628900" y="361950"/>
              <a:ext cx="47625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1158" name="11"/>
            <p:cNvSpPr/>
            <p:nvPr/>
          </p:nvSpPr>
          <p:spPr>
            <a:xfrm>
              <a:off x="461010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1159" name="9"/>
            <p:cNvSpPr/>
            <p:nvPr/>
          </p:nvSpPr>
          <p:spPr>
            <a:xfrm>
              <a:off x="6915150" y="304800"/>
              <a:ext cx="47625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1160" name="Square"/>
            <p:cNvSpPr/>
            <p:nvPr/>
          </p:nvSpPr>
          <p:spPr>
            <a:xfrm>
              <a:off x="88582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61" name="8"/>
            <p:cNvSpPr/>
            <p:nvPr/>
          </p:nvSpPr>
          <p:spPr>
            <a:xfrm>
              <a:off x="91059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8</a:t>
              </a:r>
            </a:p>
          </p:txBody>
        </p:sp>
        <p:sp>
          <p:nvSpPr>
            <p:cNvPr id="1162" name="Square"/>
            <p:cNvSpPr/>
            <p:nvPr/>
          </p:nvSpPr>
          <p:spPr>
            <a:xfrm>
              <a:off x="99250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63" name="9"/>
            <p:cNvSpPr/>
            <p:nvPr/>
          </p:nvSpPr>
          <p:spPr>
            <a:xfrm>
              <a:off x="101727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9</a:t>
              </a:r>
            </a:p>
          </p:txBody>
        </p:sp>
        <p:sp>
          <p:nvSpPr>
            <p:cNvPr id="1164" name="Square"/>
            <p:cNvSpPr/>
            <p:nvPr/>
          </p:nvSpPr>
          <p:spPr>
            <a:xfrm>
              <a:off x="109918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65" name="10"/>
            <p:cNvSpPr/>
            <p:nvPr/>
          </p:nvSpPr>
          <p:spPr>
            <a:xfrm>
              <a:off x="111442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10</a:t>
              </a:r>
            </a:p>
          </p:txBody>
        </p:sp>
        <p:sp>
          <p:nvSpPr>
            <p:cNvPr id="1166" name="Square"/>
            <p:cNvSpPr/>
            <p:nvPr/>
          </p:nvSpPr>
          <p:spPr>
            <a:xfrm>
              <a:off x="120586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67" name="11"/>
            <p:cNvSpPr/>
            <p:nvPr/>
          </p:nvSpPr>
          <p:spPr>
            <a:xfrm>
              <a:off x="122110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11</a:t>
              </a:r>
            </a:p>
          </p:txBody>
        </p:sp>
        <p:sp>
          <p:nvSpPr>
            <p:cNvPr id="1168" name="Square"/>
            <p:cNvSpPr/>
            <p:nvPr/>
          </p:nvSpPr>
          <p:spPr>
            <a:xfrm>
              <a:off x="131445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69" name="12"/>
            <p:cNvSpPr/>
            <p:nvPr/>
          </p:nvSpPr>
          <p:spPr>
            <a:xfrm>
              <a:off x="132778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12</a:t>
              </a:r>
            </a:p>
          </p:txBody>
        </p:sp>
        <p:sp>
          <p:nvSpPr>
            <p:cNvPr id="1170" name="Square"/>
            <p:cNvSpPr/>
            <p:nvPr/>
          </p:nvSpPr>
          <p:spPr>
            <a:xfrm>
              <a:off x="142113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71" name="13"/>
            <p:cNvSpPr/>
            <p:nvPr/>
          </p:nvSpPr>
          <p:spPr>
            <a:xfrm>
              <a:off x="143446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13</a:t>
              </a:r>
            </a:p>
          </p:txBody>
        </p:sp>
        <p:sp>
          <p:nvSpPr>
            <p:cNvPr id="1172" name="Square"/>
            <p:cNvSpPr/>
            <p:nvPr/>
          </p:nvSpPr>
          <p:spPr>
            <a:xfrm>
              <a:off x="152781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73" name="14"/>
            <p:cNvSpPr/>
            <p:nvPr/>
          </p:nvSpPr>
          <p:spPr>
            <a:xfrm>
              <a:off x="1543050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14</a:t>
              </a:r>
            </a:p>
          </p:txBody>
        </p:sp>
        <p:sp>
          <p:nvSpPr>
            <p:cNvPr id="1174" name="Square"/>
            <p:cNvSpPr/>
            <p:nvPr/>
          </p:nvSpPr>
          <p:spPr>
            <a:xfrm>
              <a:off x="163449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75" name="15"/>
            <p:cNvSpPr/>
            <p:nvPr/>
          </p:nvSpPr>
          <p:spPr>
            <a:xfrm>
              <a:off x="1649730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15</a:t>
              </a:r>
            </a:p>
          </p:txBody>
        </p:sp>
        <p:sp>
          <p:nvSpPr>
            <p:cNvPr id="1176" name="89"/>
            <p:cNvSpPr/>
            <p:nvPr/>
          </p:nvSpPr>
          <p:spPr>
            <a:xfrm>
              <a:off x="889635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89</a:t>
              </a:r>
            </a:p>
          </p:txBody>
        </p:sp>
        <p:sp>
          <p:nvSpPr>
            <p:cNvPr id="1177" name="21"/>
            <p:cNvSpPr/>
            <p:nvPr/>
          </p:nvSpPr>
          <p:spPr>
            <a:xfrm>
              <a:off x="996315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21</a:t>
              </a:r>
            </a:p>
          </p:txBody>
        </p:sp>
        <p:sp>
          <p:nvSpPr>
            <p:cNvPr id="1178" name="72"/>
            <p:cNvSpPr/>
            <p:nvPr/>
          </p:nvSpPr>
          <p:spPr>
            <a:xfrm>
              <a:off x="1102995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72</a:t>
              </a:r>
            </a:p>
          </p:txBody>
        </p:sp>
        <p:sp>
          <p:nvSpPr>
            <p:cNvPr id="1179" name="26"/>
            <p:cNvSpPr/>
            <p:nvPr/>
          </p:nvSpPr>
          <p:spPr>
            <a:xfrm>
              <a:off x="1209675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26</a:t>
              </a:r>
            </a:p>
          </p:txBody>
        </p:sp>
        <p:sp>
          <p:nvSpPr>
            <p:cNvPr id="1180" name="32"/>
            <p:cNvSpPr/>
            <p:nvPr/>
          </p:nvSpPr>
          <p:spPr>
            <a:xfrm>
              <a:off x="1318260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32</a:t>
              </a:r>
            </a:p>
          </p:txBody>
        </p:sp>
        <p:sp>
          <p:nvSpPr>
            <p:cNvPr id="1181" name="54"/>
            <p:cNvSpPr/>
            <p:nvPr/>
          </p:nvSpPr>
          <p:spPr>
            <a:xfrm>
              <a:off x="1424940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54</a:t>
              </a:r>
            </a:p>
          </p:txBody>
        </p:sp>
        <p:sp>
          <p:nvSpPr>
            <p:cNvPr id="1182" name="48"/>
            <p:cNvSpPr/>
            <p:nvPr/>
          </p:nvSpPr>
          <p:spPr>
            <a:xfrm>
              <a:off x="1531620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48</a:t>
              </a:r>
            </a:p>
          </p:txBody>
        </p:sp>
        <p:sp>
          <p:nvSpPr>
            <p:cNvPr id="1183" name="53"/>
            <p:cNvSpPr/>
            <p:nvPr/>
          </p:nvSpPr>
          <p:spPr>
            <a:xfrm>
              <a:off x="352425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1184" name="67"/>
            <p:cNvSpPr/>
            <p:nvPr/>
          </p:nvSpPr>
          <p:spPr>
            <a:xfrm>
              <a:off x="5676900" y="361950"/>
              <a:ext cx="800100" cy="8191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grpSp>
      <p:sp>
        <p:nvSpPr>
          <p:cNvPr id="1186" name="template&lt;class ItemType&gt;…"/>
          <p:cNvSpPr/>
          <p:nvPr/>
        </p:nvSpPr>
        <p:spPr>
          <a:xfrm>
            <a:off x="12547600" y="2501900"/>
            <a:ext cx="11607800" cy="5232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297179">
              <a:tabLst>
                <a:tab pos="292100" algn="l"/>
              </a:tabLst>
              <a:defRPr sz="2200" b="1">
                <a:solidFill>
                  <a:srgbClr val="000000">
                    <a:alpha val="85000"/>
                  </a:srgbClr>
                </a:solidFill>
                <a:latin typeface="Menlo Regular"/>
                <a:ea typeface="Menlo Regular"/>
                <a:cs typeface="Menlo Regular"/>
                <a:sym typeface="Menlo Regular"/>
              </a:defRPr>
            </a:pPr>
            <a:r>
              <a:rPr>
                <a:solidFill>
                  <a:srgbClr val="AD3DA4"/>
                </a:solidFill>
              </a:rPr>
              <a:t>template</a:t>
            </a:r>
            <a:r>
              <a:t>&lt;</a:t>
            </a:r>
            <a:r>
              <a:rPr>
                <a:solidFill>
                  <a:srgbClr val="AD3DA4"/>
                </a:solidFill>
              </a:rPr>
              <a:t>class</a:t>
            </a:r>
            <a:r>
              <a:t> ItemType&gt;</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rPr>
                <a:solidFill>
                  <a:srgbClr val="AD3DA4"/>
                </a:solidFill>
              </a:rPr>
              <a:t>int</a:t>
            </a:r>
            <a:r>
              <a:t> </a:t>
            </a:r>
            <a:r>
              <a:rPr>
                <a:solidFill>
                  <a:srgbClr val="047CB0"/>
                </a:solidFill>
              </a:rPr>
              <a:t>sortFirstMiddleLast</a:t>
            </a:r>
            <a:r>
              <a:t>(ItemType theArray[], </a:t>
            </a:r>
            <a:r>
              <a:rPr>
                <a:solidFill>
                  <a:srgbClr val="AD3DA4"/>
                </a:solidFill>
              </a:rPr>
              <a:t>int</a:t>
            </a:r>
            <a:r>
              <a:t> first, </a:t>
            </a:r>
            <a:r>
              <a:rPr>
                <a:solidFill>
                  <a:srgbClr val="AD3DA4"/>
                </a:solidFill>
              </a:rPr>
              <a:t>int</a:t>
            </a:r>
            <a:r>
              <a:t> last)</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   </a:t>
            </a:r>
            <a:r>
              <a:rPr>
                <a:solidFill>
                  <a:srgbClr val="AD3DA4"/>
                </a:solidFill>
              </a:rPr>
              <a:t>int</a:t>
            </a:r>
            <a:r>
              <a:t> mid = first + (last - first) / </a:t>
            </a:r>
            <a:r>
              <a:rPr>
                <a:solidFill>
                  <a:srgbClr val="272AD8"/>
                </a:solidFill>
              </a:rPr>
              <a:t>2</a:t>
            </a:r>
            <a:r>
              <a:t>;</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endParaRP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   </a:t>
            </a:r>
            <a:r>
              <a:rPr>
                <a:solidFill>
                  <a:srgbClr val="AD3DA4"/>
                </a:solidFill>
              </a:rPr>
              <a:t>if</a:t>
            </a:r>
            <a:r>
              <a:t> (theArray[first] &gt; theArray[mid])</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      std::swap(theArray[first], theArray[mid]); </a:t>
            </a:r>
            <a:r>
              <a:rPr>
                <a:solidFill>
                  <a:srgbClr val="2D8504"/>
                </a:solidFill>
              </a:rPr>
              <a:t>// Exchange entries</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endParaRPr>
              <a:solidFill>
                <a:srgbClr val="2D8504"/>
              </a:solidFill>
            </a:endParaRP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   </a:t>
            </a:r>
            <a:r>
              <a:rPr>
                <a:solidFill>
                  <a:srgbClr val="AD3DA4"/>
                </a:solidFill>
              </a:rPr>
              <a:t>if</a:t>
            </a:r>
            <a:r>
              <a:t> (theArray[mid] &gt; theArray[last])</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      std::swap(theArray[mid], theArray[last]); </a:t>
            </a:r>
            <a:r>
              <a:rPr>
                <a:solidFill>
                  <a:srgbClr val="2D8504"/>
                </a:solidFill>
              </a:rPr>
              <a:t>// Exchange entries</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endParaRPr>
              <a:solidFill>
                <a:srgbClr val="2D8504"/>
              </a:solidFill>
            </a:endParaRP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   </a:t>
            </a:r>
            <a:r>
              <a:rPr>
                <a:solidFill>
                  <a:srgbClr val="AD3DA4"/>
                </a:solidFill>
              </a:rPr>
              <a:t>if</a:t>
            </a:r>
            <a:r>
              <a:t> (theArray[first] &gt; theArray[mid])</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      std::swap(theArray[first], theArray[mid]);</a:t>
            </a:r>
            <a:r>
              <a:rPr>
                <a:solidFill>
                  <a:srgbClr val="2D8504"/>
                </a:solidFill>
              </a:rPr>
              <a:t>// Exchange entries</a:t>
            </a:r>
          </a:p>
          <a:p>
            <a:pPr algn="l" defTabSz="297179">
              <a:tabLst>
                <a:tab pos="292100" algn="l"/>
              </a:tabLst>
              <a:defRPr sz="2200" b="1">
                <a:solidFill>
                  <a:srgbClr val="000000">
                    <a:alpha val="85000"/>
                  </a:srgbClr>
                </a:solidFill>
                <a:latin typeface="Menlo Regular"/>
                <a:ea typeface="Menlo Regular"/>
                <a:cs typeface="Menlo Regular"/>
                <a:sym typeface="Menlo Regular"/>
              </a:defRPr>
            </a:pPr>
            <a:r>
              <a:t>   </a:t>
            </a:r>
          </a:p>
          <a:p>
            <a:pPr algn="l" defTabSz="297179">
              <a:tabLst>
                <a:tab pos="292100" algn="l"/>
              </a:tabLst>
              <a:defRPr sz="2200" b="1">
                <a:solidFill>
                  <a:srgbClr val="AD3DA4"/>
                </a:solidFill>
                <a:latin typeface="Menlo Regular"/>
                <a:ea typeface="Menlo Regular"/>
                <a:cs typeface="Menlo Regular"/>
                <a:sym typeface="Menlo Regular"/>
              </a:defRPr>
            </a:pPr>
            <a:r>
              <a:rPr>
                <a:solidFill>
                  <a:srgbClr val="000000">
                    <a:alpha val="85000"/>
                  </a:srgbClr>
                </a:solidFill>
              </a:rPr>
              <a:t>   </a:t>
            </a:r>
            <a:r>
              <a:t>return</a:t>
            </a:r>
            <a:r>
              <a:rPr>
                <a:solidFill>
                  <a:srgbClr val="000000">
                    <a:alpha val="85000"/>
                  </a:srgbClr>
                </a:solidFill>
              </a:rPr>
              <a:t> mid;</a:t>
            </a:r>
          </a:p>
          <a:p>
            <a:pPr algn="l" defTabSz="297179">
              <a:tabLst>
                <a:tab pos="292100" algn="l"/>
              </a:tabLst>
              <a:defRPr sz="2200" b="1">
                <a:solidFill>
                  <a:srgbClr val="2D8504"/>
                </a:solidFill>
                <a:latin typeface="Menlo Regular"/>
                <a:ea typeface="Menlo Regular"/>
                <a:cs typeface="Menlo Regular"/>
                <a:sym typeface="Menlo Regular"/>
              </a:defRPr>
            </a:pPr>
            <a:r>
              <a:rPr>
                <a:solidFill>
                  <a:srgbClr val="000000">
                    <a:alpha val="85000"/>
                  </a:srgbClr>
                </a:solidFill>
              </a:rPr>
              <a:t>}  </a:t>
            </a:r>
            <a:r>
              <a:t>// end sortFirstMiddleLast</a:t>
            </a:r>
          </a:p>
        </p:txBody>
      </p:sp>
      <p:sp>
        <p:nvSpPr>
          <p:cNvPr id="1187" name="25"/>
          <p:cNvSpPr/>
          <p:nvPr/>
        </p:nvSpPr>
        <p:spPr>
          <a:xfrm>
            <a:off x="508582" y="1059501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188" name="33"/>
          <p:cNvSpPr/>
          <p:nvPr/>
        </p:nvSpPr>
        <p:spPr>
          <a:xfrm>
            <a:off x="8014282" y="1059501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1189" name="16"/>
          <p:cNvSpPr/>
          <p:nvPr/>
        </p:nvSpPr>
        <p:spPr>
          <a:xfrm>
            <a:off x="16605832" y="1059501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136"/>
                                        </p:tgtEl>
                                        <p:attrNameLst>
                                          <p:attrName>style.visibility</p:attrName>
                                        </p:attrNameLst>
                                      </p:cBhvr>
                                      <p:to>
                                        <p:strVal val="visible"/>
                                      </p:to>
                                    </p:set>
                                    <p:anim calcmode="lin" valueType="num">
                                      <p:cBhvr>
                                        <p:cTn id="7" dur="1000" fill="hold"/>
                                        <p:tgtEl>
                                          <p:spTgt spid="1136"/>
                                        </p:tgtEl>
                                        <p:attrNameLst>
                                          <p:attrName>ppt_w</p:attrName>
                                        </p:attrNameLst>
                                      </p:cBhvr>
                                      <p:tavLst>
                                        <p:tav tm="0">
                                          <p:val>
                                            <p:strVal val="4*#ppt_w"/>
                                          </p:val>
                                        </p:tav>
                                        <p:tav tm="100000">
                                          <p:val>
                                            <p:strVal val="#ppt_w"/>
                                          </p:val>
                                        </p:tav>
                                      </p:tavLst>
                                    </p:anim>
                                    <p:anim calcmode="lin" valueType="num">
                                      <p:cBhvr>
                                        <p:cTn id="8" dur="1000" fill="hold"/>
                                        <p:tgtEl>
                                          <p:spTgt spid="1136"/>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0"/>
                                  </p:stCondLst>
                                  <p:iterate>
                                    <p:tmAbs val="0"/>
                                  </p:iterate>
                                  <p:childTnLst>
                                    <p:set>
                                      <p:cBhvr>
                                        <p:cTn id="11" fill="hold"/>
                                        <p:tgtEl>
                                          <p:spTgt spid="1137">
                                            <p:bg/>
                                          </p:spTgt>
                                        </p:tgtEl>
                                        <p:attrNameLst>
                                          <p:attrName>style.visibility</p:attrName>
                                        </p:attrNameLst>
                                      </p:cBhvr>
                                      <p:to>
                                        <p:strVal val="visible"/>
                                      </p:to>
                                    </p:set>
                                    <p:animEffect transition="in" filter="fade">
                                      <p:cBhvr>
                                        <p:cTn id="12" dur="500"/>
                                        <p:tgtEl>
                                          <p:spTgt spid="1137">
                                            <p:bg/>
                                          </p:spTgt>
                                        </p:tgtEl>
                                      </p:cBhvr>
                                    </p:animEffect>
                                  </p:childTnLst>
                                </p:cTn>
                              </p:par>
                              <p:par>
                                <p:cTn id="13" presetID="10" presetClass="entr" presetSubtype="0" fill="hold" grpId="2" nodeType="withEffect">
                                  <p:stCondLst>
                                    <p:cond delay="0"/>
                                  </p:stCondLst>
                                  <p:iterate>
                                    <p:tmAbs val="0"/>
                                  </p:iterate>
                                  <p:childTnLst>
                                    <p:set>
                                      <p:cBhvr>
                                        <p:cTn id="14" fill="hold"/>
                                        <p:tgtEl>
                                          <p:spTgt spid="1137">
                                            <p:txEl>
                                              <p:pRg st="0" end="0"/>
                                            </p:txEl>
                                          </p:spTgt>
                                        </p:tgtEl>
                                        <p:attrNameLst>
                                          <p:attrName>style.visibility</p:attrName>
                                        </p:attrNameLst>
                                      </p:cBhvr>
                                      <p:to>
                                        <p:strVal val="visible"/>
                                      </p:to>
                                    </p:set>
                                    <p:animEffect transition="in" filter="fade">
                                      <p:cBhvr>
                                        <p:cTn id="15" dur="500"/>
                                        <p:tgtEl>
                                          <p:spTgt spid="1137">
                                            <p:txEl>
                                              <p:pRg st="0" end="0"/>
                                            </p:txEl>
                                          </p:spTgt>
                                        </p:tgtEl>
                                      </p:cBhvr>
                                    </p:animEffect>
                                  </p:childTnLst>
                                </p:cTn>
                              </p:par>
                            </p:childTnLst>
                          </p:cTn>
                        </p:par>
                        <p:par>
                          <p:cTn id="16" fill="hold">
                            <p:stCondLst>
                              <p:cond delay="1500"/>
                            </p:stCondLst>
                            <p:childTnLst>
                              <p:par>
                                <p:cTn id="17" presetID="10" presetClass="entr" fill="hold" grpId="2" nodeType="afterEffect">
                                  <p:stCondLst>
                                    <p:cond delay="0"/>
                                  </p:stCondLst>
                                  <p:iterate>
                                    <p:tmAbs val="0"/>
                                  </p:iterate>
                                  <p:childTnLst>
                                    <p:set>
                                      <p:cBhvr>
                                        <p:cTn id="18" fill="hold"/>
                                        <p:tgtEl>
                                          <p:spTgt spid="1137">
                                            <p:txEl>
                                              <p:pRg st="1" end="1"/>
                                            </p:txEl>
                                          </p:spTgt>
                                        </p:tgtEl>
                                        <p:attrNameLst>
                                          <p:attrName>style.visibility</p:attrName>
                                        </p:attrNameLst>
                                      </p:cBhvr>
                                      <p:to>
                                        <p:strVal val="visible"/>
                                      </p:to>
                                    </p:set>
                                    <p:animEffect transition="in" filter="fade">
                                      <p:cBhvr>
                                        <p:cTn id="19" dur="500"/>
                                        <p:tgtEl>
                                          <p:spTgt spid="1137">
                                            <p:txEl>
                                              <p:pRg st="1" end="1"/>
                                            </p:txEl>
                                          </p:spTgt>
                                        </p:tgtEl>
                                      </p:cBhvr>
                                    </p:animEffect>
                                  </p:childTnLst>
                                </p:cTn>
                              </p:par>
                            </p:childTnLst>
                          </p:cTn>
                        </p:par>
                        <p:par>
                          <p:cTn id="20" fill="hold">
                            <p:stCondLst>
                              <p:cond delay="2000"/>
                            </p:stCondLst>
                            <p:childTnLst>
                              <p:par>
                                <p:cTn id="21" presetID="10" presetClass="entr" fill="hold" grpId="2" nodeType="afterEffect">
                                  <p:stCondLst>
                                    <p:cond delay="0"/>
                                  </p:stCondLst>
                                  <p:iterate>
                                    <p:tmAbs val="0"/>
                                  </p:iterate>
                                  <p:childTnLst>
                                    <p:set>
                                      <p:cBhvr>
                                        <p:cTn id="22" fill="hold"/>
                                        <p:tgtEl>
                                          <p:spTgt spid="1137">
                                            <p:txEl>
                                              <p:pRg st="2" end="2"/>
                                            </p:txEl>
                                          </p:spTgt>
                                        </p:tgtEl>
                                        <p:attrNameLst>
                                          <p:attrName>style.visibility</p:attrName>
                                        </p:attrNameLst>
                                      </p:cBhvr>
                                      <p:to>
                                        <p:strVal val="visible"/>
                                      </p:to>
                                    </p:set>
                                    <p:animEffect transition="in" filter="fade">
                                      <p:cBhvr>
                                        <p:cTn id="23" dur="500"/>
                                        <p:tgtEl>
                                          <p:spTgt spid="1137">
                                            <p:txEl>
                                              <p:pRg st="2" end="2"/>
                                            </p:txEl>
                                          </p:spTgt>
                                        </p:tgtEl>
                                      </p:cBhvr>
                                    </p:animEffect>
                                  </p:childTnLst>
                                </p:cTn>
                              </p:par>
                            </p:childTnLst>
                          </p:cTn>
                        </p:par>
                        <p:par>
                          <p:cTn id="24" fill="hold">
                            <p:stCondLst>
                              <p:cond delay="2500"/>
                            </p:stCondLst>
                            <p:childTnLst>
                              <p:par>
                                <p:cTn id="25" presetID="10" presetClass="entr" fill="hold" grpId="2" nodeType="afterEffect">
                                  <p:stCondLst>
                                    <p:cond delay="0"/>
                                  </p:stCondLst>
                                  <p:iterate>
                                    <p:tmAbs val="0"/>
                                  </p:iterate>
                                  <p:childTnLst>
                                    <p:set>
                                      <p:cBhvr>
                                        <p:cTn id="26" fill="hold"/>
                                        <p:tgtEl>
                                          <p:spTgt spid="1137">
                                            <p:txEl>
                                              <p:pRg st="3" end="3"/>
                                            </p:txEl>
                                          </p:spTgt>
                                        </p:tgtEl>
                                        <p:attrNameLst>
                                          <p:attrName>style.visibility</p:attrName>
                                        </p:attrNameLst>
                                      </p:cBhvr>
                                      <p:to>
                                        <p:strVal val="visible"/>
                                      </p:to>
                                    </p:set>
                                    <p:animEffect transition="in" filter="fade">
                                      <p:cBhvr>
                                        <p:cTn id="27" dur="500"/>
                                        <p:tgtEl>
                                          <p:spTgt spid="1137">
                                            <p:txEl>
                                              <p:pRg st="3" end="3"/>
                                            </p:txEl>
                                          </p:spTgt>
                                        </p:tgtEl>
                                      </p:cBhvr>
                                    </p:animEffect>
                                  </p:childTnLst>
                                </p:cTn>
                              </p:par>
                            </p:childTnLst>
                          </p:cTn>
                        </p:par>
                        <p:par>
                          <p:cTn id="28" fill="hold">
                            <p:stCondLst>
                              <p:cond delay="3000"/>
                            </p:stCondLst>
                            <p:childTnLst>
                              <p:par>
                                <p:cTn id="29" presetID="10" presetClass="entr" fill="hold" grpId="2" nodeType="afterEffect">
                                  <p:stCondLst>
                                    <p:cond delay="0"/>
                                  </p:stCondLst>
                                  <p:iterate>
                                    <p:tmAbs val="0"/>
                                  </p:iterate>
                                  <p:childTnLst>
                                    <p:set>
                                      <p:cBhvr>
                                        <p:cTn id="30" fill="hold"/>
                                        <p:tgtEl>
                                          <p:spTgt spid="1137">
                                            <p:txEl>
                                              <p:pRg st="4" end="4"/>
                                            </p:txEl>
                                          </p:spTgt>
                                        </p:tgtEl>
                                        <p:attrNameLst>
                                          <p:attrName>style.visibility</p:attrName>
                                        </p:attrNameLst>
                                      </p:cBhvr>
                                      <p:to>
                                        <p:strVal val="visible"/>
                                      </p:to>
                                    </p:set>
                                    <p:animEffect transition="in" filter="fade">
                                      <p:cBhvr>
                                        <p:cTn id="31" dur="500"/>
                                        <p:tgtEl>
                                          <p:spTgt spid="1137">
                                            <p:txEl>
                                              <p:pRg st="4" end="4"/>
                                            </p:txEl>
                                          </p:spTgt>
                                        </p:tgtEl>
                                      </p:cBhvr>
                                    </p:animEffect>
                                  </p:childTnLst>
                                </p:cTn>
                              </p:par>
                            </p:childTnLst>
                          </p:cTn>
                        </p:par>
                        <p:par>
                          <p:cTn id="32" fill="hold">
                            <p:stCondLst>
                              <p:cond delay="3500"/>
                            </p:stCondLst>
                            <p:childTnLst>
                              <p:par>
                                <p:cTn id="33" presetID="2" presetClass="entr" presetSubtype="4" fill="hold" grpId="3" nodeType="afterEffect">
                                  <p:stCondLst>
                                    <p:cond delay="0"/>
                                  </p:stCondLst>
                                  <p:iterate>
                                    <p:tmAbs val="0"/>
                                  </p:iterate>
                                  <p:childTnLst>
                                    <p:set>
                                      <p:cBhvr>
                                        <p:cTn id="34" fill="hold"/>
                                        <p:tgtEl>
                                          <p:spTgt spid="1138"/>
                                        </p:tgtEl>
                                        <p:attrNameLst>
                                          <p:attrName>style.visibility</p:attrName>
                                        </p:attrNameLst>
                                      </p:cBhvr>
                                      <p:to>
                                        <p:strVal val="visible"/>
                                      </p:to>
                                    </p:set>
                                    <p:anim calcmode="lin" valueType="num">
                                      <p:cBhvr>
                                        <p:cTn id="35" dur="500" fill="hold"/>
                                        <p:tgtEl>
                                          <p:spTgt spid="1138"/>
                                        </p:tgtEl>
                                        <p:attrNameLst>
                                          <p:attrName>ppt_x</p:attrName>
                                        </p:attrNameLst>
                                      </p:cBhvr>
                                      <p:tavLst>
                                        <p:tav tm="0">
                                          <p:val>
                                            <p:strVal val="#ppt_x"/>
                                          </p:val>
                                        </p:tav>
                                        <p:tav tm="100000">
                                          <p:val>
                                            <p:strVal val="#ppt_x"/>
                                          </p:val>
                                        </p:tav>
                                      </p:tavLst>
                                    </p:anim>
                                    <p:anim calcmode="lin" valueType="num">
                                      <p:cBhvr>
                                        <p:cTn id="36" dur="500" fill="hold"/>
                                        <p:tgtEl>
                                          <p:spTgt spid="1138"/>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1" presetClass="entr" presetSubtype="0" fill="hold" grpId="4" nodeType="afterEffect">
                                  <p:stCondLst>
                                    <p:cond delay="0"/>
                                  </p:stCondLst>
                                  <p:iterate type="lt">
                                    <p:tmAbs val="100"/>
                                  </p:iterate>
                                  <p:childTnLst>
                                    <p:set>
                                      <p:cBhvr>
                                        <p:cTn id="39" fill="hold"/>
                                        <p:tgtEl>
                                          <p:spTgt spid="1186">
                                            <p:bg/>
                                          </p:spTgt>
                                        </p:tgtEl>
                                        <p:attrNameLst>
                                          <p:attrName>style.visibility</p:attrName>
                                        </p:attrNameLst>
                                      </p:cBhvr>
                                      <p:to>
                                        <p:strVal val="visible"/>
                                      </p:to>
                                    </p:set>
                                  </p:childTnLst>
                                </p:cTn>
                              </p:par>
                              <p:par>
                                <p:cTn id="40" presetID="1" presetClass="entr" presetSubtype="0" fill="hold" grpId="4" nodeType="withEffect">
                                  <p:stCondLst>
                                    <p:cond delay="0"/>
                                  </p:stCondLst>
                                  <p:iterate type="lt">
                                    <p:tmAbs val="100"/>
                                  </p:iterate>
                                  <p:childTnLst>
                                    <p:set>
                                      <p:cBhvr>
                                        <p:cTn id="41" fill="hold"/>
                                        <p:tgtEl>
                                          <p:spTgt spid="1186">
                                            <p:txEl>
                                              <p:pRg st="0" end="0"/>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4" nodeType="afterEffect">
                                  <p:stCondLst>
                                    <p:cond delay="0"/>
                                  </p:stCondLst>
                                  <p:iterate type="lt">
                                    <p:tmAbs val="100"/>
                                  </p:iterate>
                                  <p:childTnLst>
                                    <p:set>
                                      <p:cBhvr>
                                        <p:cTn id="44" fill="hold"/>
                                        <p:tgtEl>
                                          <p:spTgt spid="1186">
                                            <p:txEl>
                                              <p:pRg st="1" end="1"/>
                                            </p:txEl>
                                          </p:spTgt>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4" nodeType="afterEffect">
                                  <p:stCondLst>
                                    <p:cond delay="0"/>
                                  </p:stCondLst>
                                  <p:iterate type="lt">
                                    <p:tmAbs val="100"/>
                                  </p:iterate>
                                  <p:childTnLst>
                                    <p:set>
                                      <p:cBhvr>
                                        <p:cTn id="47" fill="hold"/>
                                        <p:tgtEl>
                                          <p:spTgt spid="1186">
                                            <p:txEl>
                                              <p:pRg st="2" end="2"/>
                                            </p:txEl>
                                          </p:spTgt>
                                        </p:tgtEl>
                                        <p:attrNameLst>
                                          <p:attrName>style.visibility</p:attrName>
                                        </p:attrNameLst>
                                      </p:cBhvr>
                                      <p:to>
                                        <p:strVal val="visible"/>
                                      </p:to>
                                    </p:set>
                                  </p:childTnLst>
                                </p:cTn>
                              </p:par>
                            </p:childTnLst>
                          </p:cTn>
                        </p:par>
                        <p:par>
                          <p:cTn id="48" fill="hold">
                            <p:stCondLst>
                              <p:cond delay="4000"/>
                            </p:stCondLst>
                            <p:childTnLst>
                              <p:par>
                                <p:cTn id="49" presetID="1" presetClass="entr" presetSubtype="0" fill="hold" grpId="4" nodeType="afterEffect">
                                  <p:stCondLst>
                                    <p:cond delay="0"/>
                                  </p:stCondLst>
                                  <p:iterate type="lt">
                                    <p:tmAbs val="100"/>
                                  </p:iterate>
                                  <p:childTnLst>
                                    <p:set>
                                      <p:cBhvr>
                                        <p:cTn id="50" fill="hold"/>
                                        <p:tgtEl>
                                          <p:spTgt spid="1186">
                                            <p:txEl>
                                              <p:pRg st="3" end="3"/>
                                            </p:txEl>
                                          </p:spTgt>
                                        </p:tgtEl>
                                        <p:attrNameLst>
                                          <p:attrName>style.visibility</p:attrName>
                                        </p:attrNameLst>
                                      </p:cBhvr>
                                      <p:to>
                                        <p:strVal val="visible"/>
                                      </p:to>
                                    </p:set>
                                  </p:childTnLst>
                                </p:cTn>
                              </p:par>
                            </p:childTnLst>
                          </p:cTn>
                        </p:par>
                        <p:par>
                          <p:cTn id="51" fill="hold">
                            <p:stCondLst>
                              <p:cond delay="4000"/>
                            </p:stCondLst>
                            <p:childTnLst>
                              <p:par>
                                <p:cTn id="52" presetID="1" presetClass="entr" presetSubtype="0" fill="hold" grpId="4" nodeType="afterEffect">
                                  <p:stCondLst>
                                    <p:cond delay="0"/>
                                  </p:stCondLst>
                                  <p:iterate type="lt">
                                    <p:tmAbs val="100"/>
                                  </p:iterate>
                                  <p:childTnLst>
                                    <p:set>
                                      <p:cBhvr>
                                        <p:cTn id="53" fill="hold"/>
                                        <p:tgtEl>
                                          <p:spTgt spid="1186">
                                            <p:txEl>
                                              <p:pRg st="4" end="4"/>
                                            </p:txEl>
                                          </p:spTgt>
                                        </p:tgtEl>
                                        <p:attrNameLst>
                                          <p:attrName>style.visibility</p:attrName>
                                        </p:attrNameLst>
                                      </p:cBhvr>
                                      <p:to>
                                        <p:strVal val="visible"/>
                                      </p:to>
                                    </p:set>
                                  </p:childTnLst>
                                </p:cTn>
                              </p:par>
                            </p:childTnLst>
                          </p:cTn>
                        </p:par>
                        <p:par>
                          <p:cTn id="54" fill="hold">
                            <p:stCondLst>
                              <p:cond delay="4000"/>
                            </p:stCondLst>
                            <p:childTnLst>
                              <p:par>
                                <p:cTn id="55" presetID="1" presetClass="entr" presetSubtype="0" fill="hold" grpId="4" nodeType="afterEffect">
                                  <p:stCondLst>
                                    <p:cond delay="0"/>
                                  </p:stCondLst>
                                  <p:iterate type="lt">
                                    <p:tmAbs val="100"/>
                                  </p:iterate>
                                  <p:childTnLst>
                                    <p:set>
                                      <p:cBhvr>
                                        <p:cTn id="56" fill="hold"/>
                                        <p:tgtEl>
                                          <p:spTgt spid="1186">
                                            <p:txEl>
                                              <p:pRg st="5" end="5"/>
                                            </p:txEl>
                                          </p:spTgt>
                                        </p:tgtEl>
                                        <p:attrNameLst>
                                          <p:attrName>style.visibility</p:attrName>
                                        </p:attrNameLst>
                                      </p:cBhvr>
                                      <p:to>
                                        <p:strVal val="visible"/>
                                      </p:to>
                                    </p:set>
                                  </p:childTnLst>
                                </p:cTn>
                              </p:par>
                            </p:childTnLst>
                          </p:cTn>
                        </p:par>
                        <p:par>
                          <p:cTn id="57" fill="hold">
                            <p:stCondLst>
                              <p:cond delay="4000"/>
                            </p:stCondLst>
                            <p:childTnLst>
                              <p:par>
                                <p:cTn id="58" presetID="1" presetClass="entr" presetSubtype="0" fill="hold" grpId="4" nodeType="afterEffect">
                                  <p:stCondLst>
                                    <p:cond delay="0"/>
                                  </p:stCondLst>
                                  <p:iterate type="lt">
                                    <p:tmAbs val="100"/>
                                  </p:iterate>
                                  <p:childTnLst>
                                    <p:set>
                                      <p:cBhvr>
                                        <p:cTn id="59" fill="hold"/>
                                        <p:tgtEl>
                                          <p:spTgt spid="1186">
                                            <p:txEl>
                                              <p:pRg st="6" end="6"/>
                                            </p:txEl>
                                          </p:spTgt>
                                        </p:tgtEl>
                                        <p:attrNameLst>
                                          <p:attrName>style.visibility</p:attrName>
                                        </p:attrNameLst>
                                      </p:cBhvr>
                                      <p:to>
                                        <p:strVal val="visible"/>
                                      </p:to>
                                    </p:set>
                                  </p:childTnLst>
                                </p:cTn>
                              </p:par>
                            </p:childTnLst>
                          </p:cTn>
                        </p:par>
                        <p:par>
                          <p:cTn id="60" fill="hold">
                            <p:stCondLst>
                              <p:cond delay="4000"/>
                            </p:stCondLst>
                            <p:childTnLst>
                              <p:par>
                                <p:cTn id="61" presetID="1" presetClass="entr" presetSubtype="0" fill="hold" grpId="4" nodeType="afterEffect">
                                  <p:stCondLst>
                                    <p:cond delay="0"/>
                                  </p:stCondLst>
                                  <p:iterate type="lt">
                                    <p:tmAbs val="100"/>
                                  </p:iterate>
                                  <p:childTnLst>
                                    <p:set>
                                      <p:cBhvr>
                                        <p:cTn id="62" fill="hold"/>
                                        <p:tgtEl>
                                          <p:spTgt spid="1186">
                                            <p:txEl>
                                              <p:pRg st="7" end="7"/>
                                            </p:txEl>
                                          </p:spTgt>
                                        </p:tgtEl>
                                        <p:attrNameLst>
                                          <p:attrName>style.visibility</p:attrName>
                                        </p:attrNameLst>
                                      </p:cBhvr>
                                      <p:to>
                                        <p:strVal val="visible"/>
                                      </p:to>
                                    </p:set>
                                  </p:childTnLst>
                                </p:cTn>
                              </p:par>
                            </p:childTnLst>
                          </p:cTn>
                        </p:par>
                        <p:par>
                          <p:cTn id="63" fill="hold">
                            <p:stCondLst>
                              <p:cond delay="4000"/>
                            </p:stCondLst>
                            <p:childTnLst>
                              <p:par>
                                <p:cTn id="64" presetID="1" presetClass="entr" presetSubtype="0" fill="hold" grpId="4" nodeType="afterEffect">
                                  <p:stCondLst>
                                    <p:cond delay="0"/>
                                  </p:stCondLst>
                                  <p:iterate type="lt">
                                    <p:tmAbs val="100"/>
                                  </p:iterate>
                                  <p:childTnLst>
                                    <p:set>
                                      <p:cBhvr>
                                        <p:cTn id="65" fill="hold"/>
                                        <p:tgtEl>
                                          <p:spTgt spid="1186">
                                            <p:txEl>
                                              <p:pRg st="8" end="8"/>
                                            </p:txEl>
                                          </p:spTgt>
                                        </p:tgtEl>
                                        <p:attrNameLst>
                                          <p:attrName>style.visibility</p:attrName>
                                        </p:attrNameLst>
                                      </p:cBhvr>
                                      <p:to>
                                        <p:strVal val="visible"/>
                                      </p:to>
                                    </p:set>
                                  </p:childTnLst>
                                </p:cTn>
                              </p:par>
                            </p:childTnLst>
                          </p:cTn>
                        </p:par>
                        <p:par>
                          <p:cTn id="66" fill="hold">
                            <p:stCondLst>
                              <p:cond delay="4000"/>
                            </p:stCondLst>
                            <p:childTnLst>
                              <p:par>
                                <p:cTn id="67" presetID="1" presetClass="entr" presetSubtype="0" fill="hold" grpId="4" nodeType="afterEffect">
                                  <p:stCondLst>
                                    <p:cond delay="0"/>
                                  </p:stCondLst>
                                  <p:iterate type="lt">
                                    <p:tmAbs val="100"/>
                                  </p:iterate>
                                  <p:childTnLst>
                                    <p:set>
                                      <p:cBhvr>
                                        <p:cTn id="68" fill="hold"/>
                                        <p:tgtEl>
                                          <p:spTgt spid="1186">
                                            <p:txEl>
                                              <p:pRg st="9" end="9"/>
                                            </p:txEl>
                                          </p:spTgt>
                                        </p:tgtEl>
                                        <p:attrNameLst>
                                          <p:attrName>style.visibility</p:attrName>
                                        </p:attrNameLst>
                                      </p:cBhvr>
                                      <p:to>
                                        <p:strVal val="visible"/>
                                      </p:to>
                                    </p:set>
                                  </p:childTnLst>
                                </p:cTn>
                              </p:par>
                            </p:childTnLst>
                          </p:cTn>
                        </p:par>
                        <p:par>
                          <p:cTn id="69" fill="hold">
                            <p:stCondLst>
                              <p:cond delay="4000"/>
                            </p:stCondLst>
                            <p:childTnLst>
                              <p:par>
                                <p:cTn id="70" presetID="1" presetClass="entr" presetSubtype="0" fill="hold" grpId="4" nodeType="afterEffect">
                                  <p:stCondLst>
                                    <p:cond delay="0"/>
                                  </p:stCondLst>
                                  <p:iterate type="lt">
                                    <p:tmAbs val="100"/>
                                  </p:iterate>
                                  <p:childTnLst>
                                    <p:set>
                                      <p:cBhvr>
                                        <p:cTn id="71" fill="hold"/>
                                        <p:tgtEl>
                                          <p:spTgt spid="1186">
                                            <p:txEl>
                                              <p:pRg st="10" end="10"/>
                                            </p:txEl>
                                          </p:spTgt>
                                        </p:tgtEl>
                                        <p:attrNameLst>
                                          <p:attrName>style.visibility</p:attrName>
                                        </p:attrNameLst>
                                      </p:cBhvr>
                                      <p:to>
                                        <p:strVal val="visible"/>
                                      </p:to>
                                    </p:set>
                                  </p:childTnLst>
                                </p:cTn>
                              </p:par>
                            </p:childTnLst>
                          </p:cTn>
                        </p:par>
                        <p:par>
                          <p:cTn id="72" fill="hold">
                            <p:stCondLst>
                              <p:cond delay="4000"/>
                            </p:stCondLst>
                            <p:childTnLst>
                              <p:par>
                                <p:cTn id="73" presetID="1" presetClass="entr" presetSubtype="0" fill="hold" grpId="4" nodeType="afterEffect">
                                  <p:stCondLst>
                                    <p:cond delay="0"/>
                                  </p:stCondLst>
                                  <p:iterate type="lt">
                                    <p:tmAbs val="100"/>
                                  </p:iterate>
                                  <p:childTnLst>
                                    <p:set>
                                      <p:cBhvr>
                                        <p:cTn id="74" fill="hold"/>
                                        <p:tgtEl>
                                          <p:spTgt spid="1186">
                                            <p:txEl>
                                              <p:pRg st="11" end="11"/>
                                            </p:txEl>
                                          </p:spTgt>
                                        </p:tgtEl>
                                        <p:attrNameLst>
                                          <p:attrName>style.visibility</p:attrName>
                                        </p:attrNameLst>
                                      </p:cBhvr>
                                      <p:to>
                                        <p:strVal val="visible"/>
                                      </p:to>
                                    </p:set>
                                  </p:childTnLst>
                                </p:cTn>
                              </p:par>
                            </p:childTnLst>
                          </p:cTn>
                        </p:par>
                        <p:par>
                          <p:cTn id="75" fill="hold">
                            <p:stCondLst>
                              <p:cond delay="4000"/>
                            </p:stCondLst>
                            <p:childTnLst>
                              <p:par>
                                <p:cTn id="76" presetID="1" presetClass="entr" presetSubtype="0" fill="hold" grpId="4" nodeType="afterEffect">
                                  <p:stCondLst>
                                    <p:cond delay="0"/>
                                  </p:stCondLst>
                                  <p:iterate type="lt">
                                    <p:tmAbs val="100"/>
                                  </p:iterate>
                                  <p:childTnLst>
                                    <p:set>
                                      <p:cBhvr>
                                        <p:cTn id="77" fill="hold"/>
                                        <p:tgtEl>
                                          <p:spTgt spid="1186">
                                            <p:txEl>
                                              <p:pRg st="12" end="12"/>
                                            </p:txEl>
                                          </p:spTgt>
                                        </p:tgtEl>
                                        <p:attrNameLst>
                                          <p:attrName>style.visibility</p:attrName>
                                        </p:attrNameLst>
                                      </p:cBhvr>
                                      <p:to>
                                        <p:strVal val="visible"/>
                                      </p:to>
                                    </p:set>
                                  </p:childTnLst>
                                </p:cTn>
                              </p:par>
                            </p:childTnLst>
                          </p:cTn>
                        </p:par>
                        <p:par>
                          <p:cTn id="78" fill="hold">
                            <p:stCondLst>
                              <p:cond delay="4000"/>
                            </p:stCondLst>
                            <p:childTnLst>
                              <p:par>
                                <p:cTn id="79" presetID="1" presetClass="entr" presetSubtype="0" fill="hold" grpId="4" nodeType="afterEffect">
                                  <p:stCondLst>
                                    <p:cond delay="0"/>
                                  </p:stCondLst>
                                  <p:iterate type="lt">
                                    <p:tmAbs val="100"/>
                                  </p:iterate>
                                  <p:childTnLst>
                                    <p:set>
                                      <p:cBhvr>
                                        <p:cTn id="80" fill="hold"/>
                                        <p:tgtEl>
                                          <p:spTgt spid="1186">
                                            <p:txEl>
                                              <p:pRg st="13" end="13"/>
                                            </p:txEl>
                                          </p:spTgt>
                                        </p:tgtEl>
                                        <p:attrNameLst>
                                          <p:attrName>style.visibility</p:attrName>
                                        </p:attrNameLst>
                                      </p:cBhvr>
                                      <p:to>
                                        <p:strVal val="visible"/>
                                      </p:to>
                                    </p:set>
                                  </p:childTnLst>
                                </p:cTn>
                              </p:par>
                            </p:childTnLst>
                          </p:cTn>
                        </p:par>
                        <p:par>
                          <p:cTn id="81" fill="hold">
                            <p:stCondLst>
                              <p:cond delay="4000"/>
                            </p:stCondLst>
                            <p:childTnLst>
                              <p:par>
                                <p:cTn id="82" presetID="1" presetClass="entr" presetSubtype="0" fill="hold" grpId="4" nodeType="afterEffect">
                                  <p:stCondLst>
                                    <p:cond delay="0"/>
                                  </p:stCondLst>
                                  <p:iterate type="lt">
                                    <p:tmAbs val="100"/>
                                  </p:iterate>
                                  <p:childTnLst>
                                    <p:set>
                                      <p:cBhvr>
                                        <p:cTn id="83" fill="hold"/>
                                        <p:tgtEl>
                                          <p:spTgt spid="1186">
                                            <p:txEl>
                                              <p:pRg st="14" end="14"/>
                                            </p:txEl>
                                          </p:spTgt>
                                        </p:tgtEl>
                                        <p:attrNameLst>
                                          <p:attrName>style.visibility</p:attrName>
                                        </p:attrNameLst>
                                      </p:cBhvr>
                                      <p:to>
                                        <p:strVal val="visible"/>
                                      </p:to>
                                    </p:set>
                                  </p:childTnLst>
                                </p:cTn>
                              </p:par>
                            </p:childTnLst>
                          </p:cTn>
                        </p:par>
                        <p:par>
                          <p:cTn id="84" fill="hold">
                            <p:stCondLst>
                              <p:cond delay="4000"/>
                            </p:stCondLst>
                            <p:childTnLst>
                              <p:par>
                                <p:cTn id="85" presetID="1" presetClass="entr" presetSubtype="0" fill="hold" grpId="4" nodeType="afterEffect">
                                  <p:stCondLst>
                                    <p:cond delay="0"/>
                                  </p:stCondLst>
                                  <p:iterate type="lt">
                                    <p:tmAbs val="100"/>
                                  </p:iterate>
                                  <p:childTnLst>
                                    <p:set>
                                      <p:cBhvr>
                                        <p:cTn id="86" fill="hold"/>
                                        <p:tgtEl>
                                          <p:spTgt spid="1186">
                                            <p:txEl>
                                              <p:pRg st="15" end="1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path" presetSubtype="0" accel="50000" decel="50000" fill="hold" nodeType="clickEffect">
                                  <p:stCondLst>
                                    <p:cond delay="0"/>
                                  </p:stCondLst>
                                  <p:childTnLst>
                                    <p:animMotion origin="layout" path="M 0.000000 0.000000 L 0.352345 -0.000694" pathEditMode="relative">
                                      <p:cBhvr>
                                        <p:cTn id="90" dur="500" fill="hold"/>
                                        <p:tgtEl>
                                          <p:spTgt spid="1188"/>
                                        </p:tgtEl>
                                        <p:attrNameLst>
                                          <p:attrName>ppt_x</p:attrName>
                                          <p:attrName>ppt_y</p:attrName>
                                        </p:attrNameLst>
                                      </p:cBhvr>
                                    </p:animMotion>
                                  </p:childTnLst>
                                </p:cTn>
                              </p:par>
                            </p:childTnLst>
                          </p:cTn>
                        </p:par>
                        <p:par>
                          <p:cTn id="91" fill="hold">
                            <p:stCondLst>
                              <p:cond delay="0"/>
                            </p:stCondLst>
                            <p:childTnLst>
                              <p:par>
                                <p:cTn id="92" presetID="-1" presetClass="path" presetSubtype="0" accel="50000" decel="50000" fill="hold" nodeType="withEffect">
                                  <p:stCondLst>
                                    <p:cond delay="0"/>
                                  </p:stCondLst>
                                  <p:childTnLst>
                                    <p:animMotion origin="layout" path="M 0.000000 0.000000 C 0.000000 0.000000 -0.089000 -0.105256 -0.164575 -0.109954 C -0.289673 -0.117730 -0.352218 0.002807 -0.352218 0.000868" pathEditMode="relative">
                                      <p:cBhvr>
                                        <p:cTn id="93" dur="500" fill="hold"/>
                                        <p:tgtEl>
                                          <p:spTgt spid="118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1" presetClass="path" presetSubtype="0" accel="50000" decel="50000" fill="hold" nodeType="clickEffect">
                                  <p:stCondLst>
                                    <p:cond delay="0"/>
                                  </p:stCondLst>
                                  <p:childTnLst>
                                    <p:animMotion origin="layout" path="M 0.000000 0.000000 L 0.307845 -0.000694" pathEditMode="relative">
                                      <p:cBhvr>
                                        <p:cTn id="97" dur="500" fill="hold"/>
                                        <p:tgtEl>
                                          <p:spTgt spid="1187"/>
                                        </p:tgtEl>
                                        <p:attrNameLst>
                                          <p:attrName>ppt_x</p:attrName>
                                          <p:attrName>ppt_y</p:attrName>
                                        </p:attrNameLst>
                                      </p:cBhvr>
                                    </p:animMotion>
                                  </p:childTnLst>
                                </p:cTn>
                              </p:par>
                            </p:childTnLst>
                          </p:cTn>
                        </p:par>
                        <p:par>
                          <p:cTn id="98" fill="hold">
                            <p:stCondLst>
                              <p:cond delay="0"/>
                            </p:stCondLst>
                            <p:childTnLst>
                              <p:par>
                                <p:cTn id="99" presetID="-1" presetClass="path" presetSubtype="0" accel="50000" decel="50000" fill="hold" nodeType="withEffect">
                                  <p:stCondLst>
                                    <p:cond delay="0"/>
                                  </p:stCondLst>
                                  <p:childTnLst>
                                    <p:animMotion origin="layout" path="M -0.352218 0.000868 C -0.352218 0.000868 -0.430404 -0.104255 -0.502706 -0.107907 C -0.574894 -0.111552 -0.660156 0.005556 -0.660156 -0.000694" pathEditMode="relative">
                                      <p:cBhvr>
                                        <p:cTn id="100" dur="500" fill="hold"/>
                                        <p:tgtEl>
                                          <p:spTgt spid="1189"/>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ID="10" presetClass="entr" fill="hold" grpId="2" nodeType="clickEffect">
                                  <p:stCondLst>
                                    <p:cond delay="0"/>
                                  </p:stCondLst>
                                  <p:iterate>
                                    <p:tmAbs val="0"/>
                                  </p:iterate>
                                  <p:childTnLst>
                                    <p:set>
                                      <p:cBhvr>
                                        <p:cTn id="104" fill="hold"/>
                                        <p:tgtEl>
                                          <p:spTgt spid="1137">
                                            <p:txEl>
                                              <p:pRg st="5" end="5"/>
                                            </p:txEl>
                                          </p:spTgt>
                                        </p:tgtEl>
                                        <p:attrNameLst>
                                          <p:attrName>style.visibility</p:attrName>
                                        </p:attrNameLst>
                                      </p:cBhvr>
                                      <p:to>
                                        <p:strVal val="visible"/>
                                      </p:to>
                                    </p:set>
                                    <p:animEffect transition="in" filter="fade">
                                      <p:cBhvr>
                                        <p:cTn id="105" dur="500"/>
                                        <p:tgtEl>
                                          <p:spTgt spid="1137">
                                            <p:txEl>
                                              <p:pRg st="5" end="5"/>
                                            </p:txEl>
                                          </p:spTgt>
                                        </p:tgtEl>
                                      </p:cBhvr>
                                    </p:animEffect>
                                  </p:childTnLst>
                                </p:cTn>
                              </p:par>
                            </p:childTnLst>
                          </p:cTn>
                        </p:par>
                        <p:par>
                          <p:cTn id="106" fill="hold">
                            <p:stCondLst>
                              <p:cond delay="500"/>
                            </p:stCondLst>
                            <p:childTnLst>
                              <p:par>
                                <p:cTn id="107" presetID="10" presetClass="entr" fill="hold" grpId="2" nodeType="afterEffect">
                                  <p:stCondLst>
                                    <p:cond delay="0"/>
                                  </p:stCondLst>
                                  <p:iterate>
                                    <p:tmAbs val="0"/>
                                  </p:iterate>
                                  <p:childTnLst>
                                    <p:set>
                                      <p:cBhvr>
                                        <p:cTn id="108" fill="hold"/>
                                        <p:tgtEl>
                                          <p:spTgt spid="1137">
                                            <p:txEl>
                                              <p:pRg st="6" end="6"/>
                                            </p:txEl>
                                          </p:spTgt>
                                        </p:tgtEl>
                                        <p:attrNameLst>
                                          <p:attrName>style.visibility</p:attrName>
                                        </p:attrNameLst>
                                      </p:cBhvr>
                                      <p:to>
                                        <p:strVal val="visible"/>
                                      </p:to>
                                    </p:set>
                                    <p:animEffect transition="in" filter="fade">
                                      <p:cBhvr>
                                        <p:cTn id="109" dur="500"/>
                                        <p:tgtEl>
                                          <p:spTgt spid="1137">
                                            <p:txEl>
                                              <p:pRg st="6" end="6"/>
                                            </p:txEl>
                                          </p:spTgt>
                                        </p:tgtEl>
                                      </p:cBhvr>
                                    </p:animEffect>
                                  </p:childTnLst>
                                </p:cTn>
                              </p:par>
                            </p:childTnLst>
                          </p:cTn>
                        </p:par>
                        <p:par>
                          <p:cTn id="110" fill="hold">
                            <p:stCondLst>
                              <p:cond delay="1000"/>
                            </p:stCondLst>
                            <p:childTnLst>
                              <p:par>
                                <p:cTn id="111" presetID="10" presetClass="entr" fill="hold" grpId="2" nodeType="afterEffect">
                                  <p:stCondLst>
                                    <p:cond delay="0"/>
                                  </p:stCondLst>
                                  <p:iterate>
                                    <p:tmAbs val="0"/>
                                  </p:iterate>
                                  <p:childTnLst>
                                    <p:set>
                                      <p:cBhvr>
                                        <p:cTn id="112" fill="hold"/>
                                        <p:tgtEl>
                                          <p:spTgt spid="1137">
                                            <p:txEl>
                                              <p:pRg st="7" end="7"/>
                                            </p:txEl>
                                          </p:spTgt>
                                        </p:tgtEl>
                                        <p:attrNameLst>
                                          <p:attrName>style.visibility</p:attrName>
                                        </p:attrNameLst>
                                      </p:cBhvr>
                                      <p:to>
                                        <p:strVal val="visible"/>
                                      </p:to>
                                    </p:set>
                                    <p:animEffect transition="in" filter="fade">
                                      <p:cBhvr>
                                        <p:cTn id="113" dur="500"/>
                                        <p:tgtEl>
                                          <p:spTgt spid="1137">
                                            <p:txEl>
                                              <p:pRg st="7" end="7"/>
                                            </p:txEl>
                                          </p:spTgt>
                                        </p:tgtEl>
                                      </p:cBhvr>
                                    </p:animEffect>
                                  </p:childTnLst>
                                </p:cTn>
                              </p:par>
                            </p:childTnLst>
                          </p:cTn>
                        </p:par>
                        <p:par>
                          <p:cTn id="114" fill="hold">
                            <p:stCondLst>
                              <p:cond delay="1500"/>
                            </p:stCondLst>
                            <p:childTnLst>
                              <p:par>
                                <p:cTn id="115" presetID="10" presetClass="entr" fill="hold" grpId="2" nodeType="afterEffect">
                                  <p:stCondLst>
                                    <p:cond delay="0"/>
                                  </p:stCondLst>
                                  <p:iterate>
                                    <p:tmAbs val="0"/>
                                  </p:iterate>
                                  <p:childTnLst>
                                    <p:set>
                                      <p:cBhvr>
                                        <p:cTn id="116" fill="hold"/>
                                        <p:tgtEl>
                                          <p:spTgt spid="1137">
                                            <p:txEl>
                                              <p:pRg st="8" end="8"/>
                                            </p:txEl>
                                          </p:spTgt>
                                        </p:tgtEl>
                                        <p:attrNameLst>
                                          <p:attrName>style.visibility</p:attrName>
                                        </p:attrNameLst>
                                      </p:cBhvr>
                                      <p:to>
                                        <p:strVal val="visible"/>
                                      </p:to>
                                    </p:set>
                                    <p:animEffect transition="in" filter="fade">
                                      <p:cBhvr>
                                        <p:cTn id="117" dur="500"/>
                                        <p:tgtEl>
                                          <p:spTgt spid="11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 grpId="1" animBg="1" advAuto="0"/>
      <p:bldP spid="1137" grpId="2" build="p" bldLvl="5" animBg="1" advAuto="0"/>
      <p:bldP spid="1138" grpId="3" animBg="1" advAuto="0"/>
      <p:bldP spid="1186" grpId="4" build="p" bldLvl="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Partitioning"/>
          <p:cNvSpPr txBox="1">
            <a:spLocks noGrp="1"/>
          </p:cNvSpPr>
          <p:nvPr>
            <p:ph type="title"/>
          </p:nvPr>
        </p:nvSpPr>
        <p:spPr>
          <a:prstGeom prst="rect">
            <a:avLst/>
          </a:prstGeom>
        </p:spPr>
        <p:txBody>
          <a:bodyPr/>
          <a:lstStyle/>
          <a:p>
            <a:r>
              <a:t>Partitioning</a:t>
            </a:r>
          </a:p>
        </p:txBody>
      </p:sp>
      <p:sp>
        <p:nvSpPr>
          <p:cNvPr id="1194" name="Choosing the pivot…"/>
          <p:cNvSpPr txBox="1">
            <a:spLocks noGrp="1"/>
          </p:cNvSpPr>
          <p:nvPr>
            <p:ph type="body" sz="half" idx="1"/>
          </p:nvPr>
        </p:nvSpPr>
        <p:spPr>
          <a:xfrm>
            <a:off x="190500" y="2343150"/>
            <a:ext cx="12763500" cy="9239250"/>
          </a:xfrm>
          <a:prstGeom prst="rect">
            <a:avLst/>
          </a:prstGeom>
        </p:spPr>
        <p:txBody>
          <a:bodyPr/>
          <a:lstStyle/>
          <a:p>
            <a:pPr>
              <a:spcBef>
                <a:spcPts val="400"/>
              </a:spcBef>
              <a:buBlip>
                <a:blip r:embed="rId3"/>
              </a:buBlip>
            </a:pPr>
            <a:r>
              <a:rPr dirty="0"/>
              <a:t>Choosing the pivot</a:t>
            </a:r>
          </a:p>
          <a:p>
            <a:pPr lvl="1">
              <a:spcBef>
                <a:spcPts val="400"/>
              </a:spcBef>
              <a:buBlip>
                <a:blip r:embed="rId3"/>
              </a:buBlip>
            </a:pPr>
            <a:r>
              <a:rPr dirty="0"/>
              <a:t>Pivot should be median value</a:t>
            </a:r>
          </a:p>
          <a:p>
            <a:pPr lvl="1">
              <a:spcBef>
                <a:spcPts val="400"/>
              </a:spcBef>
              <a:buBlip>
                <a:blip r:embed="rId3"/>
              </a:buBlip>
              <a:defRPr spc="-48"/>
            </a:pPr>
            <a:r>
              <a:rPr dirty="0"/>
              <a:t>Easier to find median of a subset of values</a:t>
            </a:r>
          </a:p>
          <a:p>
            <a:pPr lvl="2">
              <a:spcBef>
                <a:spcPts val="400"/>
              </a:spcBef>
              <a:buBlip>
                <a:blip r:embed="rId3"/>
              </a:buBlip>
            </a:pPr>
            <a:r>
              <a:rPr dirty="0"/>
              <a:t>Select median of three entries</a:t>
            </a:r>
          </a:p>
          <a:p>
            <a:pPr lvl="2">
              <a:spcBef>
                <a:spcPts val="400"/>
              </a:spcBef>
              <a:buBlip>
                <a:blip r:embed="rId3"/>
              </a:buBlip>
            </a:pPr>
            <a:r>
              <a:rPr dirty="0"/>
              <a:t>Sort first, middle and last elements</a:t>
            </a:r>
          </a:p>
          <a:p>
            <a:pPr>
              <a:spcBef>
                <a:spcPts val="400"/>
              </a:spcBef>
              <a:buBlip>
                <a:blip r:embed="rId3"/>
              </a:buBlip>
            </a:pPr>
            <a:r>
              <a:rPr dirty="0"/>
              <a:t>Partition the array</a:t>
            </a:r>
          </a:p>
          <a:p>
            <a:pPr lvl="1">
              <a:spcBef>
                <a:spcPts val="400"/>
              </a:spcBef>
              <a:buBlip>
                <a:blip r:embed="rId3"/>
              </a:buBlip>
            </a:pPr>
            <a:r>
              <a:rPr dirty="0"/>
              <a:t>Prepare for partitioning</a:t>
            </a:r>
          </a:p>
          <a:p>
            <a:pPr lvl="1">
              <a:spcBef>
                <a:spcPts val="400"/>
              </a:spcBef>
              <a:buBlip>
                <a:blip r:embed="rId3"/>
              </a:buBlip>
            </a:pPr>
            <a:r>
              <a:rPr dirty="0"/>
              <a:t>Partition the entries</a:t>
            </a:r>
          </a:p>
          <a:p>
            <a:pPr lvl="1">
              <a:spcBef>
                <a:spcPts val="400"/>
              </a:spcBef>
              <a:buBlip>
                <a:blip r:embed="rId3"/>
              </a:buBlip>
            </a:pPr>
            <a:r>
              <a:rPr dirty="0"/>
              <a:t>Move pivot into place</a:t>
            </a:r>
          </a:p>
        </p:txBody>
      </p:sp>
      <p:sp>
        <p:nvSpPr>
          <p:cNvPr id="1195" name="Rectangle"/>
          <p:cNvSpPr/>
          <p:nvPr/>
        </p:nvSpPr>
        <p:spPr>
          <a:xfrm>
            <a:off x="12217400" y="57150"/>
            <a:ext cx="12109450" cy="115633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96" name="int partition(ItemType[] theArray, int start, int end)…"/>
          <p:cNvSpPr/>
          <p:nvPr/>
        </p:nvSpPr>
        <p:spPr>
          <a:xfrm>
            <a:off x="12290425" y="80415"/>
            <a:ext cx="11963400" cy="1116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solidFill>
                  <a:srgbClr val="0433FF"/>
                </a:solidFill>
              </a:rPr>
              <a:t>int</a:t>
            </a:r>
            <a:r>
              <a:rPr dirty="0"/>
              <a:t> partition(ItemType[] </a:t>
            </a:r>
            <a:r>
              <a:rPr dirty="0" err="1"/>
              <a:t>theArray</a:t>
            </a:r>
            <a:r>
              <a:rPr dirty="0"/>
              <a:t>, </a:t>
            </a:r>
            <a:r>
              <a:rPr dirty="0">
                <a:solidFill>
                  <a:srgbClr val="0433FF"/>
                </a:solidFill>
              </a:rPr>
              <a:t>int</a:t>
            </a:r>
            <a:r>
              <a:rPr dirty="0"/>
              <a:t> start, </a:t>
            </a:r>
            <a:r>
              <a:rPr dirty="0">
                <a:solidFill>
                  <a:srgbClr val="0433FF"/>
                </a:solidFill>
              </a:rPr>
              <a:t>int</a:t>
            </a:r>
            <a:r>
              <a:rPr dirty="0"/>
              <a:t> end)</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a:t>
            </a:r>
            <a:br>
              <a:rPr dirty="0"/>
            </a:br>
            <a:r>
              <a:rPr dirty="0"/>
              <a:t>  </a:t>
            </a:r>
            <a:r>
              <a:rPr dirty="0">
                <a:solidFill>
                  <a:srgbClr val="0433FF"/>
                </a:solidFill>
              </a:rPr>
              <a:t>int</a:t>
            </a:r>
            <a:r>
              <a:rPr dirty="0"/>
              <a:t> mid = (start + end) / 2;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sortFirstMiddleLast</a:t>
            </a:r>
            <a:r>
              <a:rPr dirty="0"/>
              <a:t>(</a:t>
            </a:r>
            <a:r>
              <a:rPr dirty="0" err="1"/>
              <a:t>theArray</a:t>
            </a:r>
            <a:r>
              <a:rPr dirty="0"/>
              <a:t>, start, mid, end);</a:t>
            </a:r>
            <a:endParaRPr dirty="0">
              <a:solidFill>
                <a:srgbClr val="4F8F00"/>
              </a:solidFill>
            </a:endParaRP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std::swap(</a:t>
            </a:r>
            <a:r>
              <a:rPr dirty="0" err="1"/>
              <a:t>theArray</a:t>
            </a:r>
            <a:r>
              <a:rPr dirty="0"/>
              <a:t>, mid, end - 1); </a:t>
            </a:r>
            <a:r>
              <a:rPr dirty="0">
                <a:solidFill>
                  <a:srgbClr val="4F8F00"/>
                </a:solidFill>
              </a:rPr>
              <a:t>// move pivot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int</a:t>
            </a:r>
            <a:r>
              <a:rPr dirty="0"/>
              <a:t> </a:t>
            </a:r>
            <a:r>
              <a:rPr dirty="0" err="1"/>
              <a:t>pivotIndex</a:t>
            </a:r>
            <a:r>
              <a:rPr dirty="0"/>
              <a:t> = end - 1;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ItemType pivot = </a:t>
            </a:r>
            <a:r>
              <a:rPr dirty="0" err="1"/>
              <a:t>theArray</a:t>
            </a:r>
            <a:r>
              <a:rPr dirty="0"/>
              <a:t>[</a:t>
            </a:r>
            <a:r>
              <a:rPr dirty="0" err="1"/>
              <a:t>pivotIndex</a:t>
            </a:r>
            <a:r>
              <a:rPr dirty="0"/>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int</a:t>
            </a:r>
            <a:r>
              <a:rPr dirty="0"/>
              <a:t> </a:t>
            </a:r>
            <a:r>
              <a:rPr dirty="0" err="1"/>
              <a:t>indexFromLeft</a:t>
            </a:r>
            <a:r>
              <a:rPr dirty="0"/>
              <a:t> = start + 1;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int</a:t>
            </a:r>
            <a:r>
              <a:rPr dirty="0"/>
              <a:t> </a:t>
            </a:r>
            <a:r>
              <a:rPr dirty="0" err="1"/>
              <a:t>indexFromRight</a:t>
            </a:r>
            <a:r>
              <a:rPr dirty="0"/>
              <a:t> = end - 2;</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bool</a:t>
            </a:r>
            <a:r>
              <a:rPr dirty="0"/>
              <a:t> done = </a:t>
            </a:r>
            <a:r>
              <a:rPr dirty="0">
                <a:solidFill>
                  <a:srgbClr val="0433FF"/>
                </a:solidFill>
              </a:rPr>
              <a:t>false</a:t>
            </a:r>
            <a:r>
              <a:rPr dirty="0"/>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while</a:t>
            </a:r>
            <a:r>
              <a:rPr dirty="0"/>
              <a:t> (!done)</a:t>
            </a:r>
            <a:br>
              <a:rPr dirty="0"/>
            </a:br>
            <a:r>
              <a:rPr dirty="0"/>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while</a:t>
            </a:r>
            <a:r>
              <a:rPr dirty="0"/>
              <a:t> (</a:t>
            </a:r>
            <a:r>
              <a:rPr dirty="0" err="1"/>
              <a:t>theArray</a:t>
            </a:r>
            <a:r>
              <a:rPr dirty="0"/>
              <a:t>[</a:t>
            </a:r>
            <a:r>
              <a:rPr dirty="0" err="1"/>
              <a:t>indexFromLeft</a:t>
            </a:r>
            <a:r>
              <a:rPr dirty="0"/>
              <a:t>] &lt; pivot)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indexFromLeft</a:t>
            </a:r>
            <a:r>
              <a:rPr dirty="0"/>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endParaRPr dirty="0"/>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while</a:t>
            </a:r>
            <a:r>
              <a:rPr dirty="0"/>
              <a:t> (</a:t>
            </a:r>
            <a:r>
              <a:rPr dirty="0" err="1"/>
              <a:t>theArray</a:t>
            </a:r>
            <a:r>
              <a:rPr dirty="0"/>
              <a:t>[</a:t>
            </a:r>
            <a:r>
              <a:rPr dirty="0" err="1"/>
              <a:t>indexFromRight</a:t>
            </a:r>
            <a:r>
              <a:rPr dirty="0"/>
              <a:t>] &gt; pivot)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indexFromRight</a:t>
            </a:r>
            <a:r>
              <a:rPr dirty="0"/>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endParaRPr dirty="0"/>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if</a:t>
            </a:r>
            <a:r>
              <a:rPr dirty="0"/>
              <a:t> (</a:t>
            </a:r>
            <a:r>
              <a:rPr dirty="0" err="1"/>
              <a:t>indexFromLeft</a:t>
            </a:r>
            <a:r>
              <a:rPr dirty="0"/>
              <a:t> &lt; </a:t>
            </a:r>
            <a:r>
              <a:rPr dirty="0" err="1"/>
              <a:t>indexFromRight</a:t>
            </a:r>
            <a:r>
              <a:rPr dirty="0"/>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std::swap(</a:t>
            </a:r>
            <a:r>
              <a:rPr dirty="0" err="1"/>
              <a:t>theArray</a:t>
            </a:r>
            <a:r>
              <a:rPr dirty="0"/>
              <a:t>, </a:t>
            </a:r>
            <a:r>
              <a:rPr dirty="0" err="1"/>
              <a:t>indexFromLeft</a:t>
            </a:r>
            <a:r>
              <a:rPr dirty="0"/>
              <a:t>, </a:t>
            </a:r>
            <a:r>
              <a:rPr dirty="0" err="1"/>
              <a:t>indexFromRight</a:t>
            </a:r>
            <a:r>
              <a:rPr dirty="0"/>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indexFromLeft</a:t>
            </a:r>
            <a:r>
              <a:rPr dirty="0"/>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indexFromRight</a:t>
            </a:r>
            <a:r>
              <a:rPr dirty="0"/>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else</a:t>
            </a:r>
            <a:br>
              <a:rPr dirty="0"/>
            </a:br>
            <a:r>
              <a:rPr dirty="0"/>
              <a:t>        done = </a:t>
            </a:r>
            <a:r>
              <a:rPr dirty="0">
                <a:solidFill>
                  <a:srgbClr val="0433FF"/>
                </a:solidFill>
              </a:rPr>
              <a:t>true</a:t>
            </a:r>
            <a:r>
              <a:rPr dirty="0"/>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 </a:t>
            </a:r>
            <a:r>
              <a:rPr dirty="0">
                <a:solidFill>
                  <a:srgbClr val="4F8F00"/>
                </a:solidFill>
              </a:rPr>
              <a:t>// end while</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solidFill>
                  <a:srgbClr val="4F8F00"/>
                </a:solidFill>
              </a:rPr>
              <a:t> </a:t>
            </a:r>
            <a:r>
              <a:rPr dirty="0"/>
              <a:t> std::swap(</a:t>
            </a:r>
            <a:r>
              <a:rPr dirty="0" err="1"/>
              <a:t>theArray</a:t>
            </a:r>
            <a:r>
              <a:rPr dirty="0"/>
              <a:t>[</a:t>
            </a:r>
            <a:r>
              <a:rPr dirty="0" err="1"/>
              <a:t>pivotIndex</a:t>
            </a:r>
            <a:r>
              <a:rPr dirty="0"/>
              <a:t>],</a:t>
            </a:r>
            <a:r>
              <a:rPr dirty="0" err="1"/>
              <a:t>theArray</a:t>
            </a:r>
            <a:r>
              <a:rPr dirty="0"/>
              <a:t>[</a:t>
            </a:r>
            <a:r>
              <a:rPr dirty="0" err="1"/>
              <a:t>indexFromLeft</a:t>
            </a:r>
            <a:r>
              <a:rPr dirty="0"/>
              <a:t>]);</a:t>
            </a:r>
            <a:r>
              <a:rPr dirty="0">
                <a:solidFill>
                  <a:srgbClr val="4F8F00"/>
                </a:solidFill>
              </a:rPr>
              <a:t> </a:t>
            </a:r>
            <a:r>
              <a:rPr dirty="0"/>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err="1"/>
              <a:t>pivotIndex</a:t>
            </a:r>
            <a:r>
              <a:rPr dirty="0"/>
              <a:t> = </a:t>
            </a:r>
            <a:r>
              <a:rPr dirty="0" err="1"/>
              <a:t>indexFromLeft</a:t>
            </a:r>
            <a:r>
              <a:rPr dirty="0"/>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  </a:t>
            </a:r>
            <a:r>
              <a:rPr dirty="0">
                <a:solidFill>
                  <a:srgbClr val="0433FF"/>
                </a:solidFill>
              </a:rPr>
              <a:t>return</a:t>
            </a:r>
            <a:r>
              <a:rPr dirty="0"/>
              <a:t> </a:t>
            </a:r>
            <a:r>
              <a:rPr dirty="0" err="1"/>
              <a:t>pivotIndex</a:t>
            </a:r>
            <a:r>
              <a:rPr dirty="0"/>
              <a:t>;</a:t>
            </a:r>
            <a:endParaRPr dirty="0">
              <a:solidFill>
                <a:srgbClr val="4F8F00"/>
              </a:solidFill>
            </a:endParaRP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dirty="0"/>
              <a:t>}</a:t>
            </a:r>
            <a:r>
              <a:rPr dirty="0">
                <a:solidFill>
                  <a:srgbClr val="4F8F00"/>
                </a:solidFill>
              </a:rPr>
              <a:t> // end partition</a:t>
            </a:r>
          </a:p>
        </p:txBody>
      </p:sp>
      <p:grpSp>
        <p:nvGrpSpPr>
          <p:cNvPr id="1230" name="Group"/>
          <p:cNvGrpSpPr/>
          <p:nvPr/>
        </p:nvGrpSpPr>
        <p:grpSpPr>
          <a:xfrm>
            <a:off x="209550" y="10687050"/>
            <a:ext cx="17545050" cy="1962150"/>
            <a:chOff x="0" y="0"/>
            <a:chExt cx="17545050" cy="1962150"/>
          </a:xfrm>
        </p:grpSpPr>
        <p:sp>
          <p:nvSpPr>
            <p:cNvPr id="1197" name="Rectangle"/>
            <p:cNvSpPr/>
            <p:nvPr/>
          </p:nvSpPr>
          <p:spPr>
            <a:xfrm>
              <a:off x="0" y="0"/>
              <a:ext cx="17545050" cy="1962150"/>
            </a:xfrm>
            <a:prstGeom prst="rect">
              <a:avLst/>
            </a:prstGeom>
            <a:gradFill flip="none" rotWithShape="1">
              <a:gsLst>
                <a:gs pos="0">
                  <a:srgbClr val="C0EDAC"/>
                </a:gs>
                <a:gs pos="100000">
                  <a:srgbClr val="B1D389"/>
                </a:gs>
              </a:gsLst>
              <a:lin ang="5400000" scaled="0"/>
            </a:gradFill>
            <a:ln w="12700" cap="flat">
              <a:noFill/>
              <a:miter lim="400000"/>
            </a:ln>
            <a:effectLst>
              <a:outerShdw blurRad="431800" dir="2400000" rotWithShape="0">
                <a:srgbClr val="000000"/>
              </a:outerShdw>
            </a:effectLst>
          </p:spPr>
          <p:txBody>
            <a:bodyPr wrap="square" lIns="76200" tIns="76200" rIns="76200" bIns="76200" numCol="1" anchor="ctr">
              <a:noAutofit/>
            </a:bodyPr>
            <a:lstStyle/>
            <a:p>
              <a:pPr>
                <a:defRPr sz="48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198" name="Square"/>
            <p:cNvSpPr/>
            <p:nvPr/>
          </p:nvSpPr>
          <p:spPr>
            <a:xfrm>
              <a:off x="2857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199" name="0"/>
            <p:cNvSpPr/>
            <p:nvPr/>
          </p:nvSpPr>
          <p:spPr>
            <a:xfrm>
              <a:off x="5334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0</a:t>
              </a:r>
            </a:p>
          </p:txBody>
        </p:sp>
        <p:sp>
          <p:nvSpPr>
            <p:cNvPr id="1200" name="Square"/>
            <p:cNvSpPr/>
            <p:nvPr/>
          </p:nvSpPr>
          <p:spPr>
            <a:xfrm>
              <a:off x="13525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01" name="1"/>
            <p:cNvSpPr/>
            <p:nvPr/>
          </p:nvSpPr>
          <p:spPr>
            <a:xfrm>
              <a:off x="16002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a:t>
              </a:r>
            </a:p>
          </p:txBody>
        </p:sp>
        <p:sp>
          <p:nvSpPr>
            <p:cNvPr id="1202" name="Square"/>
            <p:cNvSpPr/>
            <p:nvPr/>
          </p:nvSpPr>
          <p:spPr>
            <a:xfrm>
              <a:off x="24193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03" name="2"/>
            <p:cNvSpPr/>
            <p:nvPr/>
          </p:nvSpPr>
          <p:spPr>
            <a:xfrm>
              <a:off x="26670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2</a:t>
              </a:r>
            </a:p>
          </p:txBody>
        </p:sp>
        <p:sp>
          <p:nvSpPr>
            <p:cNvPr id="1204" name="Square"/>
            <p:cNvSpPr/>
            <p:nvPr/>
          </p:nvSpPr>
          <p:spPr>
            <a:xfrm>
              <a:off x="34861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05" name="3"/>
            <p:cNvSpPr/>
            <p:nvPr/>
          </p:nvSpPr>
          <p:spPr>
            <a:xfrm>
              <a:off x="37528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3</a:t>
              </a:r>
            </a:p>
          </p:txBody>
        </p:sp>
        <p:sp>
          <p:nvSpPr>
            <p:cNvPr id="1206" name="Square"/>
            <p:cNvSpPr/>
            <p:nvPr/>
          </p:nvSpPr>
          <p:spPr>
            <a:xfrm>
              <a:off x="45720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07" name="4"/>
            <p:cNvSpPr/>
            <p:nvPr/>
          </p:nvSpPr>
          <p:spPr>
            <a:xfrm>
              <a:off x="48196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4</a:t>
              </a:r>
            </a:p>
          </p:txBody>
        </p:sp>
        <p:sp>
          <p:nvSpPr>
            <p:cNvPr id="1208" name="Square"/>
            <p:cNvSpPr/>
            <p:nvPr/>
          </p:nvSpPr>
          <p:spPr>
            <a:xfrm>
              <a:off x="56388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09" name="5"/>
            <p:cNvSpPr/>
            <p:nvPr/>
          </p:nvSpPr>
          <p:spPr>
            <a:xfrm>
              <a:off x="58864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5</a:t>
              </a:r>
            </a:p>
          </p:txBody>
        </p:sp>
        <p:sp>
          <p:nvSpPr>
            <p:cNvPr id="1210" name="Square"/>
            <p:cNvSpPr/>
            <p:nvPr/>
          </p:nvSpPr>
          <p:spPr>
            <a:xfrm>
              <a:off x="67056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11" name="6"/>
            <p:cNvSpPr/>
            <p:nvPr/>
          </p:nvSpPr>
          <p:spPr>
            <a:xfrm>
              <a:off x="69532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6</a:t>
              </a:r>
            </a:p>
          </p:txBody>
        </p:sp>
        <p:sp>
          <p:nvSpPr>
            <p:cNvPr id="1212" name="Square"/>
            <p:cNvSpPr/>
            <p:nvPr/>
          </p:nvSpPr>
          <p:spPr>
            <a:xfrm>
              <a:off x="77724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13" name="7"/>
            <p:cNvSpPr/>
            <p:nvPr/>
          </p:nvSpPr>
          <p:spPr>
            <a:xfrm>
              <a:off x="80391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7</a:t>
              </a:r>
            </a:p>
          </p:txBody>
        </p:sp>
        <p:sp>
          <p:nvSpPr>
            <p:cNvPr id="1214" name="Square"/>
            <p:cNvSpPr/>
            <p:nvPr/>
          </p:nvSpPr>
          <p:spPr>
            <a:xfrm>
              <a:off x="88582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15" name="8"/>
            <p:cNvSpPr/>
            <p:nvPr/>
          </p:nvSpPr>
          <p:spPr>
            <a:xfrm>
              <a:off x="91059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8</a:t>
              </a:r>
            </a:p>
          </p:txBody>
        </p:sp>
        <p:sp>
          <p:nvSpPr>
            <p:cNvPr id="1216" name="Square"/>
            <p:cNvSpPr/>
            <p:nvPr/>
          </p:nvSpPr>
          <p:spPr>
            <a:xfrm>
              <a:off x="99250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17" name="9"/>
            <p:cNvSpPr/>
            <p:nvPr/>
          </p:nvSpPr>
          <p:spPr>
            <a:xfrm>
              <a:off x="101727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9</a:t>
              </a:r>
            </a:p>
          </p:txBody>
        </p:sp>
        <p:sp>
          <p:nvSpPr>
            <p:cNvPr id="1218" name="Square"/>
            <p:cNvSpPr/>
            <p:nvPr/>
          </p:nvSpPr>
          <p:spPr>
            <a:xfrm>
              <a:off x="109918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19" name="10"/>
            <p:cNvSpPr/>
            <p:nvPr/>
          </p:nvSpPr>
          <p:spPr>
            <a:xfrm>
              <a:off x="111442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10</a:t>
              </a:r>
            </a:p>
          </p:txBody>
        </p:sp>
        <p:sp>
          <p:nvSpPr>
            <p:cNvPr id="1220" name="Square"/>
            <p:cNvSpPr/>
            <p:nvPr/>
          </p:nvSpPr>
          <p:spPr>
            <a:xfrm>
              <a:off x="120586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21" name="11"/>
            <p:cNvSpPr/>
            <p:nvPr/>
          </p:nvSpPr>
          <p:spPr>
            <a:xfrm>
              <a:off x="122110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11</a:t>
              </a:r>
            </a:p>
          </p:txBody>
        </p:sp>
        <p:sp>
          <p:nvSpPr>
            <p:cNvPr id="1222" name="Square"/>
            <p:cNvSpPr/>
            <p:nvPr/>
          </p:nvSpPr>
          <p:spPr>
            <a:xfrm>
              <a:off x="131445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23" name="12"/>
            <p:cNvSpPr/>
            <p:nvPr/>
          </p:nvSpPr>
          <p:spPr>
            <a:xfrm>
              <a:off x="132778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12</a:t>
              </a:r>
            </a:p>
          </p:txBody>
        </p:sp>
        <p:sp>
          <p:nvSpPr>
            <p:cNvPr id="1224" name="Square"/>
            <p:cNvSpPr/>
            <p:nvPr/>
          </p:nvSpPr>
          <p:spPr>
            <a:xfrm>
              <a:off x="142113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25" name="13"/>
            <p:cNvSpPr/>
            <p:nvPr/>
          </p:nvSpPr>
          <p:spPr>
            <a:xfrm>
              <a:off x="143446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13</a:t>
              </a:r>
            </a:p>
          </p:txBody>
        </p:sp>
        <p:sp>
          <p:nvSpPr>
            <p:cNvPr id="1226" name="Square"/>
            <p:cNvSpPr/>
            <p:nvPr/>
          </p:nvSpPr>
          <p:spPr>
            <a:xfrm>
              <a:off x="152781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27" name="14"/>
            <p:cNvSpPr/>
            <p:nvPr/>
          </p:nvSpPr>
          <p:spPr>
            <a:xfrm>
              <a:off x="1543050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14</a:t>
              </a:r>
            </a:p>
          </p:txBody>
        </p:sp>
        <p:sp>
          <p:nvSpPr>
            <p:cNvPr id="1228" name="Square"/>
            <p:cNvSpPr/>
            <p:nvPr/>
          </p:nvSpPr>
          <p:spPr>
            <a:xfrm>
              <a:off x="163449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29" name="15"/>
            <p:cNvSpPr/>
            <p:nvPr/>
          </p:nvSpPr>
          <p:spPr>
            <a:xfrm>
              <a:off x="1649730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15</a:t>
              </a:r>
            </a:p>
          </p:txBody>
        </p:sp>
      </p:grpSp>
      <p:sp>
        <p:nvSpPr>
          <p:cNvPr id="1231" name="13"/>
          <p:cNvSpPr/>
          <p:nvPr/>
        </p:nvSpPr>
        <p:spPr>
          <a:xfrm>
            <a:off x="161925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1232" name="4"/>
          <p:cNvSpPr/>
          <p:nvPr/>
        </p:nvSpPr>
        <p:spPr>
          <a:xfrm>
            <a:off x="2857500" y="11049000"/>
            <a:ext cx="47625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1233" name="11"/>
          <p:cNvSpPr/>
          <p:nvPr/>
        </p:nvSpPr>
        <p:spPr>
          <a:xfrm>
            <a:off x="483870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1234" name="33"/>
          <p:cNvSpPr/>
          <p:nvPr/>
        </p:nvSpPr>
        <p:spPr>
          <a:xfrm>
            <a:off x="803910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1235" name="89"/>
          <p:cNvSpPr/>
          <p:nvPr/>
        </p:nvSpPr>
        <p:spPr>
          <a:xfrm>
            <a:off x="912495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89</a:t>
            </a:r>
          </a:p>
        </p:txBody>
      </p:sp>
      <p:sp>
        <p:nvSpPr>
          <p:cNvPr id="1236" name="72"/>
          <p:cNvSpPr/>
          <p:nvPr/>
        </p:nvSpPr>
        <p:spPr>
          <a:xfrm>
            <a:off x="1125855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72</a:t>
            </a:r>
          </a:p>
        </p:txBody>
      </p:sp>
      <p:sp>
        <p:nvSpPr>
          <p:cNvPr id="1237" name="26"/>
          <p:cNvSpPr/>
          <p:nvPr/>
        </p:nvSpPr>
        <p:spPr>
          <a:xfrm>
            <a:off x="1232535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26</a:t>
            </a:r>
          </a:p>
        </p:txBody>
      </p:sp>
      <p:sp>
        <p:nvSpPr>
          <p:cNvPr id="1238" name="32"/>
          <p:cNvSpPr/>
          <p:nvPr/>
        </p:nvSpPr>
        <p:spPr>
          <a:xfrm>
            <a:off x="1341120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32</a:t>
            </a:r>
          </a:p>
        </p:txBody>
      </p:sp>
      <p:sp>
        <p:nvSpPr>
          <p:cNvPr id="1239" name="54"/>
          <p:cNvSpPr/>
          <p:nvPr/>
        </p:nvSpPr>
        <p:spPr>
          <a:xfrm>
            <a:off x="1447800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54</a:t>
            </a:r>
          </a:p>
        </p:txBody>
      </p:sp>
      <p:sp>
        <p:nvSpPr>
          <p:cNvPr id="1240" name="48"/>
          <p:cNvSpPr/>
          <p:nvPr/>
        </p:nvSpPr>
        <p:spPr>
          <a:xfrm>
            <a:off x="1554480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48</a:t>
            </a:r>
          </a:p>
        </p:txBody>
      </p:sp>
      <p:sp>
        <p:nvSpPr>
          <p:cNvPr id="1241" name="25"/>
          <p:cNvSpPr/>
          <p:nvPr/>
        </p:nvSpPr>
        <p:spPr>
          <a:xfrm>
            <a:off x="55245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242" name="16"/>
          <p:cNvSpPr/>
          <p:nvPr/>
        </p:nvSpPr>
        <p:spPr>
          <a:xfrm>
            <a:off x="1661160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sp>
        <p:nvSpPr>
          <p:cNvPr id="1243" name="53"/>
          <p:cNvSpPr/>
          <p:nvPr/>
        </p:nvSpPr>
        <p:spPr>
          <a:xfrm>
            <a:off x="375285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1244" name="Line"/>
          <p:cNvSpPr/>
          <p:nvPr/>
        </p:nvSpPr>
        <p:spPr>
          <a:xfrm flipH="1">
            <a:off x="11376980" y="1396397"/>
            <a:ext cx="1348495" cy="1"/>
          </a:xfrm>
          <a:prstGeom prst="line">
            <a:avLst/>
          </a:prstGeom>
          <a:ln w="114300">
            <a:solidFill>
              <a:srgbClr val="941100"/>
            </a:solidFill>
            <a:miter lim="400000"/>
            <a:headEnd type="stealth"/>
          </a:ln>
          <a:effectLst>
            <a:outerShdw blurRad="152400" dist="114300" dir="3060000" rotWithShape="0">
              <a:srgbClr val="000000">
                <a:alpha val="4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245" name="25"/>
          <p:cNvSpPr/>
          <p:nvPr/>
        </p:nvSpPr>
        <p:spPr>
          <a:xfrm>
            <a:off x="527632" y="1103316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246" name="33"/>
          <p:cNvSpPr/>
          <p:nvPr/>
        </p:nvSpPr>
        <p:spPr>
          <a:xfrm>
            <a:off x="8033332" y="1103316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1247" name="16"/>
          <p:cNvSpPr/>
          <p:nvPr/>
        </p:nvSpPr>
        <p:spPr>
          <a:xfrm>
            <a:off x="16624882" y="1103316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grpSp>
        <p:nvGrpSpPr>
          <p:cNvPr id="1250" name="Group"/>
          <p:cNvGrpSpPr/>
          <p:nvPr/>
        </p:nvGrpSpPr>
        <p:grpSpPr>
          <a:xfrm>
            <a:off x="15316200" y="9810750"/>
            <a:ext cx="1200150" cy="1265933"/>
            <a:chOff x="0" y="0"/>
            <a:chExt cx="1200150" cy="1265932"/>
          </a:xfrm>
        </p:grpSpPr>
        <p:sp>
          <p:nvSpPr>
            <p:cNvPr id="1248" name="Line"/>
            <p:cNvSpPr/>
            <p:nvPr/>
          </p:nvSpPr>
          <p:spPr>
            <a:xfrm flipH="1" flipV="1">
              <a:off x="683815" y="608508"/>
              <a:ext cx="16273" cy="657425"/>
            </a:xfrm>
            <a:prstGeom prst="line">
              <a:avLst/>
            </a:prstGeom>
            <a:noFill/>
            <a:ln w="114300" cap="flat">
              <a:solidFill>
                <a:srgbClr val="FFFB00"/>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49" name="pivot"/>
            <p:cNvSpPr/>
            <p:nvPr/>
          </p:nvSpPr>
          <p:spPr>
            <a:xfrm>
              <a:off x="0" y="0"/>
              <a:ext cx="1200150" cy="628650"/>
            </a:xfrm>
            <a:prstGeom prst="rect">
              <a:avLst/>
            </a:prstGeom>
            <a:solidFill>
              <a:srgbClr val="0F3F79"/>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30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pivot</a:t>
              </a:r>
            </a:p>
          </p:txBody>
        </p:sp>
      </p:grpSp>
      <p:grpSp>
        <p:nvGrpSpPr>
          <p:cNvPr id="1253" name="Group"/>
          <p:cNvGrpSpPr/>
          <p:nvPr/>
        </p:nvGrpSpPr>
        <p:grpSpPr>
          <a:xfrm>
            <a:off x="209550" y="9677494"/>
            <a:ext cx="2705100" cy="1343163"/>
            <a:chOff x="0" y="0"/>
            <a:chExt cx="2705100" cy="1343162"/>
          </a:xfrm>
        </p:grpSpPr>
        <p:sp>
          <p:nvSpPr>
            <p:cNvPr id="1251" name="Line"/>
            <p:cNvSpPr/>
            <p:nvPr/>
          </p:nvSpPr>
          <p:spPr>
            <a:xfrm flipV="1">
              <a:off x="1772548" y="665810"/>
              <a:ext cx="1" cy="677353"/>
            </a:xfrm>
            <a:prstGeom prst="line">
              <a:avLst/>
            </a:prstGeom>
            <a:noFill/>
            <a:ln w="114300" cap="flat">
              <a:solidFill>
                <a:srgbClr val="FFFB00"/>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52" name="indexFromLeft"/>
            <p:cNvSpPr/>
            <p:nvPr/>
          </p:nvSpPr>
          <p:spPr>
            <a:xfrm>
              <a:off x="0" y="0"/>
              <a:ext cx="2705100" cy="666750"/>
            </a:xfrm>
            <a:prstGeom prst="rect">
              <a:avLst/>
            </a:prstGeom>
            <a:solidFill>
              <a:srgbClr val="0F3F79"/>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30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indexFromLeft</a:t>
              </a:r>
            </a:p>
          </p:txBody>
        </p:sp>
      </p:grpSp>
      <p:grpSp>
        <p:nvGrpSpPr>
          <p:cNvPr id="1256" name="Group"/>
          <p:cNvGrpSpPr/>
          <p:nvPr/>
        </p:nvGrpSpPr>
        <p:grpSpPr>
          <a:xfrm>
            <a:off x="12973050" y="8972644"/>
            <a:ext cx="2705100" cy="2090942"/>
            <a:chOff x="0" y="0"/>
            <a:chExt cx="2705100" cy="2090940"/>
          </a:xfrm>
        </p:grpSpPr>
        <p:sp>
          <p:nvSpPr>
            <p:cNvPr id="1254" name="Line"/>
            <p:cNvSpPr/>
            <p:nvPr/>
          </p:nvSpPr>
          <p:spPr>
            <a:xfrm flipV="1">
              <a:off x="1843186" y="666583"/>
              <a:ext cx="1" cy="1424358"/>
            </a:xfrm>
            <a:prstGeom prst="line">
              <a:avLst/>
            </a:prstGeom>
            <a:noFill/>
            <a:ln w="114300" cap="flat">
              <a:solidFill>
                <a:srgbClr val="FFFB00"/>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55" name="indexFromRight"/>
            <p:cNvSpPr/>
            <p:nvPr/>
          </p:nvSpPr>
          <p:spPr>
            <a:xfrm>
              <a:off x="0" y="0"/>
              <a:ext cx="2705100" cy="666750"/>
            </a:xfrm>
            <a:prstGeom prst="rect">
              <a:avLst/>
            </a:prstGeom>
            <a:solidFill>
              <a:srgbClr val="0F3F79"/>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30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indexFromRight</a:t>
              </a:r>
            </a:p>
          </p:txBody>
        </p:sp>
      </p:grpSp>
      <p:sp>
        <p:nvSpPr>
          <p:cNvPr id="1257" name="21"/>
          <p:cNvSpPr/>
          <p:nvPr/>
        </p:nvSpPr>
        <p:spPr>
          <a:xfrm>
            <a:off x="1019175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21</a:t>
            </a:r>
          </a:p>
        </p:txBody>
      </p:sp>
      <p:sp>
        <p:nvSpPr>
          <p:cNvPr id="1258" name="9"/>
          <p:cNvSpPr/>
          <p:nvPr/>
        </p:nvSpPr>
        <p:spPr>
          <a:xfrm>
            <a:off x="7143750" y="10991850"/>
            <a:ext cx="47625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1259" name="Rounded Rectangle"/>
          <p:cNvSpPr/>
          <p:nvPr/>
        </p:nvSpPr>
        <p:spPr>
          <a:xfrm>
            <a:off x="381000" y="10896600"/>
            <a:ext cx="6477000" cy="1600200"/>
          </a:xfrm>
          <a:prstGeom prst="roundRect">
            <a:avLst>
              <a:gd name="adj" fmla="val 9505"/>
            </a:avLst>
          </a:prstGeom>
          <a:ln w="114300">
            <a:solidFill>
              <a:srgbClr val="FFFB00"/>
            </a:solidFill>
            <a:miter lim="400000"/>
          </a:ln>
          <a:effectLst>
            <a:outerShdw blurRad="2794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260" name="Rounded Rectangle"/>
          <p:cNvSpPr/>
          <p:nvPr/>
        </p:nvSpPr>
        <p:spPr>
          <a:xfrm>
            <a:off x="6838950" y="10896600"/>
            <a:ext cx="8553450" cy="1600200"/>
          </a:xfrm>
          <a:prstGeom prst="roundRect">
            <a:avLst>
              <a:gd name="adj" fmla="val 9505"/>
            </a:avLst>
          </a:prstGeom>
          <a:ln w="114300">
            <a:solidFill>
              <a:srgbClr val="FFFB00"/>
            </a:solidFill>
            <a:miter lim="400000"/>
          </a:ln>
          <a:effectLst>
            <a:outerShdw blurRad="2794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261" name="67"/>
          <p:cNvSpPr/>
          <p:nvPr/>
        </p:nvSpPr>
        <p:spPr>
          <a:xfrm>
            <a:off x="5905500" y="1104900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1262" name="Rounded Rectangle"/>
          <p:cNvSpPr/>
          <p:nvPr/>
        </p:nvSpPr>
        <p:spPr>
          <a:xfrm>
            <a:off x="7886700" y="10896600"/>
            <a:ext cx="9639300" cy="1600200"/>
          </a:xfrm>
          <a:prstGeom prst="roundRect">
            <a:avLst>
              <a:gd name="adj" fmla="val 9505"/>
            </a:avLst>
          </a:prstGeom>
          <a:ln w="114300">
            <a:solidFill>
              <a:srgbClr val="FFFB00"/>
            </a:solidFill>
            <a:miter lim="400000"/>
          </a:ln>
          <a:effectLst>
            <a:outerShdw blurRad="2794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grpSp>
        <p:nvGrpSpPr>
          <p:cNvPr id="1265" name="Group"/>
          <p:cNvGrpSpPr/>
          <p:nvPr/>
        </p:nvGrpSpPr>
        <p:grpSpPr>
          <a:xfrm>
            <a:off x="6724650" y="9677400"/>
            <a:ext cx="1200150" cy="1265933"/>
            <a:chOff x="0" y="0"/>
            <a:chExt cx="1200150" cy="1265932"/>
          </a:xfrm>
        </p:grpSpPr>
        <p:sp>
          <p:nvSpPr>
            <p:cNvPr id="1263" name="Line"/>
            <p:cNvSpPr/>
            <p:nvPr/>
          </p:nvSpPr>
          <p:spPr>
            <a:xfrm flipH="1" flipV="1">
              <a:off x="683815" y="608508"/>
              <a:ext cx="16273" cy="657425"/>
            </a:xfrm>
            <a:prstGeom prst="line">
              <a:avLst/>
            </a:prstGeom>
            <a:noFill/>
            <a:ln w="114300" cap="flat">
              <a:solidFill>
                <a:srgbClr val="FFFB00"/>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64" name="pivot"/>
            <p:cNvSpPr/>
            <p:nvPr/>
          </p:nvSpPr>
          <p:spPr>
            <a:xfrm>
              <a:off x="0" y="0"/>
              <a:ext cx="1200150" cy="628650"/>
            </a:xfrm>
            <a:prstGeom prst="rect">
              <a:avLst/>
            </a:prstGeom>
            <a:solidFill>
              <a:srgbClr val="0F3F79"/>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30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pivot</a:t>
              </a:r>
            </a:p>
          </p:txBody>
        </p:sp>
      </p:grpSp>
      <p:pic>
        <p:nvPicPr>
          <p:cNvPr id="1266" name="Larger Larger" descr="Larger Larger"/>
          <p:cNvPicPr>
            <a:picLocks/>
          </p:cNvPicPr>
          <p:nvPr/>
        </p:nvPicPr>
        <p:blipFill>
          <a:blip r:embed="rId4"/>
          <a:stretch>
            <a:fillRect/>
          </a:stretch>
        </p:blipFill>
        <p:spPr>
          <a:xfrm>
            <a:off x="9629775" y="9391650"/>
            <a:ext cx="2857500" cy="1447800"/>
          </a:xfrm>
          <a:prstGeom prst="rect">
            <a:avLst/>
          </a:prstGeom>
          <a:effectLst>
            <a:outerShdw blurRad="393700" dir="2700000" rotWithShape="0">
              <a:srgbClr val="000000"/>
            </a:outerShdw>
          </a:effectLst>
        </p:spPr>
      </p:pic>
      <p:pic>
        <p:nvPicPr>
          <p:cNvPr id="1267" name="Smaller Smaller" descr="Smaller Smaller"/>
          <p:cNvPicPr>
            <a:picLocks/>
          </p:cNvPicPr>
          <p:nvPr/>
        </p:nvPicPr>
        <p:blipFill>
          <a:blip r:embed="rId5"/>
          <a:stretch>
            <a:fillRect/>
          </a:stretch>
        </p:blipFill>
        <p:spPr>
          <a:xfrm>
            <a:off x="1876425" y="9391650"/>
            <a:ext cx="3162300" cy="1447800"/>
          </a:xfrm>
          <a:prstGeom prst="rect">
            <a:avLst/>
          </a:prstGeom>
          <a:effectLst>
            <a:outerShdw blurRad="393700" dir="2700000" rotWithShape="0">
              <a:srgbClr val="000000"/>
            </a:outerShdw>
          </a:effectLst>
        </p:spPr>
      </p:pic>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1195"/>
                                        </p:tgtEl>
                                        <p:attrNameLst>
                                          <p:attrName>style.visibility</p:attrName>
                                        </p:attrNameLst>
                                      </p:cBhvr>
                                      <p:to>
                                        <p:strVal val="visible"/>
                                      </p:to>
                                    </p:set>
                                    <p:anim calcmode="lin" valueType="num">
                                      <p:cBhvr>
                                        <p:cTn id="7" dur="500" fill="hold"/>
                                        <p:tgtEl>
                                          <p:spTgt spid="1195"/>
                                        </p:tgtEl>
                                        <p:attrNameLst>
                                          <p:attrName>ppt_x</p:attrName>
                                        </p:attrNameLst>
                                      </p:cBhvr>
                                      <p:tavLst>
                                        <p:tav tm="0">
                                          <p:val>
                                            <p:strVal val="#ppt_x"/>
                                          </p:val>
                                        </p:tav>
                                        <p:tav tm="100000">
                                          <p:val>
                                            <p:strVal val="#ppt_x"/>
                                          </p:val>
                                        </p:tav>
                                      </p:tavLst>
                                    </p:anim>
                                    <p:anim calcmode="lin" valueType="num">
                                      <p:cBhvr>
                                        <p:cTn id="8" dur="500" fill="hold"/>
                                        <p:tgtEl>
                                          <p:spTgt spid="119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2" nodeType="afterEffect">
                                  <p:stCondLst>
                                    <p:cond delay="0"/>
                                  </p:stCondLst>
                                  <p:iterate type="lt">
                                    <p:tmAbs val="100"/>
                                  </p:iterate>
                                  <p:childTnLst>
                                    <p:set>
                                      <p:cBhvr>
                                        <p:cTn id="11" fill="hold"/>
                                        <p:tgtEl>
                                          <p:spTgt spid="1196"/>
                                        </p:tgtEl>
                                        <p:attrNameLst>
                                          <p:attrName>style.visibility</p:attrName>
                                        </p:attrNameLst>
                                      </p:cBhvr>
                                      <p:to>
                                        <p:strVal val="visible"/>
                                      </p:to>
                                    </p:set>
                                  </p:childTnLst>
                                </p:cTn>
                              </p:par>
                            </p:childTnLst>
                          </p:cTn>
                        </p:par>
                        <p:par>
                          <p:cTn id="12" fill="hold">
                            <p:stCondLst>
                              <p:cond delay="500"/>
                            </p:stCondLst>
                            <p:childTnLst>
                              <p:par>
                                <p:cTn id="13" presetID="10" presetClass="entr" fill="hold" grpId="3" nodeType="afterEffect">
                                  <p:stCondLst>
                                    <p:cond delay="100"/>
                                  </p:stCondLst>
                                  <p:iterate>
                                    <p:tmAbs val="0"/>
                                  </p:iterate>
                                  <p:childTnLst>
                                    <p:set>
                                      <p:cBhvr>
                                        <p:cTn id="14" fill="hold"/>
                                        <p:tgtEl>
                                          <p:spTgt spid="1231"/>
                                        </p:tgtEl>
                                        <p:attrNameLst>
                                          <p:attrName>style.visibility</p:attrName>
                                        </p:attrNameLst>
                                      </p:cBhvr>
                                      <p:to>
                                        <p:strVal val="visible"/>
                                      </p:to>
                                    </p:set>
                                    <p:animEffect transition="in" filter="fade">
                                      <p:cBhvr>
                                        <p:cTn id="15" dur="250"/>
                                        <p:tgtEl>
                                          <p:spTgt spid="1231"/>
                                        </p:tgtEl>
                                      </p:cBhvr>
                                    </p:animEffect>
                                  </p:childTnLst>
                                </p:cTn>
                              </p:par>
                            </p:childTnLst>
                          </p:cTn>
                        </p:par>
                        <p:par>
                          <p:cTn id="16" fill="hold">
                            <p:stCondLst>
                              <p:cond delay="850"/>
                            </p:stCondLst>
                            <p:childTnLst>
                              <p:par>
                                <p:cTn id="17" presetID="10" presetClass="entr" fill="hold" grpId="4" nodeType="afterEffect">
                                  <p:stCondLst>
                                    <p:cond delay="100"/>
                                  </p:stCondLst>
                                  <p:iterate>
                                    <p:tmAbs val="0"/>
                                  </p:iterate>
                                  <p:childTnLst>
                                    <p:set>
                                      <p:cBhvr>
                                        <p:cTn id="18" fill="hold"/>
                                        <p:tgtEl>
                                          <p:spTgt spid="1232"/>
                                        </p:tgtEl>
                                        <p:attrNameLst>
                                          <p:attrName>style.visibility</p:attrName>
                                        </p:attrNameLst>
                                      </p:cBhvr>
                                      <p:to>
                                        <p:strVal val="visible"/>
                                      </p:to>
                                    </p:set>
                                    <p:animEffect transition="in" filter="fade">
                                      <p:cBhvr>
                                        <p:cTn id="19" dur="250"/>
                                        <p:tgtEl>
                                          <p:spTgt spid="1232"/>
                                        </p:tgtEl>
                                      </p:cBhvr>
                                    </p:animEffect>
                                  </p:childTnLst>
                                </p:cTn>
                              </p:par>
                            </p:childTnLst>
                          </p:cTn>
                        </p:par>
                        <p:par>
                          <p:cTn id="20" fill="hold">
                            <p:stCondLst>
                              <p:cond delay="1200"/>
                            </p:stCondLst>
                            <p:childTnLst>
                              <p:par>
                                <p:cTn id="21" presetID="10" presetClass="entr" fill="hold" grpId="5" nodeType="afterEffect">
                                  <p:stCondLst>
                                    <p:cond delay="100"/>
                                  </p:stCondLst>
                                  <p:iterate>
                                    <p:tmAbs val="0"/>
                                  </p:iterate>
                                  <p:childTnLst>
                                    <p:set>
                                      <p:cBhvr>
                                        <p:cTn id="22" fill="hold"/>
                                        <p:tgtEl>
                                          <p:spTgt spid="1233"/>
                                        </p:tgtEl>
                                        <p:attrNameLst>
                                          <p:attrName>style.visibility</p:attrName>
                                        </p:attrNameLst>
                                      </p:cBhvr>
                                      <p:to>
                                        <p:strVal val="visible"/>
                                      </p:to>
                                    </p:set>
                                    <p:animEffect transition="in" filter="fade">
                                      <p:cBhvr>
                                        <p:cTn id="23" dur="250"/>
                                        <p:tgtEl>
                                          <p:spTgt spid="1233"/>
                                        </p:tgtEl>
                                      </p:cBhvr>
                                    </p:animEffect>
                                  </p:childTnLst>
                                </p:cTn>
                              </p:par>
                            </p:childTnLst>
                          </p:cTn>
                        </p:par>
                        <p:par>
                          <p:cTn id="24" fill="hold">
                            <p:stCondLst>
                              <p:cond delay="1550"/>
                            </p:stCondLst>
                            <p:childTnLst>
                              <p:par>
                                <p:cTn id="25" presetID="10" presetClass="entr" fill="hold" grpId="6" nodeType="afterEffect">
                                  <p:stCondLst>
                                    <p:cond delay="100"/>
                                  </p:stCondLst>
                                  <p:iterate>
                                    <p:tmAbs val="0"/>
                                  </p:iterate>
                                  <p:childTnLst>
                                    <p:set>
                                      <p:cBhvr>
                                        <p:cTn id="26" fill="hold"/>
                                        <p:tgtEl>
                                          <p:spTgt spid="1258"/>
                                        </p:tgtEl>
                                        <p:attrNameLst>
                                          <p:attrName>style.visibility</p:attrName>
                                        </p:attrNameLst>
                                      </p:cBhvr>
                                      <p:to>
                                        <p:strVal val="visible"/>
                                      </p:to>
                                    </p:set>
                                    <p:animEffect transition="in" filter="fade">
                                      <p:cBhvr>
                                        <p:cTn id="27" dur="250"/>
                                        <p:tgtEl>
                                          <p:spTgt spid="1258"/>
                                        </p:tgtEl>
                                      </p:cBhvr>
                                    </p:animEffect>
                                  </p:childTnLst>
                                </p:cTn>
                              </p:par>
                            </p:childTnLst>
                          </p:cTn>
                        </p:par>
                        <p:par>
                          <p:cTn id="28" fill="hold">
                            <p:stCondLst>
                              <p:cond delay="1900"/>
                            </p:stCondLst>
                            <p:childTnLst>
                              <p:par>
                                <p:cTn id="29" presetID="10" presetClass="entr" fill="hold" grpId="7" nodeType="afterEffect">
                                  <p:stCondLst>
                                    <p:cond delay="100"/>
                                  </p:stCondLst>
                                  <p:iterate>
                                    <p:tmAbs val="0"/>
                                  </p:iterate>
                                  <p:childTnLst>
                                    <p:set>
                                      <p:cBhvr>
                                        <p:cTn id="30" fill="hold"/>
                                        <p:tgtEl>
                                          <p:spTgt spid="1234"/>
                                        </p:tgtEl>
                                        <p:attrNameLst>
                                          <p:attrName>style.visibility</p:attrName>
                                        </p:attrNameLst>
                                      </p:cBhvr>
                                      <p:to>
                                        <p:strVal val="visible"/>
                                      </p:to>
                                    </p:set>
                                    <p:animEffect transition="in" filter="fade">
                                      <p:cBhvr>
                                        <p:cTn id="31" dur="250"/>
                                        <p:tgtEl>
                                          <p:spTgt spid="1234"/>
                                        </p:tgtEl>
                                      </p:cBhvr>
                                    </p:animEffect>
                                  </p:childTnLst>
                                </p:cTn>
                              </p:par>
                            </p:childTnLst>
                          </p:cTn>
                        </p:par>
                        <p:par>
                          <p:cTn id="32" fill="hold">
                            <p:stCondLst>
                              <p:cond delay="2250"/>
                            </p:stCondLst>
                            <p:childTnLst>
                              <p:par>
                                <p:cTn id="33" presetID="10" presetClass="entr" fill="hold" grpId="8" nodeType="afterEffect">
                                  <p:stCondLst>
                                    <p:cond delay="100"/>
                                  </p:stCondLst>
                                  <p:iterate>
                                    <p:tmAbs val="0"/>
                                  </p:iterate>
                                  <p:childTnLst>
                                    <p:set>
                                      <p:cBhvr>
                                        <p:cTn id="34" fill="hold"/>
                                        <p:tgtEl>
                                          <p:spTgt spid="1235"/>
                                        </p:tgtEl>
                                        <p:attrNameLst>
                                          <p:attrName>style.visibility</p:attrName>
                                        </p:attrNameLst>
                                      </p:cBhvr>
                                      <p:to>
                                        <p:strVal val="visible"/>
                                      </p:to>
                                    </p:set>
                                    <p:animEffect transition="in" filter="fade">
                                      <p:cBhvr>
                                        <p:cTn id="35" dur="250"/>
                                        <p:tgtEl>
                                          <p:spTgt spid="1235"/>
                                        </p:tgtEl>
                                      </p:cBhvr>
                                    </p:animEffect>
                                  </p:childTnLst>
                                </p:cTn>
                              </p:par>
                            </p:childTnLst>
                          </p:cTn>
                        </p:par>
                        <p:par>
                          <p:cTn id="36" fill="hold">
                            <p:stCondLst>
                              <p:cond delay="2600"/>
                            </p:stCondLst>
                            <p:childTnLst>
                              <p:par>
                                <p:cTn id="37" presetID="10" presetClass="entr" fill="hold" grpId="9" nodeType="afterEffect">
                                  <p:stCondLst>
                                    <p:cond delay="100"/>
                                  </p:stCondLst>
                                  <p:iterate>
                                    <p:tmAbs val="0"/>
                                  </p:iterate>
                                  <p:childTnLst>
                                    <p:set>
                                      <p:cBhvr>
                                        <p:cTn id="38" fill="hold"/>
                                        <p:tgtEl>
                                          <p:spTgt spid="1257"/>
                                        </p:tgtEl>
                                        <p:attrNameLst>
                                          <p:attrName>style.visibility</p:attrName>
                                        </p:attrNameLst>
                                      </p:cBhvr>
                                      <p:to>
                                        <p:strVal val="visible"/>
                                      </p:to>
                                    </p:set>
                                    <p:animEffect transition="in" filter="fade">
                                      <p:cBhvr>
                                        <p:cTn id="39" dur="250"/>
                                        <p:tgtEl>
                                          <p:spTgt spid="1257"/>
                                        </p:tgtEl>
                                      </p:cBhvr>
                                    </p:animEffect>
                                  </p:childTnLst>
                                </p:cTn>
                              </p:par>
                            </p:childTnLst>
                          </p:cTn>
                        </p:par>
                        <p:par>
                          <p:cTn id="40" fill="hold">
                            <p:stCondLst>
                              <p:cond delay="2950"/>
                            </p:stCondLst>
                            <p:childTnLst>
                              <p:par>
                                <p:cTn id="41" presetID="10" presetClass="entr" fill="hold" grpId="10" nodeType="afterEffect">
                                  <p:stCondLst>
                                    <p:cond delay="100"/>
                                  </p:stCondLst>
                                  <p:iterate>
                                    <p:tmAbs val="0"/>
                                  </p:iterate>
                                  <p:childTnLst>
                                    <p:set>
                                      <p:cBhvr>
                                        <p:cTn id="42" fill="hold"/>
                                        <p:tgtEl>
                                          <p:spTgt spid="1236"/>
                                        </p:tgtEl>
                                        <p:attrNameLst>
                                          <p:attrName>style.visibility</p:attrName>
                                        </p:attrNameLst>
                                      </p:cBhvr>
                                      <p:to>
                                        <p:strVal val="visible"/>
                                      </p:to>
                                    </p:set>
                                    <p:animEffect transition="in" filter="fade">
                                      <p:cBhvr>
                                        <p:cTn id="43" dur="250"/>
                                        <p:tgtEl>
                                          <p:spTgt spid="1236"/>
                                        </p:tgtEl>
                                      </p:cBhvr>
                                    </p:animEffect>
                                  </p:childTnLst>
                                </p:cTn>
                              </p:par>
                            </p:childTnLst>
                          </p:cTn>
                        </p:par>
                        <p:par>
                          <p:cTn id="44" fill="hold">
                            <p:stCondLst>
                              <p:cond delay="3300"/>
                            </p:stCondLst>
                            <p:childTnLst>
                              <p:par>
                                <p:cTn id="45" presetID="10" presetClass="entr" fill="hold" grpId="11" nodeType="afterEffect">
                                  <p:stCondLst>
                                    <p:cond delay="100"/>
                                  </p:stCondLst>
                                  <p:iterate>
                                    <p:tmAbs val="0"/>
                                  </p:iterate>
                                  <p:childTnLst>
                                    <p:set>
                                      <p:cBhvr>
                                        <p:cTn id="46" fill="hold"/>
                                        <p:tgtEl>
                                          <p:spTgt spid="1237"/>
                                        </p:tgtEl>
                                        <p:attrNameLst>
                                          <p:attrName>style.visibility</p:attrName>
                                        </p:attrNameLst>
                                      </p:cBhvr>
                                      <p:to>
                                        <p:strVal val="visible"/>
                                      </p:to>
                                    </p:set>
                                    <p:animEffect transition="in" filter="fade">
                                      <p:cBhvr>
                                        <p:cTn id="47" dur="250"/>
                                        <p:tgtEl>
                                          <p:spTgt spid="1237"/>
                                        </p:tgtEl>
                                      </p:cBhvr>
                                    </p:animEffect>
                                  </p:childTnLst>
                                </p:cTn>
                              </p:par>
                            </p:childTnLst>
                          </p:cTn>
                        </p:par>
                        <p:par>
                          <p:cTn id="48" fill="hold">
                            <p:stCondLst>
                              <p:cond delay="3650"/>
                            </p:stCondLst>
                            <p:childTnLst>
                              <p:par>
                                <p:cTn id="49" presetID="10" presetClass="entr" fill="hold" grpId="12" nodeType="afterEffect">
                                  <p:stCondLst>
                                    <p:cond delay="100"/>
                                  </p:stCondLst>
                                  <p:iterate>
                                    <p:tmAbs val="0"/>
                                  </p:iterate>
                                  <p:childTnLst>
                                    <p:set>
                                      <p:cBhvr>
                                        <p:cTn id="50" fill="hold"/>
                                        <p:tgtEl>
                                          <p:spTgt spid="1238"/>
                                        </p:tgtEl>
                                        <p:attrNameLst>
                                          <p:attrName>style.visibility</p:attrName>
                                        </p:attrNameLst>
                                      </p:cBhvr>
                                      <p:to>
                                        <p:strVal val="visible"/>
                                      </p:to>
                                    </p:set>
                                    <p:animEffect transition="in" filter="fade">
                                      <p:cBhvr>
                                        <p:cTn id="51" dur="250"/>
                                        <p:tgtEl>
                                          <p:spTgt spid="1238"/>
                                        </p:tgtEl>
                                      </p:cBhvr>
                                    </p:animEffect>
                                  </p:childTnLst>
                                </p:cTn>
                              </p:par>
                            </p:childTnLst>
                          </p:cTn>
                        </p:par>
                        <p:par>
                          <p:cTn id="52" fill="hold">
                            <p:stCondLst>
                              <p:cond delay="4000"/>
                            </p:stCondLst>
                            <p:childTnLst>
                              <p:par>
                                <p:cTn id="53" presetID="10" presetClass="entr" fill="hold" grpId="13" nodeType="afterEffect">
                                  <p:stCondLst>
                                    <p:cond delay="100"/>
                                  </p:stCondLst>
                                  <p:iterate>
                                    <p:tmAbs val="0"/>
                                  </p:iterate>
                                  <p:childTnLst>
                                    <p:set>
                                      <p:cBhvr>
                                        <p:cTn id="54" fill="hold"/>
                                        <p:tgtEl>
                                          <p:spTgt spid="1239"/>
                                        </p:tgtEl>
                                        <p:attrNameLst>
                                          <p:attrName>style.visibility</p:attrName>
                                        </p:attrNameLst>
                                      </p:cBhvr>
                                      <p:to>
                                        <p:strVal val="visible"/>
                                      </p:to>
                                    </p:set>
                                    <p:animEffect transition="in" filter="fade">
                                      <p:cBhvr>
                                        <p:cTn id="55" dur="250"/>
                                        <p:tgtEl>
                                          <p:spTgt spid="1239"/>
                                        </p:tgtEl>
                                      </p:cBhvr>
                                    </p:animEffect>
                                  </p:childTnLst>
                                </p:cTn>
                              </p:par>
                            </p:childTnLst>
                          </p:cTn>
                        </p:par>
                        <p:par>
                          <p:cTn id="56" fill="hold">
                            <p:stCondLst>
                              <p:cond delay="4350"/>
                            </p:stCondLst>
                            <p:childTnLst>
                              <p:par>
                                <p:cTn id="57" presetID="10" presetClass="entr" fill="hold" grpId="14" nodeType="afterEffect">
                                  <p:stCondLst>
                                    <p:cond delay="100"/>
                                  </p:stCondLst>
                                  <p:iterate>
                                    <p:tmAbs val="0"/>
                                  </p:iterate>
                                  <p:childTnLst>
                                    <p:set>
                                      <p:cBhvr>
                                        <p:cTn id="58" fill="hold"/>
                                        <p:tgtEl>
                                          <p:spTgt spid="1240"/>
                                        </p:tgtEl>
                                        <p:attrNameLst>
                                          <p:attrName>style.visibility</p:attrName>
                                        </p:attrNameLst>
                                      </p:cBhvr>
                                      <p:to>
                                        <p:strVal val="visible"/>
                                      </p:to>
                                    </p:set>
                                    <p:animEffect transition="in" filter="fade">
                                      <p:cBhvr>
                                        <p:cTn id="59" dur="250"/>
                                        <p:tgtEl>
                                          <p:spTgt spid="1240"/>
                                        </p:tgtEl>
                                      </p:cBhvr>
                                    </p:animEffect>
                                  </p:childTnLst>
                                </p:cTn>
                              </p:par>
                            </p:childTnLst>
                          </p:cTn>
                        </p:par>
                        <p:par>
                          <p:cTn id="60" fill="hold">
                            <p:stCondLst>
                              <p:cond delay="4700"/>
                            </p:stCondLst>
                            <p:childTnLst>
                              <p:par>
                                <p:cTn id="61" presetID="10" presetClass="entr" fill="hold" grpId="15" nodeType="afterEffect">
                                  <p:stCondLst>
                                    <p:cond delay="100"/>
                                  </p:stCondLst>
                                  <p:iterate>
                                    <p:tmAbs val="0"/>
                                  </p:iterate>
                                  <p:childTnLst>
                                    <p:set>
                                      <p:cBhvr>
                                        <p:cTn id="62" fill="hold"/>
                                        <p:tgtEl>
                                          <p:spTgt spid="1241"/>
                                        </p:tgtEl>
                                        <p:attrNameLst>
                                          <p:attrName>style.visibility</p:attrName>
                                        </p:attrNameLst>
                                      </p:cBhvr>
                                      <p:to>
                                        <p:strVal val="visible"/>
                                      </p:to>
                                    </p:set>
                                    <p:animEffect transition="in" filter="fade">
                                      <p:cBhvr>
                                        <p:cTn id="63" dur="250"/>
                                        <p:tgtEl>
                                          <p:spTgt spid="1241"/>
                                        </p:tgtEl>
                                      </p:cBhvr>
                                    </p:animEffect>
                                  </p:childTnLst>
                                </p:cTn>
                              </p:par>
                            </p:childTnLst>
                          </p:cTn>
                        </p:par>
                        <p:par>
                          <p:cTn id="64" fill="hold">
                            <p:stCondLst>
                              <p:cond delay="5050"/>
                            </p:stCondLst>
                            <p:childTnLst>
                              <p:par>
                                <p:cTn id="65" presetID="10" presetClass="entr" fill="hold" grpId="16" nodeType="afterEffect">
                                  <p:stCondLst>
                                    <p:cond delay="100"/>
                                  </p:stCondLst>
                                  <p:iterate>
                                    <p:tmAbs val="0"/>
                                  </p:iterate>
                                  <p:childTnLst>
                                    <p:set>
                                      <p:cBhvr>
                                        <p:cTn id="66" fill="hold"/>
                                        <p:tgtEl>
                                          <p:spTgt spid="1242"/>
                                        </p:tgtEl>
                                        <p:attrNameLst>
                                          <p:attrName>style.visibility</p:attrName>
                                        </p:attrNameLst>
                                      </p:cBhvr>
                                      <p:to>
                                        <p:strVal val="visible"/>
                                      </p:to>
                                    </p:set>
                                    <p:animEffect transition="in" filter="fade">
                                      <p:cBhvr>
                                        <p:cTn id="67" dur="250"/>
                                        <p:tgtEl>
                                          <p:spTgt spid="1242"/>
                                        </p:tgtEl>
                                      </p:cBhvr>
                                    </p:animEffect>
                                  </p:childTnLst>
                                </p:cTn>
                              </p:par>
                            </p:childTnLst>
                          </p:cTn>
                        </p:par>
                        <p:par>
                          <p:cTn id="68" fill="hold">
                            <p:stCondLst>
                              <p:cond delay="5400"/>
                            </p:stCondLst>
                            <p:childTnLst>
                              <p:par>
                                <p:cTn id="69" presetID="10" presetClass="entr" fill="hold" grpId="17" nodeType="afterEffect">
                                  <p:stCondLst>
                                    <p:cond delay="100"/>
                                  </p:stCondLst>
                                  <p:iterate>
                                    <p:tmAbs val="0"/>
                                  </p:iterate>
                                  <p:childTnLst>
                                    <p:set>
                                      <p:cBhvr>
                                        <p:cTn id="70" fill="hold"/>
                                        <p:tgtEl>
                                          <p:spTgt spid="1243"/>
                                        </p:tgtEl>
                                        <p:attrNameLst>
                                          <p:attrName>style.visibility</p:attrName>
                                        </p:attrNameLst>
                                      </p:cBhvr>
                                      <p:to>
                                        <p:strVal val="visible"/>
                                      </p:to>
                                    </p:set>
                                    <p:animEffect transition="in" filter="fade">
                                      <p:cBhvr>
                                        <p:cTn id="71" dur="250"/>
                                        <p:tgtEl>
                                          <p:spTgt spid="1243"/>
                                        </p:tgtEl>
                                      </p:cBhvr>
                                    </p:animEffect>
                                  </p:childTnLst>
                                </p:cTn>
                              </p:par>
                            </p:childTnLst>
                          </p:cTn>
                        </p:par>
                        <p:par>
                          <p:cTn id="72" fill="hold">
                            <p:stCondLst>
                              <p:cond delay="5750"/>
                            </p:stCondLst>
                            <p:childTnLst>
                              <p:par>
                                <p:cTn id="73" presetID="10" presetClass="entr" fill="hold" grpId="18" nodeType="afterEffect">
                                  <p:stCondLst>
                                    <p:cond delay="100"/>
                                  </p:stCondLst>
                                  <p:iterate>
                                    <p:tmAbs val="0"/>
                                  </p:iterate>
                                  <p:childTnLst>
                                    <p:set>
                                      <p:cBhvr>
                                        <p:cTn id="74" fill="hold"/>
                                        <p:tgtEl>
                                          <p:spTgt spid="1261"/>
                                        </p:tgtEl>
                                        <p:attrNameLst>
                                          <p:attrName>style.visibility</p:attrName>
                                        </p:attrNameLst>
                                      </p:cBhvr>
                                      <p:to>
                                        <p:strVal val="visible"/>
                                      </p:to>
                                    </p:set>
                                    <p:animEffect transition="in" filter="fade">
                                      <p:cBhvr>
                                        <p:cTn id="75" dur="250"/>
                                        <p:tgtEl>
                                          <p:spTgt spid="126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19" nodeType="clickEffect">
                                  <p:stCondLst>
                                    <p:cond delay="0"/>
                                  </p:stCondLst>
                                  <p:iterate>
                                    <p:tmAbs val="0"/>
                                  </p:iterate>
                                  <p:childTnLst>
                                    <p:set>
                                      <p:cBhvr>
                                        <p:cTn id="79" fill="hold"/>
                                        <p:tgtEl>
                                          <p:spTgt spid="1244"/>
                                        </p:tgtEl>
                                        <p:attrNameLst>
                                          <p:attrName>style.visibility</p:attrName>
                                        </p:attrNameLst>
                                      </p:cBhvr>
                                      <p:to>
                                        <p:strVal val="visible"/>
                                      </p:to>
                                    </p:set>
                                    <p:animEffect transition="in" filter="wipe(left)">
                                      <p:cBhvr>
                                        <p:cTn id="80" dur="500"/>
                                        <p:tgtEl>
                                          <p:spTgt spid="124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20" nodeType="clickEffect">
                                  <p:stCondLst>
                                    <p:cond delay="0"/>
                                  </p:stCondLst>
                                  <p:iterate>
                                    <p:tmAbs val="0"/>
                                  </p:iterate>
                                  <p:childTnLst>
                                    <p:set>
                                      <p:cBhvr>
                                        <p:cTn id="84" fill="hold"/>
                                        <p:tgtEl>
                                          <p:spTgt spid="1245"/>
                                        </p:tgtEl>
                                        <p:attrNameLst>
                                          <p:attrName>style.visibility</p:attrName>
                                        </p:attrNameLst>
                                      </p:cBhvr>
                                      <p:to>
                                        <p:strVal val="visible"/>
                                      </p:to>
                                    </p:set>
                                    <p:animEffect transition="in" filter="fade">
                                      <p:cBhvr>
                                        <p:cTn id="85" dur="750"/>
                                        <p:tgtEl>
                                          <p:spTgt spid="1245"/>
                                        </p:tgtEl>
                                      </p:cBhvr>
                                    </p:animEffect>
                                  </p:childTnLst>
                                </p:cTn>
                              </p:par>
                            </p:childTnLst>
                          </p:cTn>
                        </p:par>
                        <p:par>
                          <p:cTn id="86" fill="hold">
                            <p:stCondLst>
                              <p:cond delay="750"/>
                            </p:stCondLst>
                            <p:childTnLst>
                              <p:par>
                                <p:cTn id="87" presetID="10" presetClass="entr" fill="hold" grpId="21" nodeType="afterEffect">
                                  <p:stCondLst>
                                    <p:cond delay="0"/>
                                  </p:stCondLst>
                                  <p:iterate>
                                    <p:tmAbs val="0"/>
                                  </p:iterate>
                                  <p:childTnLst>
                                    <p:set>
                                      <p:cBhvr>
                                        <p:cTn id="88" fill="hold"/>
                                        <p:tgtEl>
                                          <p:spTgt spid="1246"/>
                                        </p:tgtEl>
                                        <p:attrNameLst>
                                          <p:attrName>style.visibility</p:attrName>
                                        </p:attrNameLst>
                                      </p:cBhvr>
                                      <p:to>
                                        <p:strVal val="visible"/>
                                      </p:to>
                                    </p:set>
                                    <p:animEffect transition="in" filter="fade">
                                      <p:cBhvr>
                                        <p:cTn id="89" dur="750"/>
                                        <p:tgtEl>
                                          <p:spTgt spid="1246"/>
                                        </p:tgtEl>
                                      </p:cBhvr>
                                    </p:animEffect>
                                  </p:childTnLst>
                                </p:cTn>
                              </p:par>
                            </p:childTnLst>
                          </p:cTn>
                        </p:par>
                        <p:par>
                          <p:cTn id="90" fill="hold">
                            <p:stCondLst>
                              <p:cond delay="1500"/>
                            </p:stCondLst>
                            <p:childTnLst>
                              <p:par>
                                <p:cTn id="91" presetID="10" presetClass="entr" fill="hold" grpId="22" nodeType="afterEffect">
                                  <p:stCondLst>
                                    <p:cond delay="0"/>
                                  </p:stCondLst>
                                  <p:iterate>
                                    <p:tmAbs val="0"/>
                                  </p:iterate>
                                  <p:childTnLst>
                                    <p:set>
                                      <p:cBhvr>
                                        <p:cTn id="92" fill="hold"/>
                                        <p:tgtEl>
                                          <p:spTgt spid="1247"/>
                                        </p:tgtEl>
                                        <p:attrNameLst>
                                          <p:attrName>style.visibility</p:attrName>
                                        </p:attrNameLst>
                                      </p:cBhvr>
                                      <p:to>
                                        <p:strVal val="visible"/>
                                      </p:to>
                                    </p:set>
                                    <p:animEffect transition="in" filter="fade">
                                      <p:cBhvr>
                                        <p:cTn id="93" dur="750"/>
                                        <p:tgtEl>
                                          <p:spTgt spid="1247"/>
                                        </p:tgtEl>
                                      </p:cBhvr>
                                    </p:animEffect>
                                  </p:childTnLst>
                                </p:cTn>
                              </p:par>
                            </p:childTnLst>
                          </p:cTn>
                        </p:par>
                        <p:par>
                          <p:cTn id="94" fill="hold">
                            <p:stCondLst>
                              <p:cond delay="2250"/>
                            </p:stCondLst>
                            <p:childTnLst>
                              <p:par>
                                <p:cTn id="95" presetID="10" presetClass="exit" fill="hold" grpId="23" nodeType="afterEffect">
                                  <p:stCondLst>
                                    <p:cond delay="0"/>
                                  </p:stCondLst>
                                  <p:iterate>
                                    <p:tmAbs val="0"/>
                                  </p:iterate>
                                  <p:childTnLst>
                                    <p:animEffect transition="out" filter="fade">
                                      <p:cBhvr>
                                        <p:cTn id="96" dur="250" fill="hold"/>
                                        <p:tgtEl>
                                          <p:spTgt spid="1234"/>
                                        </p:tgtEl>
                                      </p:cBhvr>
                                    </p:animEffect>
                                    <p:set>
                                      <p:cBhvr>
                                        <p:cTn id="97" fill="hold">
                                          <p:stCondLst>
                                            <p:cond delay="249"/>
                                          </p:stCondLst>
                                        </p:cTn>
                                        <p:tgtEl>
                                          <p:spTgt spid="1234"/>
                                        </p:tgtEl>
                                        <p:attrNameLst>
                                          <p:attrName>style.visibility</p:attrName>
                                        </p:attrNameLst>
                                      </p:cBhvr>
                                      <p:to>
                                        <p:strVal val="hidden"/>
                                      </p:to>
                                    </p:set>
                                  </p:childTnLst>
                                </p:cTn>
                              </p:par>
                            </p:childTnLst>
                          </p:cTn>
                        </p:par>
                        <p:par>
                          <p:cTn id="98" fill="hold">
                            <p:stCondLst>
                              <p:cond delay="2500"/>
                            </p:stCondLst>
                            <p:childTnLst>
                              <p:par>
                                <p:cTn id="99" presetID="10" presetClass="exit" fill="hold" grpId="24" nodeType="afterEffect">
                                  <p:stCondLst>
                                    <p:cond delay="0"/>
                                  </p:stCondLst>
                                  <p:iterate>
                                    <p:tmAbs val="0"/>
                                  </p:iterate>
                                  <p:childTnLst>
                                    <p:animEffect transition="out" filter="fade">
                                      <p:cBhvr>
                                        <p:cTn id="100" dur="250" fill="hold"/>
                                        <p:tgtEl>
                                          <p:spTgt spid="1241"/>
                                        </p:tgtEl>
                                      </p:cBhvr>
                                    </p:animEffect>
                                    <p:set>
                                      <p:cBhvr>
                                        <p:cTn id="101" fill="hold">
                                          <p:stCondLst>
                                            <p:cond delay="249"/>
                                          </p:stCondLst>
                                        </p:cTn>
                                        <p:tgtEl>
                                          <p:spTgt spid="1241"/>
                                        </p:tgtEl>
                                        <p:attrNameLst>
                                          <p:attrName>style.visibility</p:attrName>
                                        </p:attrNameLst>
                                      </p:cBhvr>
                                      <p:to>
                                        <p:strVal val="hidden"/>
                                      </p:to>
                                    </p:set>
                                  </p:childTnLst>
                                </p:cTn>
                              </p:par>
                            </p:childTnLst>
                          </p:cTn>
                        </p:par>
                        <p:par>
                          <p:cTn id="102" fill="hold">
                            <p:stCondLst>
                              <p:cond delay="2750"/>
                            </p:stCondLst>
                            <p:childTnLst>
                              <p:par>
                                <p:cTn id="103" presetID="10" presetClass="exit" fill="hold" grpId="25" nodeType="afterEffect">
                                  <p:stCondLst>
                                    <p:cond delay="0"/>
                                  </p:stCondLst>
                                  <p:iterate>
                                    <p:tmAbs val="0"/>
                                  </p:iterate>
                                  <p:childTnLst>
                                    <p:animEffect transition="out" filter="fade">
                                      <p:cBhvr>
                                        <p:cTn id="104" dur="250" fill="hold"/>
                                        <p:tgtEl>
                                          <p:spTgt spid="1242"/>
                                        </p:tgtEl>
                                      </p:cBhvr>
                                    </p:animEffect>
                                    <p:set>
                                      <p:cBhvr>
                                        <p:cTn id="105" fill="hold">
                                          <p:stCondLst>
                                            <p:cond delay="249"/>
                                          </p:stCondLst>
                                        </p:cTn>
                                        <p:tgtEl>
                                          <p:spTgt spid="1242"/>
                                        </p:tgtEl>
                                        <p:attrNameLst>
                                          <p:attrName>style.visibility</p:attrName>
                                        </p:attrNameLst>
                                      </p:cBhvr>
                                      <p:to>
                                        <p:strVal val="hidden"/>
                                      </p:to>
                                    </p:set>
                                  </p:childTnLst>
                                </p:cTn>
                              </p:par>
                            </p:childTnLst>
                          </p:cTn>
                        </p:par>
                        <p:par>
                          <p:cTn id="106" fill="hold">
                            <p:stCondLst>
                              <p:cond delay="0"/>
                            </p:stCondLst>
                            <p:childTnLst>
                              <p:par>
                                <p:cTn id="107" presetID="-1" presetClass="path" presetSubtype="0" accel="50000" decel="50000" fill="hold" nodeType="afterEffect">
                                  <p:stCondLst>
                                    <p:cond delay="0"/>
                                  </p:stCondLst>
                                  <p:childTnLst>
                                    <p:animMotion origin="layout" path="M 0.000000 0.000000 L 0.352345 -0.000694" pathEditMode="relative">
                                      <p:cBhvr>
                                        <p:cTn id="108" dur="500" fill="hold"/>
                                        <p:tgtEl>
                                          <p:spTgt spid="1246"/>
                                        </p:tgtEl>
                                        <p:attrNameLst>
                                          <p:attrName>ppt_x</p:attrName>
                                          <p:attrName>ppt_y</p:attrName>
                                        </p:attrNameLst>
                                      </p:cBhvr>
                                    </p:animMotion>
                                  </p:childTnLst>
                                </p:cTn>
                              </p:par>
                            </p:childTnLst>
                          </p:cTn>
                        </p:par>
                        <p:par>
                          <p:cTn id="109" fill="hold">
                            <p:stCondLst>
                              <p:cond delay="0"/>
                            </p:stCondLst>
                            <p:childTnLst>
                              <p:par>
                                <p:cTn id="110" presetID="-1" presetClass="path" presetSubtype="0" accel="50000" decel="50000" fill="hold" nodeType="withEffect">
                                  <p:stCondLst>
                                    <p:cond delay="0"/>
                                  </p:stCondLst>
                                  <p:childTnLst>
                                    <p:animMotion origin="layout" path="M 0.000000 0.000000 C 0.000000 0.000000 -0.089000 -0.105256 -0.164575 -0.109954 C -0.289673 -0.117730 -0.352218 0.002807 -0.352218 0.000868" pathEditMode="relative">
                                      <p:cBhvr>
                                        <p:cTn id="111" dur="500" fill="hold"/>
                                        <p:tgtEl>
                                          <p:spTgt spid="1247"/>
                                        </p:tgtEl>
                                        <p:attrNameLst>
                                          <p:attrName>ppt_x</p:attrName>
                                          <p:attrName>ppt_y</p:attrName>
                                        </p:attrNameLst>
                                      </p:cBhvr>
                                    </p:animMotion>
                                  </p:childTnLst>
                                </p:cTn>
                              </p:par>
                            </p:childTnLst>
                          </p:cTn>
                        </p:par>
                        <p:par>
                          <p:cTn id="112" fill="hold">
                            <p:stCondLst>
                              <p:cond delay="0"/>
                            </p:stCondLst>
                            <p:childTnLst>
                              <p:par>
                                <p:cTn id="113" presetID="-1" presetClass="path" presetSubtype="0" accel="50000" decel="50000" fill="hold" nodeType="afterEffect">
                                  <p:stCondLst>
                                    <p:cond delay="0"/>
                                  </p:stCondLst>
                                  <p:childTnLst>
                                    <p:animMotion origin="layout" path="M 0.000000 0.000000 L 0.307845 -0.000694" pathEditMode="relative">
                                      <p:cBhvr>
                                        <p:cTn id="114" dur="500" fill="hold"/>
                                        <p:tgtEl>
                                          <p:spTgt spid="1245"/>
                                        </p:tgtEl>
                                        <p:attrNameLst>
                                          <p:attrName>ppt_x</p:attrName>
                                          <p:attrName>ppt_y</p:attrName>
                                        </p:attrNameLst>
                                      </p:cBhvr>
                                    </p:animMotion>
                                  </p:childTnLst>
                                </p:cTn>
                              </p:par>
                            </p:childTnLst>
                          </p:cTn>
                        </p:par>
                        <p:par>
                          <p:cTn id="115" fill="hold">
                            <p:stCondLst>
                              <p:cond delay="0"/>
                            </p:stCondLst>
                            <p:childTnLst>
                              <p:par>
                                <p:cTn id="116" presetID="-1" presetClass="path" presetSubtype="0" accel="50000" decel="50000" fill="hold" nodeType="withEffect">
                                  <p:stCondLst>
                                    <p:cond delay="0"/>
                                  </p:stCondLst>
                                  <p:childTnLst>
                                    <p:animMotion origin="layout" path="M -0.352218 0.000868 C -0.352218 0.000868 -0.430404 -0.104255 -0.502706 -0.107907 C -0.574894 -0.111552 -0.660156 0.005556 -0.660156 -0.000694" pathEditMode="relative">
                                      <p:cBhvr>
                                        <p:cTn id="117" dur="500" fill="hold"/>
                                        <p:tgtEl>
                                          <p:spTgt spid="1247"/>
                                        </p:tgtEl>
                                        <p:attrNameLst>
                                          <p:attrName>ppt_x</p:attrName>
                                          <p:attrName>ppt_y</p:attrName>
                                        </p:attrNameLst>
                                      </p:cBhvr>
                                    </p:animMotion>
                                  </p:childTnLst>
                                </p:cTn>
                              </p:par>
                            </p:childTnLst>
                          </p:cTn>
                        </p:par>
                      </p:childTnLst>
                    </p:cTn>
                  </p:par>
                  <p:par>
                    <p:cTn id="118" fill="hold">
                      <p:stCondLst>
                        <p:cond delay="indefinite"/>
                      </p:stCondLst>
                      <p:childTnLst>
                        <p:par>
                          <p:cTn id="119" fill="hold">
                            <p:stCondLst>
                              <p:cond delay="0"/>
                            </p:stCondLst>
                            <p:childTnLst>
                              <p:par>
                                <p:cTn id="120" presetID="-1" presetClass="path" presetSubtype="0" accel="50000" decel="50000" fill="hold" nodeType="clickEffect">
                                  <p:stCondLst>
                                    <p:cond delay="0"/>
                                  </p:stCondLst>
                                  <p:childTnLst>
                                    <p:animMotion origin="layout" path="M 0.000000 0.000000 L -0.000116 0.026461" pathEditMode="relative">
                                      <p:cBhvr>
                                        <p:cTn id="121" dur="500" fill="hold"/>
                                        <p:tgtEl>
                                          <p:spTgt spid="1244"/>
                                        </p:tgtEl>
                                        <p:attrNameLst>
                                          <p:attrName>ppt_x</p:attrName>
                                          <p:attrName>ppt_y</p:attrName>
                                        </p:attrNameLst>
                                      </p:cBhvr>
                                    </p:animMotion>
                                  </p:childTnLst>
                                </p:cTn>
                              </p:par>
                            </p:childTnLst>
                          </p:cTn>
                        </p:par>
                      </p:childTnLst>
                    </p:cTn>
                  </p:par>
                  <p:par>
                    <p:cTn id="122" fill="hold">
                      <p:stCondLst>
                        <p:cond delay="indefinite"/>
                      </p:stCondLst>
                      <p:childTnLst>
                        <p:par>
                          <p:cTn id="123" fill="hold">
                            <p:stCondLst>
                              <p:cond delay="0"/>
                            </p:stCondLst>
                            <p:childTnLst>
                              <p:par>
                                <p:cTn id="124" presetID="-1" presetClass="path" presetSubtype="0" accel="50000" decel="50000" fill="hold" nodeType="clickEffect">
                                  <p:stCondLst>
                                    <p:cond delay="0"/>
                                  </p:stCondLst>
                                  <p:childTnLst>
                                    <p:animMotion origin="layout" path="M 0.000000 0.000000 C 0.000000 0.000000 -0.035360 -0.100535 -0.145313 -0.103472 C -0.277893 -0.107014 -0.307658 0.000600 -0.307658 0.000600" pathEditMode="relative">
                                      <p:cBhvr>
                                        <p:cTn id="125" dur="750" fill="hold"/>
                                        <p:tgtEl>
                                          <p:spTgt spid="1240"/>
                                        </p:tgtEl>
                                        <p:attrNameLst>
                                          <p:attrName>ppt_x</p:attrName>
                                          <p:attrName>ppt_y</p:attrName>
                                        </p:attrNameLst>
                                      </p:cBhvr>
                                    </p:animMotion>
                                  </p:childTnLst>
                                </p:cTn>
                              </p:par>
                            </p:childTnLst>
                          </p:cTn>
                        </p:par>
                        <p:par>
                          <p:cTn id="126" fill="hold">
                            <p:stCondLst>
                              <p:cond delay="0"/>
                            </p:stCondLst>
                            <p:childTnLst>
                              <p:par>
                                <p:cTn id="127" presetID="-1" presetClass="path" presetSubtype="0" accel="50000" decel="50000" fill="hold" nodeType="withEffect">
                                  <p:stCondLst>
                                    <p:cond delay="300"/>
                                  </p:stCondLst>
                                  <p:childTnLst>
                                    <p:animMotion origin="layout" path="M 0.307845 -0.000694 C 0.307845 -0.000694 0.374835 -0.084255 0.456250 -0.090466 C 0.606730 -0.101946 0.615625 0.001389 0.615625 0.001389" pathEditMode="relative">
                                      <p:cBhvr>
                                        <p:cTn id="128" dur="750" fill="hold"/>
                                        <p:tgtEl>
                                          <p:spTgt spid="1245"/>
                                        </p:tgtEl>
                                        <p:attrNameLst>
                                          <p:attrName>ppt_x</p:attrName>
                                          <p:attrName>ppt_y</p:attrName>
                                        </p:attrNameLst>
                                      </p:cBhvr>
                                    </p:animMotion>
                                  </p:childTnLst>
                                </p:cTn>
                              </p:par>
                            </p:childTnLst>
                          </p:cTn>
                        </p:par>
                        <p:par>
                          <p:cTn id="129" fill="hold">
                            <p:stCondLst>
                              <p:cond delay="1050"/>
                            </p:stCondLst>
                            <p:childTnLst>
                              <p:par>
                                <p:cTn id="130" presetID="10" presetClass="entr" fill="hold" grpId="33" nodeType="afterEffect">
                                  <p:stCondLst>
                                    <p:cond delay="0"/>
                                  </p:stCondLst>
                                  <p:iterate>
                                    <p:tmAbs val="0"/>
                                  </p:iterate>
                                  <p:childTnLst>
                                    <p:set>
                                      <p:cBhvr>
                                        <p:cTn id="131" fill="hold"/>
                                        <p:tgtEl>
                                          <p:spTgt spid="1250"/>
                                        </p:tgtEl>
                                        <p:attrNameLst>
                                          <p:attrName>style.visibility</p:attrName>
                                        </p:attrNameLst>
                                      </p:cBhvr>
                                      <p:to>
                                        <p:strVal val="visible"/>
                                      </p:to>
                                    </p:set>
                                    <p:animEffect transition="in" filter="fade">
                                      <p:cBhvr>
                                        <p:cTn id="132" dur="500"/>
                                        <p:tgtEl>
                                          <p:spTgt spid="125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34" nodeType="clickEffect">
                                  <p:stCondLst>
                                    <p:cond delay="0"/>
                                  </p:stCondLst>
                                  <p:iterate>
                                    <p:tmAbs val="0"/>
                                  </p:iterate>
                                  <p:childTnLst>
                                    <p:set>
                                      <p:cBhvr>
                                        <p:cTn id="136" fill="hold"/>
                                        <p:tgtEl>
                                          <p:spTgt spid="1253"/>
                                        </p:tgtEl>
                                        <p:attrNameLst>
                                          <p:attrName>style.visibility</p:attrName>
                                        </p:attrNameLst>
                                      </p:cBhvr>
                                      <p:to>
                                        <p:strVal val="visible"/>
                                      </p:to>
                                    </p:set>
                                    <p:animEffect transition="in" filter="fade">
                                      <p:cBhvr>
                                        <p:cTn id="137" dur="500"/>
                                        <p:tgtEl>
                                          <p:spTgt spid="1253"/>
                                        </p:tgtEl>
                                      </p:cBhvr>
                                    </p:animEffect>
                                  </p:childTnLst>
                                </p:cTn>
                              </p:par>
                            </p:childTnLst>
                          </p:cTn>
                        </p:par>
                        <p:par>
                          <p:cTn id="138" fill="hold">
                            <p:stCondLst>
                              <p:cond delay="0"/>
                            </p:stCondLst>
                            <p:childTnLst>
                              <p:par>
                                <p:cTn id="139" presetID="-1" presetClass="path" presetSubtype="0" accel="50000" decel="50000" fill="hold" nodeType="withEffect">
                                  <p:stCondLst>
                                    <p:cond delay="0"/>
                                  </p:stCondLst>
                                  <p:childTnLst>
                                    <p:animMotion origin="layout" path="M -0.000116 0.026461 L 0.000625 0.126092" pathEditMode="relative">
                                      <p:cBhvr>
                                        <p:cTn id="140" dur="500" fill="hold"/>
                                        <p:tgtEl>
                                          <p:spTgt spid="1244"/>
                                        </p:tgtEl>
                                        <p:attrNameLst>
                                          <p:attrName>ppt_x</p:attrName>
                                          <p:attrName>ppt_y</p:attrName>
                                        </p:attrNameLst>
                                      </p:cBhvr>
                                    </p:animMotion>
                                  </p:childTnLst>
                                </p:cTn>
                              </p:par>
                            </p:childTnLst>
                          </p:cTn>
                        </p:par>
                        <p:par>
                          <p:cTn id="141" fill="hold">
                            <p:stCondLst>
                              <p:cond delay="500"/>
                            </p:stCondLst>
                            <p:childTnLst>
                              <p:par>
                                <p:cTn id="142" presetID="23" presetClass="exit" presetSubtype="32" fill="hold" grpId="36" nodeType="afterEffect">
                                  <p:stCondLst>
                                    <p:cond delay="0"/>
                                  </p:stCondLst>
                                  <p:iterate>
                                    <p:tmAbs val="0"/>
                                  </p:iterate>
                                  <p:childTnLst>
                                    <p:anim calcmode="lin" valueType="num">
                                      <p:cBhvr>
                                        <p:cTn id="143" dur="500" fill="hold"/>
                                        <p:tgtEl>
                                          <p:spTgt spid="1250"/>
                                        </p:tgtEl>
                                        <p:attrNameLst>
                                          <p:attrName>ppt_w</p:attrName>
                                        </p:attrNameLst>
                                      </p:cBhvr>
                                      <p:tavLst>
                                        <p:tav tm="0">
                                          <p:val>
                                            <p:strVal val="ppt_w"/>
                                          </p:val>
                                        </p:tav>
                                        <p:tav tm="100000">
                                          <p:val>
                                            <p:fltVal val="0"/>
                                          </p:val>
                                        </p:tav>
                                      </p:tavLst>
                                    </p:anim>
                                    <p:anim calcmode="lin" valueType="num">
                                      <p:cBhvr>
                                        <p:cTn id="144" dur="500" fill="hold"/>
                                        <p:tgtEl>
                                          <p:spTgt spid="1250"/>
                                        </p:tgtEl>
                                        <p:attrNameLst>
                                          <p:attrName>ppt_h</p:attrName>
                                        </p:attrNameLst>
                                      </p:cBhvr>
                                      <p:tavLst>
                                        <p:tav tm="0">
                                          <p:val>
                                            <p:strVal val="ppt_h"/>
                                          </p:val>
                                        </p:tav>
                                        <p:tav tm="100000">
                                          <p:val>
                                            <p:fltVal val="0"/>
                                          </p:val>
                                        </p:tav>
                                      </p:tavLst>
                                    </p:anim>
                                    <p:set>
                                      <p:cBhvr>
                                        <p:cTn id="145" fill="hold">
                                          <p:stCondLst>
                                            <p:cond delay="499"/>
                                          </p:stCondLst>
                                        </p:cTn>
                                        <p:tgtEl>
                                          <p:spTgt spid="1250"/>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fill="hold" grpId="37" nodeType="clickEffect">
                                  <p:stCondLst>
                                    <p:cond delay="0"/>
                                  </p:stCondLst>
                                  <p:iterate>
                                    <p:tmAbs val="0"/>
                                  </p:iterate>
                                  <p:childTnLst>
                                    <p:set>
                                      <p:cBhvr>
                                        <p:cTn id="149" fill="hold"/>
                                        <p:tgtEl>
                                          <p:spTgt spid="1256"/>
                                        </p:tgtEl>
                                        <p:attrNameLst>
                                          <p:attrName>style.visibility</p:attrName>
                                        </p:attrNameLst>
                                      </p:cBhvr>
                                      <p:to>
                                        <p:strVal val="visible"/>
                                      </p:to>
                                    </p:set>
                                    <p:animEffect transition="in" filter="fade">
                                      <p:cBhvr>
                                        <p:cTn id="150" dur="500"/>
                                        <p:tgtEl>
                                          <p:spTgt spid="1256"/>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path" presetSubtype="0" accel="50000" decel="50000" fill="hold" nodeType="clickEffect">
                                  <p:stCondLst>
                                    <p:cond delay="0"/>
                                  </p:stCondLst>
                                  <p:childTnLst>
                                    <p:animMotion origin="layout" path="M 0.000625 0.126092 L 0.021405 0.252062" pathEditMode="relative">
                                      <p:cBhvr>
                                        <p:cTn id="154" dur="500" fill="hold"/>
                                        <p:tgtEl>
                                          <p:spTgt spid="1244"/>
                                        </p:tgtEl>
                                        <p:attrNameLst>
                                          <p:attrName>ppt_x</p:attrName>
                                          <p:attrName>ppt_y</p:attrName>
                                        </p:attrNameLst>
                                      </p:cBhvr>
                                    </p:animMotion>
                                  </p:childTnLst>
                                </p:cTn>
                              </p:par>
                            </p:childTnLst>
                          </p:cTn>
                        </p:par>
                      </p:childTnLst>
                    </p:cTn>
                  </p:par>
                  <p:par>
                    <p:cTn id="155" fill="hold">
                      <p:stCondLst>
                        <p:cond delay="indefinite"/>
                      </p:stCondLst>
                      <p:childTnLst>
                        <p:par>
                          <p:cTn id="156" fill="hold">
                            <p:stCondLst>
                              <p:cond delay="0"/>
                            </p:stCondLst>
                            <p:childTnLst>
                              <p:par>
                                <p:cTn id="157" presetID="-1" presetClass="path" presetSubtype="0" accel="50000" decel="50000" fill="hold" nodeType="clickEffect">
                                  <p:stCondLst>
                                    <p:cond delay="0"/>
                                  </p:stCondLst>
                                  <p:childTnLst>
                                    <p:animMotion origin="layout" path="M 0.000000 0.000000 L 0.043750 0.004080" pathEditMode="relative">
                                      <p:cBhvr>
                                        <p:cTn id="158" dur="500" fill="hold"/>
                                        <p:tgtEl>
                                          <p:spTgt spid="1253"/>
                                        </p:tgtEl>
                                        <p:attrNameLst>
                                          <p:attrName>ppt_x</p:attrName>
                                          <p:attrName>ppt_y</p:attrName>
                                        </p:attrNameLst>
                                      </p:cBhvr>
                                    </p:animMotion>
                                  </p:childTnLst>
                                </p:cTn>
                              </p:par>
                            </p:childTnLst>
                          </p:cTn>
                        </p:par>
                      </p:childTnLst>
                    </p:cTn>
                  </p:par>
                  <p:par>
                    <p:cTn id="159" fill="hold">
                      <p:stCondLst>
                        <p:cond delay="indefinite"/>
                      </p:stCondLst>
                      <p:childTnLst>
                        <p:par>
                          <p:cTn id="160" fill="hold">
                            <p:stCondLst>
                              <p:cond delay="0"/>
                            </p:stCondLst>
                            <p:childTnLst>
                              <p:par>
                                <p:cTn id="161" presetID="-1" presetClass="path" presetSubtype="0" accel="50000" decel="50000" fill="hold" nodeType="clickEffect">
                                  <p:stCondLst>
                                    <p:cond delay="0"/>
                                  </p:stCondLst>
                                  <p:childTnLst>
                                    <p:animMotion origin="layout" path="M 0.043750 0.004080 L 0.088326 0.001382" pathEditMode="relative">
                                      <p:cBhvr>
                                        <p:cTn id="162" dur="500" fill="hold"/>
                                        <p:tgtEl>
                                          <p:spTgt spid="1253"/>
                                        </p:tgtEl>
                                        <p:attrNameLst>
                                          <p:attrName>ppt_x</p:attrName>
                                          <p:attrName>ppt_y</p:attrName>
                                        </p:attrNameLst>
                                      </p:cBhvr>
                                    </p:animMotion>
                                  </p:childTnLst>
                                </p:cTn>
                              </p:par>
                            </p:childTnLst>
                          </p:cTn>
                        </p:par>
                      </p:childTnLst>
                    </p:cTn>
                  </p:par>
                  <p:par>
                    <p:cTn id="163" fill="hold">
                      <p:stCondLst>
                        <p:cond delay="indefinite"/>
                      </p:stCondLst>
                      <p:childTnLst>
                        <p:par>
                          <p:cTn id="164" fill="hold">
                            <p:stCondLst>
                              <p:cond delay="0"/>
                            </p:stCondLst>
                            <p:childTnLst>
                              <p:par>
                                <p:cTn id="165" presetID="-1" presetClass="path" presetSubtype="0" accel="50000" decel="50000" fill="hold" nodeType="clickEffect">
                                  <p:stCondLst>
                                    <p:cond delay="0"/>
                                  </p:stCondLst>
                                  <p:childTnLst>
                                    <p:animMotion origin="layout" path="M 0.021405 0.252062 L 0.022964 0.329167" pathEditMode="relative">
                                      <p:cBhvr>
                                        <p:cTn id="166" dur="500" fill="hold"/>
                                        <p:tgtEl>
                                          <p:spTgt spid="1244"/>
                                        </p:tgtEl>
                                        <p:attrNameLst>
                                          <p:attrName>ppt_x</p:attrName>
                                          <p:attrName>ppt_y</p:attrName>
                                        </p:attrNameLst>
                                      </p:cBhvr>
                                    </p:animMotion>
                                  </p:childTnLst>
                                </p:cTn>
                              </p:par>
                            </p:childTnLst>
                          </p:cTn>
                        </p:par>
                      </p:childTnLst>
                    </p:cTn>
                  </p:par>
                  <p:par>
                    <p:cTn id="167" fill="hold">
                      <p:stCondLst>
                        <p:cond delay="indefinite"/>
                      </p:stCondLst>
                      <p:childTnLst>
                        <p:par>
                          <p:cTn id="168" fill="hold">
                            <p:stCondLst>
                              <p:cond delay="0"/>
                            </p:stCondLst>
                            <p:childTnLst>
                              <p:par>
                                <p:cTn id="169" presetID="-1" presetClass="path" presetSubtype="0" accel="50000" decel="50000" fill="hold" nodeType="clickEffect">
                                  <p:stCondLst>
                                    <p:cond delay="0"/>
                                  </p:stCondLst>
                                  <p:childTnLst>
                                    <p:animMotion origin="layout" path="M 0.000000 0.000000 L -0.037577 0.001671" pathEditMode="relative">
                                      <p:cBhvr>
                                        <p:cTn id="170" dur="500" fill="hold"/>
                                        <p:tgtEl>
                                          <p:spTgt spid="1256"/>
                                        </p:tgtEl>
                                        <p:attrNameLst>
                                          <p:attrName>ppt_x</p:attrName>
                                          <p:attrName>ppt_y</p:attrName>
                                        </p:attrNameLst>
                                      </p:cBhvr>
                                    </p:animMotion>
                                  </p:childTnLst>
                                </p:cTn>
                              </p:par>
                            </p:childTnLst>
                          </p:cTn>
                        </p:par>
                      </p:childTnLst>
                    </p:cTn>
                  </p:par>
                  <p:par>
                    <p:cTn id="171" fill="hold">
                      <p:stCondLst>
                        <p:cond delay="indefinite"/>
                      </p:stCondLst>
                      <p:childTnLst>
                        <p:par>
                          <p:cTn id="172" fill="hold">
                            <p:stCondLst>
                              <p:cond delay="0"/>
                            </p:stCondLst>
                            <p:childTnLst>
                              <p:par>
                                <p:cTn id="173" presetID="-1" presetClass="path" presetSubtype="0" accel="50000" decel="50000" fill="hold" nodeType="clickEffect">
                                  <p:stCondLst>
                                    <p:cond delay="0"/>
                                  </p:stCondLst>
                                  <p:childTnLst>
                                    <p:animMotion origin="layout" path="M -0.037577 0.001671 L -0.087500 0.001548" pathEditMode="relative">
                                      <p:cBhvr>
                                        <p:cTn id="174" dur="500" fill="hold"/>
                                        <p:tgtEl>
                                          <p:spTgt spid="1256"/>
                                        </p:tgtEl>
                                        <p:attrNameLst>
                                          <p:attrName>ppt_x</p:attrName>
                                          <p:attrName>ppt_y</p:attrName>
                                        </p:attrNameLst>
                                      </p:cBhvr>
                                    </p:animMotion>
                                  </p:childTnLst>
                                </p:cTn>
                              </p:par>
                            </p:childTnLst>
                          </p:cTn>
                        </p:par>
                      </p:childTnLst>
                    </p:cTn>
                  </p:par>
                  <p:par>
                    <p:cTn id="175" fill="hold">
                      <p:stCondLst>
                        <p:cond delay="indefinite"/>
                      </p:stCondLst>
                      <p:childTnLst>
                        <p:par>
                          <p:cTn id="176" fill="hold">
                            <p:stCondLst>
                              <p:cond delay="0"/>
                            </p:stCondLst>
                            <p:childTnLst>
                              <p:par>
                                <p:cTn id="177" presetID="-1" presetClass="path" presetSubtype="0" accel="50000" decel="50000" fill="hold" nodeType="clickEffect">
                                  <p:stCondLst>
                                    <p:cond delay="0"/>
                                  </p:stCondLst>
                                  <p:childTnLst>
                                    <p:animMotion origin="layout" path="M -0.087500 0.001548 L -0.125781 0.001548" pathEditMode="relative">
                                      <p:cBhvr>
                                        <p:cTn id="178" dur="500" fill="hold"/>
                                        <p:tgtEl>
                                          <p:spTgt spid="1256"/>
                                        </p:tgtEl>
                                        <p:attrNameLst>
                                          <p:attrName>ppt_x</p:attrName>
                                          <p:attrName>ppt_y</p:attrName>
                                        </p:attrNameLst>
                                      </p:cBhvr>
                                    </p:animMotion>
                                  </p:childTnLst>
                                </p:cTn>
                              </p:par>
                            </p:childTnLst>
                          </p:cTn>
                        </p:par>
                      </p:childTnLst>
                    </p:cTn>
                  </p:par>
                  <p:par>
                    <p:cTn id="179" fill="hold">
                      <p:stCondLst>
                        <p:cond delay="indefinite"/>
                      </p:stCondLst>
                      <p:childTnLst>
                        <p:par>
                          <p:cTn id="180" fill="hold">
                            <p:stCondLst>
                              <p:cond delay="0"/>
                            </p:stCondLst>
                            <p:childTnLst>
                              <p:par>
                                <p:cTn id="181" presetID="-1" presetClass="path" presetSubtype="0" accel="50000" decel="50000" fill="hold" nodeType="clickEffect">
                                  <p:stCondLst>
                                    <p:cond delay="0"/>
                                  </p:stCondLst>
                                  <p:childTnLst>
                                    <p:animMotion origin="layout" path="M -0.125781 0.001548 L -0.169531 0.001548" pathEditMode="relative">
                                      <p:cBhvr>
                                        <p:cTn id="182" dur="500" fill="hold"/>
                                        <p:tgtEl>
                                          <p:spTgt spid="1256"/>
                                        </p:tgtEl>
                                        <p:attrNameLst>
                                          <p:attrName>ppt_x</p:attrName>
                                          <p:attrName>ppt_y</p:attrName>
                                        </p:attrNameLst>
                                      </p:cBhvr>
                                    </p:animMotion>
                                  </p:childTnLst>
                                </p:cTn>
                              </p:par>
                            </p:childTnLst>
                          </p:cTn>
                        </p:par>
                      </p:childTnLst>
                    </p:cTn>
                  </p:par>
                  <p:par>
                    <p:cTn id="183" fill="hold">
                      <p:stCondLst>
                        <p:cond delay="indefinite"/>
                      </p:stCondLst>
                      <p:childTnLst>
                        <p:par>
                          <p:cTn id="184" fill="hold">
                            <p:stCondLst>
                              <p:cond delay="0"/>
                            </p:stCondLst>
                            <p:childTnLst>
                              <p:par>
                                <p:cTn id="185" presetID="-1" presetClass="path" presetSubtype="0" accel="50000" decel="50000" fill="hold" nodeType="clickEffect">
                                  <p:stCondLst>
                                    <p:cond delay="0"/>
                                  </p:stCondLst>
                                  <p:childTnLst>
                                    <p:animMotion origin="layout" path="M 0.022964 0.329167 L 0.023989 0.399067" pathEditMode="relative">
                                      <p:cBhvr>
                                        <p:cTn id="186" dur="500" fill="hold"/>
                                        <p:tgtEl>
                                          <p:spTgt spid="1244"/>
                                        </p:tgtEl>
                                        <p:attrNameLst>
                                          <p:attrName>ppt_x</p:attrName>
                                          <p:attrName>ppt_y</p:attrName>
                                        </p:attrNameLst>
                                      </p:cBhvr>
                                    </p:animMotion>
                                  </p:childTnLst>
                                </p:cTn>
                              </p:par>
                            </p:childTnLst>
                          </p:cTn>
                        </p:par>
                      </p:childTnLst>
                    </p:cTn>
                  </p:par>
                  <p:par>
                    <p:cTn id="187" fill="hold">
                      <p:stCondLst>
                        <p:cond delay="indefinite"/>
                      </p:stCondLst>
                      <p:childTnLst>
                        <p:par>
                          <p:cTn id="188" fill="hold">
                            <p:stCondLst>
                              <p:cond delay="0"/>
                            </p:stCondLst>
                            <p:childTnLst>
                              <p:par>
                                <p:cTn id="189" presetID="-1" presetClass="path" presetSubtype="0" accel="50000" decel="50000" fill="hold" nodeType="clickEffect">
                                  <p:stCondLst>
                                    <p:cond delay="0"/>
                                  </p:stCondLst>
                                  <p:childTnLst>
                                    <p:animMotion origin="layout" path="M 0.000000 0.000000 C 0.000000 0.000000 -0.009382 -0.101153 -0.151571 -0.103472 C -0.265564 -0.105331 -0.258602 -0.000485 -0.264844 -0.000485" pathEditMode="relative">
                                      <p:cBhvr>
                                        <p:cTn id="190" dur="1000" fill="hold"/>
                                        <p:tgtEl>
                                          <p:spTgt spid="1257"/>
                                        </p:tgtEl>
                                        <p:attrNameLst>
                                          <p:attrName>ppt_x</p:attrName>
                                          <p:attrName>ppt_y</p:attrName>
                                        </p:attrNameLst>
                                      </p:cBhvr>
                                    </p:animMotion>
                                  </p:childTnLst>
                                </p:cTn>
                              </p:par>
                            </p:childTnLst>
                          </p:cTn>
                        </p:par>
                        <p:par>
                          <p:cTn id="191" fill="hold">
                            <p:stCondLst>
                              <p:cond delay="0"/>
                            </p:stCondLst>
                            <p:childTnLst>
                              <p:par>
                                <p:cTn id="192" presetID="-1" presetClass="path" presetSubtype="0" accel="50000" decel="50000" fill="hold" nodeType="withEffect">
                                  <p:stCondLst>
                                    <p:cond delay="300"/>
                                  </p:stCondLst>
                                  <p:childTnLst>
                                    <p:animMotion origin="layout" path="M 0.000000 0.000000 L 0.264062 0.000694" pathEditMode="relative">
                                      <p:cBhvr>
                                        <p:cTn id="193" dur="1000" fill="hold"/>
                                        <p:tgtEl>
                                          <p:spTgt spid="1243"/>
                                        </p:tgtEl>
                                        <p:attrNameLst>
                                          <p:attrName>ppt_x</p:attrName>
                                          <p:attrName>ppt_y</p:attrName>
                                        </p:attrNameLst>
                                      </p:cBhvr>
                                    </p:animMotion>
                                  </p:childTnLst>
                                </p:cTn>
                              </p:par>
                            </p:childTnLst>
                          </p:cTn>
                        </p:par>
                      </p:childTnLst>
                    </p:cTn>
                  </p:par>
                  <p:par>
                    <p:cTn id="194" fill="hold">
                      <p:stCondLst>
                        <p:cond delay="indefinite"/>
                      </p:stCondLst>
                      <p:childTnLst>
                        <p:par>
                          <p:cTn id="195" fill="hold">
                            <p:stCondLst>
                              <p:cond delay="0"/>
                            </p:stCondLst>
                            <p:childTnLst>
                              <p:par>
                                <p:cTn id="196" presetID="-1" presetClass="path" presetSubtype="0" accel="50000" decel="50000" fill="hold" nodeType="clickEffect">
                                  <p:stCondLst>
                                    <p:cond delay="0"/>
                                  </p:stCondLst>
                                  <p:childTnLst>
                                    <p:animMotion origin="layout" path="M 0.088326 0.001382 L 0.134375 -0.000359" pathEditMode="relative">
                                      <p:cBhvr>
                                        <p:cTn id="197" dur="500" fill="hold"/>
                                        <p:tgtEl>
                                          <p:spTgt spid="1253"/>
                                        </p:tgtEl>
                                        <p:attrNameLst>
                                          <p:attrName>ppt_x</p:attrName>
                                          <p:attrName>ppt_y</p:attrName>
                                        </p:attrNameLst>
                                      </p:cBhvr>
                                    </p:animMotion>
                                  </p:childTnLst>
                                </p:cTn>
                              </p:par>
                            </p:childTnLst>
                          </p:cTn>
                        </p:par>
                        <p:par>
                          <p:cTn id="198" fill="hold">
                            <p:stCondLst>
                              <p:cond delay="0"/>
                            </p:stCondLst>
                            <p:childTnLst>
                              <p:par>
                                <p:cTn id="199" presetID="-1" presetClass="path" presetSubtype="0" accel="50000" decel="50000" fill="hold" nodeType="afterEffect">
                                  <p:stCondLst>
                                    <p:cond delay="0"/>
                                  </p:stCondLst>
                                  <p:childTnLst>
                                    <p:animMotion origin="layout" path="M -0.169531 0.001548 L -0.212061 0.001686" pathEditMode="relative">
                                      <p:cBhvr>
                                        <p:cTn id="200" dur="500" fill="hold"/>
                                        <p:tgtEl>
                                          <p:spTgt spid="1256"/>
                                        </p:tgtEl>
                                        <p:attrNameLst>
                                          <p:attrName>ppt_x</p:attrName>
                                          <p:attrName>ppt_y</p:attrName>
                                        </p:attrNameLst>
                                      </p:cBhvr>
                                    </p:animMotion>
                                  </p:childTnLst>
                                </p:cTn>
                              </p:par>
                            </p:childTnLst>
                          </p:cTn>
                        </p:par>
                      </p:childTnLst>
                    </p:cTn>
                  </p:par>
                  <p:par>
                    <p:cTn id="201" fill="hold">
                      <p:stCondLst>
                        <p:cond delay="indefinite"/>
                      </p:stCondLst>
                      <p:childTnLst>
                        <p:par>
                          <p:cTn id="202" fill="hold">
                            <p:stCondLst>
                              <p:cond delay="0"/>
                            </p:stCondLst>
                            <p:childTnLst>
                              <p:par>
                                <p:cTn id="203" presetID="-1" presetClass="path" presetSubtype="0" accel="50000" decel="50000" fill="hold" nodeType="clickEffect">
                                  <p:stCondLst>
                                    <p:cond delay="0"/>
                                  </p:stCondLst>
                                  <p:childTnLst>
                                    <p:animMotion origin="layout" path="M 0.023989 0.399067 L 0.020067 0.252828" pathEditMode="relative">
                                      <p:cBhvr>
                                        <p:cTn id="204" dur="500" fill="hold"/>
                                        <p:tgtEl>
                                          <p:spTgt spid="1244"/>
                                        </p:tgtEl>
                                        <p:attrNameLst>
                                          <p:attrName>ppt_x</p:attrName>
                                          <p:attrName>ppt_y</p:attrName>
                                        </p:attrNameLst>
                                      </p:cBhvr>
                                    </p:animMotion>
                                  </p:childTnLst>
                                </p:cTn>
                              </p:par>
                            </p:childTnLst>
                          </p:cTn>
                        </p:par>
                        <p:par>
                          <p:cTn id="205" fill="hold">
                            <p:stCondLst>
                              <p:cond delay="0"/>
                            </p:stCondLst>
                            <p:childTnLst>
                              <p:par>
                                <p:cTn id="206" presetID="-1" presetClass="path" presetSubtype="0" accel="50000" decel="50000" fill="hold" nodeType="afterEffect">
                                  <p:stCondLst>
                                    <p:cond delay="0"/>
                                  </p:stCondLst>
                                  <p:childTnLst>
                                    <p:animMotion origin="layout" path="M 0.134375 -0.000359 L 0.178125 -0.000359" pathEditMode="relative">
                                      <p:cBhvr>
                                        <p:cTn id="207" dur="500" fill="hold"/>
                                        <p:tgtEl>
                                          <p:spTgt spid="1253"/>
                                        </p:tgtEl>
                                        <p:attrNameLst>
                                          <p:attrName>ppt_x</p:attrName>
                                          <p:attrName>ppt_y</p:attrName>
                                        </p:attrNameLst>
                                      </p:cBhvr>
                                    </p:animMotion>
                                  </p:childTnLst>
                                </p:cTn>
                              </p:par>
                            </p:childTnLst>
                          </p:cTn>
                        </p:par>
                      </p:childTnLst>
                    </p:cTn>
                  </p:par>
                  <p:par>
                    <p:cTn id="208" fill="hold">
                      <p:stCondLst>
                        <p:cond delay="indefinite"/>
                      </p:stCondLst>
                      <p:childTnLst>
                        <p:par>
                          <p:cTn id="209" fill="hold">
                            <p:stCondLst>
                              <p:cond delay="0"/>
                            </p:stCondLst>
                            <p:childTnLst>
                              <p:par>
                                <p:cTn id="210" presetID="-1" presetClass="path" presetSubtype="0" accel="50000" decel="50000" fill="hold" nodeType="clickEffect">
                                  <p:stCondLst>
                                    <p:cond delay="0"/>
                                  </p:stCondLst>
                                  <p:childTnLst>
                                    <p:animMotion origin="layout" path="M 0.020067 0.252828 L 0.024526 0.329167" pathEditMode="relative">
                                      <p:cBhvr>
                                        <p:cTn id="211" dur="500" fill="hold"/>
                                        <p:tgtEl>
                                          <p:spTgt spid="1244"/>
                                        </p:tgtEl>
                                        <p:attrNameLst>
                                          <p:attrName>ppt_x</p:attrName>
                                          <p:attrName>ppt_y</p:attrName>
                                        </p:attrNameLst>
                                      </p:cBhvr>
                                    </p:animMotion>
                                  </p:childTnLst>
                                </p:cTn>
                              </p:par>
                            </p:childTnLst>
                          </p:cTn>
                        </p:par>
                        <p:par>
                          <p:cTn id="212" fill="hold">
                            <p:stCondLst>
                              <p:cond delay="0"/>
                            </p:stCondLst>
                            <p:childTnLst>
                              <p:par>
                                <p:cTn id="213" presetID="-1" presetClass="path" presetSubtype="0" accel="50000" decel="50000" fill="hold" nodeType="afterEffect">
                                  <p:stCondLst>
                                    <p:cond delay="0"/>
                                  </p:stCondLst>
                                  <p:childTnLst>
                                    <p:animMotion origin="layout" path="M -0.212061 0.001686 L -0.257813 0.001548" pathEditMode="relative">
                                      <p:cBhvr>
                                        <p:cTn id="214" dur="500" fill="hold"/>
                                        <p:tgtEl>
                                          <p:spTgt spid="1256"/>
                                        </p:tgtEl>
                                        <p:attrNameLst>
                                          <p:attrName>ppt_x</p:attrName>
                                          <p:attrName>ppt_y</p:attrName>
                                        </p:attrNameLst>
                                      </p:cBhvr>
                                    </p:animMotion>
                                  </p:childTnLst>
                                </p:cTn>
                              </p:par>
                            </p:childTnLst>
                          </p:cTn>
                        </p:par>
                      </p:childTnLst>
                    </p:cTn>
                  </p:par>
                  <p:par>
                    <p:cTn id="215" fill="hold">
                      <p:stCondLst>
                        <p:cond delay="indefinite"/>
                      </p:stCondLst>
                      <p:childTnLst>
                        <p:par>
                          <p:cTn id="216" fill="hold">
                            <p:stCondLst>
                              <p:cond delay="0"/>
                            </p:stCondLst>
                            <p:childTnLst>
                              <p:par>
                                <p:cTn id="217" presetID="-1" presetClass="path" presetSubtype="0" accel="50000" decel="50000" fill="hold" nodeType="clickEffect">
                                  <p:stCondLst>
                                    <p:cond delay="0"/>
                                  </p:stCondLst>
                                  <p:childTnLst>
                                    <p:animMotion origin="layout" path="M -0.257813 0.001548 L -0.302743 -0.004181" pathEditMode="relative">
                                      <p:cBhvr>
                                        <p:cTn id="218" dur="500" fill="hold"/>
                                        <p:tgtEl>
                                          <p:spTgt spid="1256"/>
                                        </p:tgtEl>
                                        <p:attrNameLst>
                                          <p:attrName>ppt_x</p:attrName>
                                          <p:attrName>ppt_y</p:attrName>
                                        </p:attrNameLst>
                                      </p:cBhvr>
                                    </p:animMotion>
                                  </p:childTnLst>
                                </p:cTn>
                              </p:par>
                            </p:childTnLst>
                          </p:cTn>
                        </p:par>
                      </p:childTnLst>
                    </p:cTn>
                  </p:par>
                  <p:par>
                    <p:cTn id="219" fill="hold">
                      <p:stCondLst>
                        <p:cond delay="indefinite"/>
                      </p:stCondLst>
                      <p:childTnLst>
                        <p:par>
                          <p:cTn id="220" fill="hold">
                            <p:stCondLst>
                              <p:cond delay="0"/>
                            </p:stCondLst>
                            <p:childTnLst>
                              <p:par>
                                <p:cTn id="221" presetID="-1" presetClass="path" presetSubtype="0" accel="50000" decel="50000" fill="hold" nodeType="clickEffect">
                                  <p:stCondLst>
                                    <p:cond delay="0"/>
                                  </p:stCondLst>
                                  <p:childTnLst>
                                    <p:animMotion origin="layout" path="M 0.024526 0.329167 L 0.022272 0.401208" pathEditMode="relative">
                                      <p:cBhvr>
                                        <p:cTn id="222" dur="500" fill="hold"/>
                                        <p:tgtEl>
                                          <p:spTgt spid="1244"/>
                                        </p:tgtEl>
                                        <p:attrNameLst>
                                          <p:attrName>ppt_x</p:attrName>
                                          <p:attrName>ppt_y</p:attrName>
                                        </p:attrNameLst>
                                      </p:cBhvr>
                                    </p:animMotion>
                                  </p:childTnLst>
                                </p:cTn>
                              </p:par>
                            </p:childTnLst>
                          </p:cTn>
                        </p:par>
                        <p:par>
                          <p:cTn id="223" fill="hold">
                            <p:stCondLst>
                              <p:cond delay="0"/>
                            </p:stCondLst>
                            <p:childTnLst>
                              <p:par>
                                <p:cTn id="224" presetID="-1" presetClass="path" presetSubtype="0" accel="50000" decel="50000" fill="hold" nodeType="afterEffect">
                                  <p:stCondLst>
                                    <p:cond delay="0"/>
                                  </p:stCondLst>
                                  <p:childTnLst>
                                    <p:animMotion origin="layout" path="M 0.000000 0.000000 C 0.000000 0.000000 0.018340 -0.082261 -0.029789 -0.087125 C -0.063920 -0.090574 -0.044141 0.000694 -0.044141 0.000694" pathEditMode="relative">
                                      <p:cBhvr>
                                        <p:cTn id="225" dur="750" fill="hold"/>
                                        <p:tgtEl>
                                          <p:spTgt spid="1258"/>
                                        </p:tgtEl>
                                        <p:attrNameLst>
                                          <p:attrName>ppt_x</p:attrName>
                                          <p:attrName>ppt_y</p:attrName>
                                        </p:attrNameLst>
                                      </p:cBhvr>
                                    </p:animMotion>
                                  </p:childTnLst>
                                </p:cTn>
                              </p:par>
                            </p:childTnLst>
                          </p:cTn>
                        </p:par>
                        <p:par>
                          <p:cTn id="226" fill="hold">
                            <p:stCondLst>
                              <p:cond delay="0"/>
                            </p:stCondLst>
                            <p:childTnLst>
                              <p:par>
                                <p:cTn id="227" presetID="-1" presetClass="path" presetSubtype="0" accel="50000" decel="50000" fill="hold" nodeType="withEffect">
                                  <p:stCondLst>
                                    <p:cond delay="0"/>
                                  </p:stCondLst>
                                  <p:childTnLst>
                                    <p:animMotion origin="layout" path="M 0.000000 0.000000 C 0.000000 0.000000 -0.023771 -0.128400 0.005588 -0.127463 C 0.069805 -0.125412 0.044531 0.002083 0.044531 0.002083" pathEditMode="relative">
                                      <p:cBhvr>
                                        <p:cTn id="228" dur="750" fill="hold"/>
                                        <p:tgtEl>
                                          <p:spTgt spid="1261"/>
                                        </p:tgtEl>
                                        <p:attrNameLst>
                                          <p:attrName>ppt_x</p:attrName>
                                          <p:attrName>ppt_y</p:attrName>
                                        </p:attrNameLst>
                                      </p:cBhvr>
                                    </p:animMotion>
                                  </p:childTnLst>
                                </p:cTn>
                              </p:par>
                            </p:childTnLst>
                          </p:cTn>
                        </p:par>
                      </p:childTnLst>
                    </p:cTn>
                  </p:par>
                  <p:par>
                    <p:cTn id="229" fill="hold">
                      <p:stCondLst>
                        <p:cond delay="indefinite"/>
                      </p:stCondLst>
                      <p:childTnLst>
                        <p:par>
                          <p:cTn id="230" fill="hold">
                            <p:stCondLst>
                              <p:cond delay="0"/>
                            </p:stCondLst>
                            <p:childTnLst>
                              <p:par>
                                <p:cTn id="231" presetID="-1" presetClass="path" presetSubtype="0" accel="50000" decel="50000" fill="hold" nodeType="clickEffect">
                                  <p:stCondLst>
                                    <p:cond delay="0"/>
                                  </p:stCondLst>
                                  <p:childTnLst>
                                    <p:animMotion origin="layout" path="M -0.302743 -0.004181 L -0.347514 -0.003081" pathEditMode="relative">
                                      <p:cBhvr>
                                        <p:cTn id="232" dur="500" fill="hold"/>
                                        <p:tgtEl>
                                          <p:spTgt spid="1256"/>
                                        </p:tgtEl>
                                        <p:attrNameLst>
                                          <p:attrName>ppt_x</p:attrName>
                                          <p:attrName>ppt_y</p:attrName>
                                        </p:attrNameLst>
                                      </p:cBhvr>
                                    </p:animMotion>
                                  </p:childTnLst>
                                </p:cTn>
                              </p:par>
                            </p:childTnLst>
                          </p:cTn>
                        </p:par>
                        <p:par>
                          <p:cTn id="233" fill="hold">
                            <p:stCondLst>
                              <p:cond delay="0"/>
                            </p:stCondLst>
                            <p:childTnLst>
                              <p:par>
                                <p:cTn id="234" presetID="-1" presetClass="path" presetSubtype="0" accel="50000" decel="50000" fill="hold" nodeType="withEffect">
                                  <p:stCondLst>
                                    <p:cond delay="0"/>
                                  </p:stCondLst>
                                  <p:childTnLst>
                                    <p:animMotion origin="layout" path="M 0.178125 -0.000359 L 0.219108 -0.002045" pathEditMode="relative">
                                      <p:cBhvr>
                                        <p:cTn id="235" dur="500" fill="hold"/>
                                        <p:tgtEl>
                                          <p:spTgt spid="1253"/>
                                        </p:tgtEl>
                                        <p:attrNameLst>
                                          <p:attrName>ppt_x</p:attrName>
                                          <p:attrName>ppt_y</p:attrName>
                                        </p:attrNameLst>
                                      </p:cBhvr>
                                    </p:animMotion>
                                  </p:childTnLst>
                                </p:cTn>
                              </p:par>
                            </p:childTnLst>
                          </p:cTn>
                        </p:par>
                      </p:childTnLst>
                    </p:cTn>
                  </p:par>
                  <p:par>
                    <p:cTn id="236" fill="hold">
                      <p:stCondLst>
                        <p:cond delay="indefinite"/>
                      </p:stCondLst>
                      <p:childTnLst>
                        <p:par>
                          <p:cTn id="237" fill="hold">
                            <p:stCondLst>
                              <p:cond delay="0"/>
                            </p:stCondLst>
                            <p:childTnLst>
                              <p:par>
                                <p:cTn id="238" presetID="9" presetClass="emph" fill="hold" grpId="61" nodeType="clickEffect">
                                  <p:stCondLst>
                                    <p:cond delay="0"/>
                                  </p:stCondLst>
                                  <p:childTnLst>
                                    <p:set>
                                      <p:cBhvr>
                                        <p:cTn id="239" dur="indefinite" fill="hold"/>
                                        <p:tgtEl>
                                          <p:spTgt spid="1244"/>
                                        </p:tgtEl>
                                        <p:attrNameLst>
                                          <p:attrName>style.opacity</p:attrName>
                                        </p:attrNameLst>
                                      </p:cBhvr>
                                      <p:to>
                                        <p:strVal val="0.00"/>
                                      </p:to>
                                    </p:set>
                                    <p:animEffect filter="image" prLst="opacity: 0.00; ">
                                      <p:cBhvr>
                                        <p:cTn id="240" dur="indefinite" fill="hold"/>
                                        <p:tgtEl>
                                          <p:spTgt spid="1244"/>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fill="hold" grpId="62" nodeType="clickEffect">
                                  <p:stCondLst>
                                    <p:cond delay="0"/>
                                  </p:stCondLst>
                                  <p:iterate>
                                    <p:tmAbs val="0"/>
                                  </p:iterate>
                                  <p:childTnLst>
                                    <p:set>
                                      <p:cBhvr>
                                        <p:cTn id="244" fill="hold"/>
                                        <p:tgtEl>
                                          <p:spTgt spid="1267"/>
                                        </p:tgtEl>
                                        <p:attrNameLst>
                                          <p:attrName>style.visibility</p:attrName>
                                        </p:attrNameLst>
                                      </p:cBhvr>
                                      <p:to>
                                        <p:strVal val="visible"/>
                                      </p:to>
                                    </p:set>
                                    <p:animEffect transition="in" filter="fade">
                                      <p:cBhvr>
                                        <p:cTn id="245" dur="500"/>
                                        <p:tgtEl>
                                          <p:spTgt spid="1267"/>
                                        </p:tgtEl>
                                      </p:cBhvr>
                                    </p:animEffect>
                                  </p:childTnLst>
                                </p:cTn>
                              </p:par>
                            </p:childTnLst>
                          </p:cTn>
                        </p:par>
                        <p:par>
                          <p:cTn id="246" fill="hold">
                            <p:stCondLst>
                              <p:cond delay="500"/>
                            </p:stCondLst>
                            <p:childTnLst>
                              <p:par>
                                <p:cTn id="247" presetID="10" presetClass="entr" fill="hold" grpId="63" nodeType="afterEffect">
                                  <p:stCondLst>
                                    <p:cond delay="0"/>
                                  </p:stCondLst>
                                  <p:iterate>
                                    <p:tmAbs val="0"/>
                                  </p:iterate>
                                  <p:childTnLst>
                                    <p:set>
                                      <p:cBhvr>
                                        <p:cTn id="248" fill="hold"/>
                                        <p:tgtEl>
                                          <p:spTgt spid="1259"/>
                                        </p:tgtEl>
                                        <p:attrNameLst>
                                          <p:attrName>style.visibility</p:attrName>
                                        </p:attrNameLst>
                                      </p:cBhvr>
                                      <p:to>
                                        <p:strVal val="visible"/>
                                      </p:to>
                                    </p:set>
                                    <p:animEffect transition="in" filter="fade">
                                      <p:cBhvr>
                                        <p:cTn id="249" dur="500"/>
                                        <p:tgtEl>
                                          <p:spTgt spid="1259"/>
                                        </p:tgtEl>
                                      </p:cBhvr>
                                    </p:animEffect>
                                  </p:childTnLst>
                                </p:cTn>
                              </p:par>
                            </p:childTnLst>
                          </p:cTn>
                        </p:par>
                        <p:par>
                          <p:cTn id="250" fill="hold">
                            <p:stCondLst>
                              <p:cond delay="0"/>
                            </p:stCondLst>
                            <p:childTnLst>
                              <p:par>
                                <p:cTn id="251" presetID="9" presetClass="emph" fill="hold" grpId="64" nodeType="withEffect">
                                  <p:stCondLst>
                                    <p:cond delay="0"/>
                                  </p:stCondLst>
                                  <p:childTnLst>
                                    <p:set>
                                      <p:cBhvr>
                                        <p:cTn id="252" dur="indefinite" fill="hold"/>
                                        <p:tgtEl>
                                          <p:spTgt spid="1253"/>
                                        </p:tgtEl>
                                        <p:attrNameLst>
                                          <p:attrName>style.opacity</p:attrName>
                                        </p:attrNameLst>
                                      </p:cBhvr>
                                      <p:to>
                                        <p:strVal val="0.00"/>
                                      </p:to>
                                    </p:set>
                                    <p:animEffect filter="image" prLst="opacity: 0.00; ">
                                      <p:cBhvr>
                                        <p:cTn id="253" dur="indefinite" fill="hold"/>
                                        <p:tgtEl>
                                          <p:spTgt spid="1253"/>
                                        </p:tgtEl>
                                      </p:cBhvr>
                                    </p:animEffect>
                                  </p:childTnLst>
                                </p:cTn>
                              </p:par>
                            </p:childTnLst>
                          </p:cTn>
                        </p:par>
                        <p:par>
                          <p:cTn id="254" fill="hold">
                            <p:stCondLst>
                              <p:cond delay="0"/>
                            </p:stCondLst>
                            <p:childTnLst>
                              <p:par>
                                <p:cTn id="255" presetID="9" presetClass="emph" fill="hold" grpId="65" nodeType="withEffect">
                                  <p:stCondLst>
                                    <p:cond delay="0"/>
                                  </p:stCondLst>
                                  <p:childTnLst>
                                    <p:set>
                                      <p:cBhvr>
                                        <p:cTn id="256" dur="indefinite" fill="hold"/>
                                        <p:tgtEl>
                                          <p:spTgt spid="1256"/>
                                        </p:tgtEl>
                                        <p:attrNameLst>
                                          <p:attrName>style.opacity</p:attrName>
                                        </p:attrNameLst>
                                      </p:cBhvr>
                                      <p:to>
                                        <p:strVal val="0.00"/>
                                      </p:to>
                                    </p:set>
                                    <p:animEffect filter="image" prLst="opacity: 0.00; ">
                                      <p:cBhvr>
                                        <p:cTn id="257" dur="indefinite" fill="hold"/>
                                        <p:tgtEl>
                                          <p:spTgt spid="1256"/>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fill="hold" grpId="66" nodeType="clickEffect">
                                  <p:stCondLst>
                                    <p:cond delay="0"/>
                                  </p:stCondLst>
                                  <p:iterate>
                                    <p:tmAbs val="0"/>
                                  </p:iterate>
                                  <p:childTnLst>
                                    <p:set>
                                      <p:cBhvr>
                                        <p:cTn id="261" fill="hold"/>
                                        <p:tgtEl>
                                          <p:spTgt spid="1266"/>
                                        </p:tgtEl>
                                        <p:attrNameLst>
                                          <p:attrName>style.visibility</p:attrName>
                                        </p:attrNameLst>
                                      </p:cBhvr>
                                      <p:to>
                                        <p:strVal val="visible"/>
                                      </p:to>
                                    </p:set>
                                    <p:animEffect transition="in" filter="fade">
                                      <p:cBhvr>
                                        <p:cTn id="262" dur="500"/>
                                        <p:tgtEl>
                                          <p:spTgt spid="1266"/>
                                        </p:tgtEl>
                                      </p:cBhvr>
                                    </p:animEffect>
                                  </p:childTnLst>
                                </p:cTn>
                              </p:par>
                            </p:childTnLst>
                          </p:cTn>
                        </p:par>
                        <p:par>
                          <p:cTn id="263" fill="hold">
                            <p:stCondLst>
                              <p:cond delay="500"/>
                            </p:stCondLst>
                            <p:childTnLst>
                              <p:par>
                                <p:cTn id="264" presetID="10" presetClass="entr" fill="hold" grpId="67" nodeType="afterEffect">
                                  <p:stCondLst>
                                    <p:cond delay="0"/>
                                  </p:stCondLst>
                                  <p:iterate>
                                    <p:tmAbs val="0"/>
                                  </p:iterate>
                                  <p:childTnLst>
                                    <p:set>
                                      <p:cBhvr>
                                        <p:cTn id="265" fill="hold"/>
                                        <p:tgtEl>
                                          <p:spTgt spid="1260"/>
                                        </p:tgtEl>
                                        <p:attrNameLst>
                                          <p:attrName>style.visibility</p:attrName>
                                        </p:attrNameLst>
                                      </p:cBhvr>
                                      <p:to>
                                        <p:strVal val="visible"/>
                                      </p:to>
                                    </p:set>
                                    <p:animEffect transition="in" filter="fade">
                                      <p:cBhvr>
                                        <p:cTn id="266" dur="500"/>
                                        <p:tgtEl>
                                          <p:spTgt spid="1260"/>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mph" fill="hold" grpId="68" nodeType="clickEffect">
                                  <p:stCondLst>
                                    <p:cond delay="0"/>
                                  </p:stCondLst>
                                  <p:childTnLst>
                                    <p:set>
                                      <p:cBhvr>
                                        <p:cTn id="270" dur="indefinite" fill="hold"/>
                                        <p:tgtEl>
                                          <p:spTgt spid="1244"/>
                                        </p:tgtEl>
                                        <p:attrNameLst>
                                          <p:attrName>style.opacity</p:attrName>
                                        </p:attrNameLst>
                                      </p:cBhvr>
                                      <p:to>
                                        <p:strVal val="1.00"/>
                                      </p:to>
                                    </p:set>
                                    <p:animEffect filter="image" prLst="opacity: 1.00; ">
                                      <p:cBhvr>
                                        <p:cTn id="271" dur="indefinite" fill="hold"/>
                                        <p:tgtEl>
                                          <p:spTgt spid="1244"/>
                                        </p:tgtEl>
                                      </p:cBhvr>
                                    </p:animEffect>
                                  </p:childTnLst>
                                </p:cTn>
                              </p:par>
                            </p:childTnLst>
                          </p:cTn>
                        </p:par>
                        <p:par>
                          <p:cTn id="272" fill="hold">
                            <p:stCondLst>
                              <p:cond delay="0"/>
                            </p:stCondLst>
                            <p:childTnLst>
                              <p:par>
                                <p:cTn id="273" presetID="-1" presetClass="path" presetSubtype="0" accel="50000" decel="50000" fill="hold" nodeType="withEffect">
                                  <p:stCondLst>
                                    <p:cond delay="0"/>
                                  </p:stCondLst>
                                  <p:childTnLst>
                                    <p:animMotion origin="layout" path="M 0.022272 0.401208 L 0.000307 0.627221" pathEditMode="relative">
                                      <p:cBhvr>
                                        <p:cTn id="274" dur="500" fill="hold"/>
                                        <p:tgtEl>
                                          <p:spTgt spid="1244"/>
                                        </p:tgtEl>
                                        <p:attrNameLst>
                                          <p:attrName>ppt_x</p:attrName>
                                          <p:attrName>ppt_y</p:attrName>
                                        </p:attrNameLst>
                                      </p:cBhvr>
                                    </p:animMotion>
                                  </p:childTnLst>
                                </p:cTn>
                              </p:par>
                            </p:childTnLst>
                          </p:cTn>
                        </p:par>
                        <p:par>
                          <p:cTn id="275" fill="hold">
                            <p:stCondLst>
                              <p:cond delay="500"/>
                            </p:stCondLst>
                            <p:childTnLst>
                              <p:par>
                                <p:cTn id="276" presetID="23" presetClass="exit" presetSubtype="32" fill="hold" grpId="70" nodeType="afterEffect">
                                  <p:stCondLst>
                                    <p:cond delay="0"/>
                                  </p:stCondLst>
                                  <p:iterate>
                                    <p:tmAbs val="0"/>
                                  </p:iterate>
                                  <p:childTnLst>
                                    <p:anim calcmode="lin" valueType="num">
                                      <p:cBhvr>
                                        <p:cTn id="277" dur="500" fill="hold"/>
                                        <p:tgtEl>
                                          <p:spTgt spid="1267"/>
                                        </p:tgtEl>
                                        <p:attrNameLst>
                                          <p:attrName>ppt_w</p:attrName>
                                        </p:attrNameLst>
                                      </p:cBhvr>
                                      <p:tavLst>
                                        <p:tav tm="0">
                                          <p:val>
                                            <p:strVal val="ppt_w"/>
                                          </p:val>
                                        </p:tav>
                                        <p:tav tm="100000">
                                          <p:val>
                                            <p:fltVal val="0"/>
                                          </p:val>
                                        </p:tav>
                                      </p:tavLst>
                                    </p:anim>
                                    <p:anim calcmode="lin" valueType="num">
                                      <p:cBhvr>
                                        <p:cTn id="278" dur="500" fill="hold"/>
                                        <p:tgtEl>
                                          <p:spTgt spid="1267"/>
                                        </p:tgtEl>
                                        <p:attrNameLst>
                                          <p:attrName>ppt_h</p:attrName>
                                        </p:attrNameLst>
                                      </p:cBhvr>
                                      <p:tavLst>
                                        <p:tav tm="0">
                                          <p:val>
                                            <p:strVal val="ppt_h"/>
                                          </p:val>
                                        </p:tav>
                                        <p:tav tm="100000">
                                          <p:val>
                                            <p:fltVal val="0"/>
                                          </p:val>
                                        </p:tav>
                                      </p:tavLst>
                                    </p:anim>
                                    <p:set>
                                      <p:cBhvr>
                                        <p:cTn id="279" fill="hold">
                                          <p:stCondLst>
                                            <p:cond delay="499"/>
                                          </p:stCondLst>
                                        </p:cTn>
                                        <p:tgtEl>
                                          <p:spTgt spid="1267"/>
                                        </p:tgtEl>
                                        <p:attrNameLst>
                                          <p:attrName>style.visibility</p:attrName>
                                        </p:attrNameLst>
                                      </p:cBhvr>
                                      <p:to>
                                        <p:strVal val="hidden"/>
                                      </p:to>
                                    </p:set>
                                  </p:childTnLst>
                                </p:cTn>
                              </p:par>
                            </p:childTnLst>
                          </p:cTn>
                        </p:par>
                        <p:par>
                          <p:cTn id="280" fill="hold">
                            <p:stCondLst>
                              <p:cond delay="1000"/>
                            </p:stCondLst>
                            <p:childTnLst>
                              <p:par>
                                <p:cTn id="281" presetID="23" presetClass="exit" presetSubtype="32" fill="hold" grpId="71" nodeType="afterEffect">
                                  <p:stCondLst>
                                    <p:cond delay="0"/>
                                  </p:stCondLst>
                                  <p:iterate>
                                    <p:tmAbs val="0"/>
                                  </p:iterate>
                                  <p:childTnLst>
                                    <p:anim calcmode="lin" valueType="num">
                                      <p:cBhvr>
                                        <p:cTn id="282" dur="500" fill="hold"/>
                                        <p:tgtEl>
                                          <p:spTgt spid="1266"/>
                                        </p:tgtEl>
                                        <p:attrNameLst>
                                          <p:attrName>ppt_w</p:attrName>
                                        </p:attrNameLst>
                                      </p:cBhvr>
                                      <p:tavLst>
                                        <p:tav tm="0">
                                          <p:val>
                                            <p:strVal val="ppt_w"/>
                                          </p:val>
                                        </p:tav>
                                        <p:tav tm="100000">
                                          <p:val>
                                            <p:fltVal val="0"/>
                                          </p:val>
                                        </p:tav>
                                      </p:tavLst>
                                    </p:anim>
                                    <p:anim calcmode="lin" valueType="num">
                                      <p:cBhvr>
                                        <p:cTn id="283" dur="500" fill="hold"/>
                                        <p:tgtEl>
                                          <p:spTgt spid="1266"/>
                                        </p:tgtEl>
                                        <p:attrNameLst>
                                          <p:attrName>ppt_h</p:attrName>
                                        </p:attrNameLst>
                                      </p:cBhvr>
                                      <p:tavLst>
                                        <p:tav tm="0">
                                          <p:val>
                                            <p:strVal val="ppt_h"/>
                                          </p:val>
                                        </p:tav>
                                        <p:tav tm="100000">
                                          <p:val>
                                            <p:fltVal val="0"/>
                                          </p:val>
                                        </p:tav>
                                      </p:tavLst>
                                    </p:anim>
                                    <p:set>
                                      <p:cBhvr>
                                        <p:cTn id="284" fill="hold">
                                          <p:stCondLst>
                                            <p:cond delay="499"/>
                                          </p:stCondLst>
                                        </p:cTn>
                                        <p:tgtEl>
                                          <p:spTgt spid="1266"/>
                                        </p:tgtEl>
                                        <p:attrNameLst>
                                          <p:attrName>style.visibility</p:attrName>
                                        </p:attrNameLst>
                                      </p:cBhvr>
                                      <p:to>
                                        <p:strVal val="hidden"/>
                                      </p:to>
                                    </p:set>
                                  </p:childTnLst>
                                </p:cTn>
                              </p:par>
                            </p:childTnLst>
                          </p:cTn>
                        </p:par>
                        <p:par>
                          <p:cTn id="285" fill="hold">
                            <p:stCondLst>
                              <p:cond delay="0"/>
                            </p:stCondLst>
                            <p:childTnLst>
                              <p:par>
                                <p:cTn id="286" presetID="9" presetClass="emph" fill="hold" grpId="72" nodeType="withEffect">
                                  <p:stCondLst>
                                    <p:cond delay="0"/>
                                  </p:stCondLst>
                                  <p:childTnLst>
                                    <p:set>
                                      <p:cBhvr>
                                        <p:cTn id="287" dur="indefinite" fill="hold"/>
                                        <p:tgtEl>
                                          <p:spTgt spid="1259"/>
                                        </p:tgtEl>
                                        <p:attrNameLst>
                                          <p:attrName>style.opacity</p:attrName>
                                        </p:attrNameLst>
                                      </p:cBhvr>
                                      <p:to>
                                        <p:strVal val="0.00"/>
                                      </p:to>
                                    </p:set>
                                    <p:animEffect filter="image" prLst="opacity: 0.00; ">
                                      <p:cBhvr>
                                        <p:cTn id="288" dur="indefinite" fill="hold"/>
                                        <p:tgtEl>
                                          <p:spTgt spid="1259"/>
                                        </p:tgtEl>
                                      </p:cBhvr>
                                    </p:animEffect>
                                  </p:childTnLst>
                                </p:cTn>
                              </p:par>
                            </p:childTnLst>
                          </p:cTn>
                        </p:par>
                        <p:par>
                          <p:cTn id="289" fill="hold">
                            <p:stCondLst>
                              <p:cond delay="0"/>
                            </p:stCondLst>
                            <p:childTnLst>
                              <p:par>
                                <p:cTn id="290" presetID="9" presetClass="emph" fill="hold" grpId="73" nodeType="withEffect">
                                  <p:stCondLst>
                                    <p:cond delay="0"/>
                                  </p:stCondLst>
                                  <p:childTnLst>
                                    <p:set>
                                      <p:cBhvr>
                                        <p:cTn id="291" dur="indefinite" fill="hold"/>
                                        <p:tgtEl>
                                          <p:spTgt spid="1260"/>
                                        </p:tgtEl>
                                        <p:attrNameLst>
                                          <p:attrName>style.opacity</p:attrName>
                                        </p:attrNameLst>
                                      </p:cBhvr>
                                      <p:to>
                                        <p:strVal val="0.00"/>
                                      </p:to>
                                    </p:set>
                                    <p:animEffect filter="image" prLst="opacity: 0.00; ">
                                      <p:cBhvr>
                                        <p:cTn id="292" dur="indefinite" fill="hold"/>
                                        <p:tgtEl>
                                          <p:spTgt spid="1260"/>
                                        </p:tgtEl>
                                      </p:cBhvr>
                                    </p:animEffect>
                                  </p:childTnLst>
                                </p:cTn>
                              </p:par>
                            </p:childTnLst>
                          </p:cTn>
                        </p:par>
                        <p:par>
                          <p:cTn id="293" fill="hold">
                            <p:stCondLst>
                              <p:cond delay="500"/>
                            </p:stCondLst>
                            <p:childTnLst>
                              <p:par>
                                <p:cTn id="294" presetID="10" presetClass="exit" fill="hold" grpId="74" nodeType="afterEffect">
                                  <p:stCondLst>
                                    <p:cond delay="0"/>
                                  </p:stCondLst>
                                  <p:iterate>
                                    <p:tmAbs val="0"/>
                                  </p:iterate>
                                  <p:childTnLst>
                                    <p:animEffect transition="out" filter="fade">
                                      <p:cBhvr>
                                        <p:cTn id="295" dur="500" fill="hold"/>
                                        <p:tgtEl>
                                          <p:spTgt spid="1260"/>
                                        </p:tgtEl>
                                      </p:cBhvr>
                                    </p:animEffect>
                                    <p:set>
                                      <p:cBhvr>
                                        <p:cTn id="296" fill="hold">
                                          <p:stCondLst>
                                            <p:cond delay="499"/>
                                          </p:stCondLst>
                                        </p:cTn>
                                        <p:tgtEl>
                                          <p:spTgt spid="1260"/>
                                        </p:tgtEl>
                                        <p:attrNameLst>
                                          <p:attrName>style.visibility</p:attrName>
                                        </p:attrNameLst>
                                      </p:cBhvr>
                                      <p:to>
                                        <p:strVal val="hidden"/>
                                      </p:to>
                                    </p:set>
                                  </p:childTnLst>
                                </p:cTn>
                              </p:par>
                            </p:childTnLst>
                          </p:cTn>
                        </p:par>
                        <p:par>
                          <p:cTn id="297" fill="hold">
                            <p:stCondLst>
                              <p:cond delay="1000"/>
                            </p:stCondLst>
                            <p:childTnLst>
                              <p:par>
                                <p:cTn id="298" presetID="23" presetClass="exit" presetSubtype="32" fill="hold" grpId="75" nodeType="afterEffect">
                                  <p:stCondLst>
                                    <p:cond delay="0"/>
                                  </p:stCondLst>
                                  <p:iterate>
                                    <p:tmAbs val="0"/>
                                  </p:iterate>
                                  <p:childTnLst>
                                    <p:anim calcmode="lin" valueType="num">
                                      <p:cBhvr>
                                        <p:cTn id="299" dur="500" fill="hold"/>
                                        <p:tgtEl>
                                          <p:spTgt spid="1256"/>
                                        </p:tgtEl>
                                        <p:attrNameLst>
                                          <p:attrName>ppt_w</p:attrName>
                                        </p:attrNameLst>
                                      </p:cBhvr>
                                      <p:tavLst>
                                        <p:tav tm="0">
                                          <p:val>
                                            <p:strVal val="ppt_w"/>
                                          </p:val>
                                        </p:tav>
                                        <p:tav tm="100000">
                                          <p:val>
                                            <p:fltVal val="0"/>
                                          </p:val>
                                        </p:tav>
                                      </p:tavLst>
                                    </p:anim>
                                    <p:anim calcmode="lin" valueType="num">
                                      <p:cBhvr>
                                        <p:cTn id="300" dur="500" fill="hold"/>
                                        <p:tgtEl>
                                          <p:spTgt spid="1256"/>
                                        </p:tgtEl>
                                        <p:attrNameLst>
                                          <p:attrName>ppt_h</p:attrName>
                                        </p:attrNameLst>
                                      </p:cBhvr>
                                      <p:tavLst>
                                        <p:tav tm="0">
                                          <p:val>
                                            <p:strVal val="ppt_h"/>
                                          </p:val>
                                        </p:tav>
                                        <p:tav tm="100000">
                                          <p:val>
                                            <p:fltVal val="0"/>
                                          </p:val>
                                        </p:tav>
                                      </p:tavLst>
                                    </p:anim>
                                    <p:set>
                                      <p:cBhvr>
                                        <p:cTn id="301" fill="hold">
                                          <p:stCondLst>
                                            <p:cond delay="499"/>
                                          </p:stCondLst>
                                        </p:cTn>
                                        <p:tgtEl>
                                          <p:spTgt spid="1256"/>
                                        </p:tgtEl>
                                        <p:attrNameLst>
                                          <p:attrName>style.visibility</p:attrName>
                                        </p:attrNameLst>
                                      </p:cBhvr>
                                      <p:to>
                                        <p:strVal val="hidden"/>
                                      </p:to>
                                    </p:set>
                                  </p:childTnLst>
                                </p:cTn>
                              </p:par>
                            </p:childTnLst>
                          </p:cTn>
                        </p:par>
                        <p:par>
                          <p:cTn id="302" fill="hold">
                            <p:stCondLst>
                              <p:cond delay="0"/>
                            </p:stCondLst>
                            <p:childTnLst>
                              <p:par>
                                <p:cTn id="303" presetID="9" presetClass="emph" fill="hold" grpId="76" nodeType="afterEffect">
                                  <p:stCondLst>
                                    <p:cond delay="0"/>
                                  </p:stCondLst>
                                  <p:childTnLst>
                                    <p:set>
                                      <p:cBhvr>
                                        <p:cTn id="304" dur="indefinite" fill="hold"/>
                                        <p:tgtEl>
                                          <p:spTgt spid="1253"/>
                                        </p:tgtEl>
                                        <p:attrNameLst>
                                          <p:attrName>style.opacity</p:attrName>
                                        </p:attrNameLst>
                                      </p:cBhvr>
                                      <p:to>
                                        <p:strVal val="1.00"/>
                                      </p:to>
                                    </p:set>
                                    <p:animEffect filter="image" prLst="opacity: 1.00; ">
                                      <p:cBhvr>
                                        <p:cTn id="305" dur="indefinite" fill="hold"/>
                                        <p:tgtEl>
                                          <p:spTgt spid="1253"/>
                                        </p:tgtEl>
                                      </p:cBhvr>
                                    </p:animEffect>
                                  </p:childTnLst>
                                </p:cTn>
                              </p:par>
                            </p:childTnLst>
                          </p:cTn>
                        </p:par>
                      </p:childTnLst>
                    </p:cTn>
                  </p:par>
                  <p:par>
                    <p:cTn id="306" fill="hold">
                      <p:stCondLst>
                        <p:cond delay="indefinite"/>
                      </p:stCondLst>
                      <p:childTnLst>
                        <p:par>
                          <p:cTn id="307" fill="hold">
                            <p:stCondLst>
                              <p:cond delay="0"/>
                            </p:stCondLst>
                            <p:childTnLst>
                              <p:par>
                                <p:cTn id="308" presetID="-1" presetClass="path" presetSubtype="0" accel="50000" decel="50000" fill="hold" nodeType="clickEffect">
                                  <p:stCondLst>
                                    <p:cond delay="0"/>
                                  </p:stCondLst>
                                  <p:childTnLst>
                                    <p:animMotion origin="layout" path="M 0.615625 0.001389 C 0.615625 0.001389 0.558288 -0.180993 0.427344 -0.181944 C 0.291878 -0.182928 0.267358 -0.002749 0.267358 -0.002749" pathEditMode="relative">
                                      <p:cBhvr>
                                        <p:cTn id="309" dur="750" fill="hold"/>
                                        <p:tgtEl>
                                          <p:spTgt spid="1245"/>
                                        </p:tgtEl>
                                        <p:attrNameLst>
                                          <p:attrName>ppt_x</p:attrName>
                                          <p:attrName>ppt_y</p:attrName>
                                        </p:attrNameLst>
                                      </p:cBhvr>
                                    </p:animMotion>
                                  </p:childTnLst>
                                </p:cTn>
                              </p:par>
                            </p:childTnLst>
                          </p:cTn>
                        </p:par>
                        <p:par>
                          <p:cTn id="310" fill="hold">
                            <p:stCondLst>
                              <p:cond delay="0"/>
                            </p:stCondLst>
                            <p:childTnLst>
                              <p:par>
                                <p:cTn id="311" presetID="-1" presetClass="path" presetSubtype="0" accel="50000" decel="50000" fill="hold" nodeType="withEffect">
                                  <p:stCondLst>
                                    <p:cond delay="0"/>
                                  </p:stCondLst>
                                  <p:childTnLst>
                                    <p:animMotion origin="layout" path="M 0.044531 0.002083 C 0.044531 0.002083 0.045362 -0.249179 0.219531 -0.238788 C 0.395939 -0.228262 0.393384 -0.002004 0.393384 -0.002004" pathEditMode="relative">
                                      <p:cBhvr>
                                        <p:cTn id="312" dur="750" fill="hold"/>
                                        <p:tgtEl>
                                          <p:spTgt spid="1261"/>
                                        </p:tgtEl>
                                        <p:attrNameLst>
                                          <p:attrName>ppt_x</p:attrName>
                                          <p:attrName>ppt_y</p:attrName>
                                        </p:attrNameLst>
                                      </p:cBhvr>
                                    </p:animMotion>
                                  </p:childTnLst>
                                </p:cTn>
                              </p:par>
                            </p:childTnLst>
                          </p:cTn>
                        </p:par>
                      </p:childTnLst>
                    </p:cTn>
                  </p:par>
                  <p:par>
                    <p:cTn id="313" fill="hold">
                      <p:stCondLst>
                        <p:cond delay="indefinite"/>
                      </p:stCondLst>
                      <p:childTnLst>
                        <p:par>
                          <p:cTn id="314" fill="hold">
                            <p:stCondLst>
                              <p:cond delay="0"/>
                            </p:stCondLst>
                            <p:childTnLst>
                              <p:par>
                                <p:cTn id="315" presetID="10" presetClass="entr" fill="hold" grpId="79" nodeType="clickEffect">
                                  <p:stCondLst>
                                    <p:cond delay="0"/>
                                  </p:stCondLst>
                                  <p:iterate>
                                    <p:tmAbs val="0"/>
                                  </p:iterate>
                                  <p:childTnLst>
                                    <p:set>
                                      <p:cBhvr>
                                        <p:cTn id="316" fill="hold"/>
                                        <p:tgtEl>
                                          <p:spTgt spid="1265"/>
                                        </p:tgtEl>
                                        <p:attrNameLst>
                                          <p:attrName>style.visibility</p:attrName>
                                        </p:attrNameLst>
                                      </p:cBhvr>
                                      <p:to>
                                        <p:strVal val="visible"/>
                                      </p:to>
                                    </p:set>
                                    <p:animEffect transition="in" filter="fade">
                                      <p:cBhvr>
                                        <p:cTn id="317" dur="500"/>
                                        <p:tgtEl>
                                          <p:spTgt spid="1265"/>
                                        </p:tgtEl>
                                      </p:cBhvr>
                                    </p:animEffect>
                                  </p:childTnLst>
                                </p:cTn>
                              </p:par>
                            </p:childTnLst>
                          </p:cTn>
                        </p:par>
                        <p:par>
                          <p:cTn id="318" fill="hold">
                            <p:stCondLst>
                              <p:cond delay="500"/>
                            </p:stCondLst>
                            <p:childTnLst>
                              <p:par>
                                <p:cTn id="319" presetID="23" presetClass="exit" presetSubtype="32" fill="hold" grpId="80" nodeType="afterEffect">
                                  <p:stCondLst>
                                    <p:cond delay="0"/>
                                  </p:stCondLst>
                                  <p:iterate>
                                    <p:tmAbs val="0"/>
                                  </p:iterate>
                                  <p:childTnLst>
                                    <p:anim calcmode="lin" valueType="num">
                                      <p:cBhvr>
                                        <p:cTn id="320" dur="500" fill="hold"/>
                                        <p:tgtEl>
                                          <p:spTgt spid="1253"/>
                                        </p:tgtEl>
                                        <p:attrNameLst>
                                          <p:attrName>ppt_w</p:attrName>
                                        </p:attrNameLst>
                                      </p:cBhvr>
                                      <p:tavLst>
                                        <p:tav tm="0">
                                          <p:val>
                                            <p:strVal val="ppt_w"/>
                                          </p:val>
                                        </p:tav>
                                        <p:tav tm="100000">
                                          <p:val>
                                            <p:fltVal val="0"/>
                                          </p:val>
                                        </p:tav>
                                      </p:tavLst>
                                    </p:anim>
                                    <p:anim calcmode="lin" valueType="num">
                                      <p:cBhvr>
                                        <p:cTn id="321" dur="500" fill="hold"/>
                                        <p:tgtEl>
                                          <p:spTgt spid="1253"/>
                                        </p:tgtEl>
                                        <p:attrNameLst>
                                          <p:attrName>ppt_h</p:attrName>
                                        </p:attrNameLst>
                                      </p:cBhvr>
                                      <p:tavLst>
                                        <p:tav tm="0">
                                          <p:val>
                                            <p:strVal val="ppt_h"/>
                                          </p:val>
                                        </p:tav>
                                        <p:tav tm="100000">
                                          <p:val>
                                            <p:fltVal val="0"/>
                                          </p:val>
                                        </p:tav>
                                      </p:tavLst>
                                    </p:anim>
                                    <p:set>
                                      <p:cBhvr>
                                        <p:cTn id="322" fill="hold">
                                          <p:stCondLst>
                                            <p:cond delay="499"/>
                                          </p:stCondLst>
                                        </p:cTn>
                                        <p:tgtEl>
                                          <p:spTgt spid="1253"/>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9" presetClass="emph" fill="hold" grpId="81" nodeType="clickEffect">
                                  <p:stCondLst>
                                    <p:cond delay="0"/>
                                  </p:stCondLst>
                                  <p:childTnLst>
                                    <p:set>
                                      <p:cBhvr>
                                        <p:cTn id="326" dur="indefinite" fill="hold"/>
                                        <p:tgtEl>
                                          <p:spTgt spid="1259"/>
                                        </p:tgtEl>
                                        <p:attrNameLst>
                                          <p:attrName>style.opacity</p:attrName>
                                        </p:attrNameLst>
                                      </p:cBhvr>
                                      <p:to>
                                        <p:strVal val="1.00"/>
                                      </p:to>
                                    </p:set>
                                    <p:animEffect filter="image" prLst="opacity: 1.00; ">
                                      <p:cBhvr>
                                        <p:cTn id="327" dur="indefinite" fill="hold"/>
                                        <p:tgtEl>
                                          <p:spTgt spid="1259"/>
                                        </p:tgtEl>
                                      </p:cBhvr>
                                    </p:animEffect>
                                  </p:childTnLst>
                                </p:cTn>
                              </p:par>
                            </p:childTnLst>
                          </p:cTn>
                        </p:par>
                      </p:childTnLst>
                    </p:cTn>
                  </p:par>
                  <p:par>
                    <p:cTn id="328" fill="hold">
                      <p:stCondLst>
                        <p:cond delay="indefinite"/>
                      </p:stCondLst>
                      <p:childTnLst>
                        <p:par>
                          <p:cTn id="329" fill="hold">
                            <p:stCondLst>
                              <p:cond delay="0"/>
                            </p:stCondLst>
                            <p:childTnLst>
                              <p:par>
                                <p:cTn id="330" presetID="10" presetClass="entr" fill="hold" grpId="82" nodeType="clickEffect">
                                  <p:stCondLst>
                                    <p:cond delay="0"/>
                                  </p:stCondLst>
                                  <p:iterate>
                                    <p:tmAbs val="0"/>
                                  </p:iterate>
                                  <p:childTnLst>
                                    <p:set>
                                      <p:cBhvr>
                                        <p:cTn id="331" fill="hold"/>
                                        <p:tgtEl>
                                          <p:spTgt spid="1262"/>
                                        </p:tgtEl>
                                        <p:attrNameLst>
                                          <p:attrName>style.visibility</p:attrName>
                                        </p:attrNameLst>
                                      </p:cBhvr>
                                      <p:to>
                                        <p:strVal val="visible"/>
                                      </p:to>
                                    </p:set>
                                    <p:animEffect transition="in" filter="fade">
                                      <p:cBhvr>
                                        <p:cTn id="332" dur="500"/>
                                        <p:tgtEl>
                                          <p:spTgt spid="1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 grpId="1" animBg="1" advAuto="0"/>
      <p:bldP spid="1196" grpId="2" animBg="1" advAuto="0"/>
      <p:bldP spid="1231" grpId="3" animBg="1" advAuto="0"/>
      <p:bldP spid="1232" grpId="4" animBg="1" advAuto="0"/>
      <p:bldP spid="1233" grpId="5" animBg="1" advAuto="0"/>
      <p:bldP spid="1234" grpId="7" animBg="1" advAuto="0"/>
      <p:bldP spid="1234" grpId="23" animBg="1" advAuto="0"/>
      <p:bldP spid="1235" grpId="8" animBg="1" advAuto="0"/>
      <p:bldP spid="1236" grpId="10" animBg="1" advAuto="0"/>
      <p:bldP spid="1237" grpId="11" animBg="1" advAuto="0"/>
      <p:bldP spid="1238" grpId="12" animBg="1" advAuto="0"/>
      <p:bldP spid="1239" grpId="13" animBg="1" advAuto="0"/>
      <p:bldP spid="1240" grpId="14" animBg="1" advAuto="0"/>
      <p:bldP spid="1241" grpId="15" animBg="1" advAuto="0"/>
      <p:bldP spid="1241" grpId="24" animBg="1" advAuto="0"/>
      <p:bldP spid="1242" grpId="16" animBg="1" advAuto="0"/>
      <p:bldP spid="1242" grpId="25" animBg="1" advAuto="0"/>
      <p:bldP spid="1243" grpId="17" animBg="1" advAuto="0"/>
      <p:bldP spid="1244" grpId="19" animBg="1" advAuto="0"/>
      <p:bldP spid="1244" grpId="61" animBg="1" advAuto="0"/>
      <p:bldP spid="1244" grpId="68" animBg="1" advAuto="0"/>
      <p:bldP spid="1245" grpId="20" animBg="1" advAuto="0"/>
      <p:bldP spid="1246" grpId="21" animBg="1" advAuto="0"/>
      <p:bldP spid="1247" grpId="22" animBg="1" advAuto="0"/>
      <p:bldP spid="1250" grpId="33" animBg="1" advAuto="0"/>
      <p:bldP spid="1250" grpId="36" animBg="1" advAuto="0"/>
      <p:bldP spid="1253" grpId="34" animBg="1" advAuto="0"/>
      <p:bldP spid="1253" grpId="64" animBg="1" advAuto="0"/>
      <p:bldP spid="1253" grpId="76" animBg="1" advAuto="0"/>
      <p:bldP spid="1253" grpId="80" animBg="1" advAuto="0"/>
      <p:bldP spid="1256" grpId="37" animBg="1" advAuto="0"/>
      <p:bldP spid="1256" grpId="65" animBg="1" advAuto="0"/>
      <p:bldP spid="1256" grpId="75" animBg="1" advAuto="0"/>
      <p:bldP spid="1257" grpId="9" animBg="1" advAuto="0"/>
      <p:bldP spid="1258" grpId="6" animBg="1" advAuto="0"/>
      <p:bldP spid="1259" grpId="63" animBg="1" advAuto="0"/>
      <p:bldP spid="1259" grpId="72" animBg="1" advAuto="0"/>
      <p:bldP spid="1259" grpId="81" animBg="1" advAuto="0"/>
      <p:bldP spid="1260" grpId="67" animBg="1" advAuto="0"/>
      <p:bldP spid="1260" grpId="73" animBg="1" advAuto="0"/>
      <p:bldP spid="1260" grpId="74" animBg="1" advAuto="0"/>
      <p:bldP spid="1261" grpId="18" animBg="1" advAuto="0"/>
      <p:bldP spid="1262" grpId="82" animBg="1" advAuto="0"/>
      <p:bldP spid="1265" grpId="79" animBg="1" advAuto="0"/>
      <p:bldP spid="1266" grpId="66" animBg="1" advAuto="0"/>
      <p:bldP spid="1266" grpId="71" animBg="1" advAuto="0"/>
      <p:bldP spid="1267" grpId="62" animBg="1" advAuto="0"/>
      <p:bldP spid="1267" grpId="7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 name="The Quick Sort"/>
          <p:cNvSpPr txBox="1">
            <a:spLocks noGrp="1"/>
          </p:cNvSpPr>
          <p:nvPr>
            <p:ph type="title"/>
          </p:nvPr>
        </p:nvSpPr>
        <p:spPr>
          <a:prstGeom prst="rect">
            <a:avLst/>
          </a:prstGeom>
        </p:spPr>
        <p:txBody>
          <a:bodyPr/>
          <a:lstStyle/>
          <a:p>
            <a:r>
              <a:t>The Quick Sort</a:t>
            </a:r>
          </a:p>
        </p:txBody>
      </p:sp>
      <p:sp>
        <p:nvSpPr>
          <p:cNvPr id="1272" name="The Algorithm"/>
          <p:cNvSpPr txBox="1">
            <a:spLocks noGrp="1"/>
          </p:cNvSpPr>
          <p:nvPr>
            <p:ph type="body" sz="quarter" idx="1"/>
          </p:nvPr>
        </p:nvSpPr>
        <p:spPr>
          <a:xfrm>
            <a:off x="190500" y="2343150"/>
            <a:ext cx="10401300" cy="1085850"/>
          </a:xfrm>
          <a:prstGeom prst="rect">
            <a:avLst/>
          </a:prstGeom>
        </p:spPr>
        <p:txBody>
          <a:bodyPr/>
          <a:lstStyle>
            <a:lvl1pPr>
              <a:spcBef>
                <a:spcPts val="1000"/>
              </a:spcBef>
              <a:buBlip>
                <a:blip r:embed="rId3"/>
              </a:buBlip>
            </a:lvl1pPr>
          </a:lstStyle>
          <a:p>
            <a:r>
              <a:t>The Algorithm</a:t>
            </a:r>
          </a:p>
        </p:txBody>
      </p:sp>
      <p:sp>
        <p:nvSpPr>
          <p:cNvPr id="1273" name="Rectangle"/>
          <p:cNvSpPr/>
          <p:nvPr/>
        </p:nvSpPr>
        <p:spPr>
          <a:xfrm>
            <a:off x="12458700" y="2381250"/>
            <a:ext cx="11696700" cy="622935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74" name="Rounded Rectangle"/>
          <p:cNvSpPr/>
          <p:nvPr/>
        </p:nvSpPr>
        <p:spPr>
          <a:xfrm>
            <a:off x="12877800" y="5238750"/>
            <a:ext cx="10363200" cy="2633961"/>
          </a:xfrm>
          <a:prstGeom prst="roundRect">
            <a:avLst>
              <a:gd name="adj" fmla="val 10849"/>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grpSp>
        <p:nvGrpSpPr>
          <p:cNvPr id="1308" name="Group"/>
          <p:cNvGrpSpPr/>
          <p:nvPr/>
        </p:nvGrpSpPr>
        <p:grpSpPr>
          <a:xfrm>
            <a:off x="209550" y="10439400"/>
            <a:ext cx="17545050" cy="1962150"/>
            <a:chOff x="0" y="0"/>
            <a:chExt cx="17545050" cy="1962150"/>
          </a:xfrm>
        </p:grpSpPr>
        <p:sp>
          <p:nvSpPr>
            <p:cNvPr id="1275" name="Rectangle"/>
            <p:cNvSpPr/>
            <p:nvPr/>
          </p:nvSpPr>
          <p:spPr>
            <a:xfrm>
              <a:off x="0" y="0"/>
              <a:ext cx="17545050" cy="1962150"/>
            </a:xfrm>
            <a:prstGeom prst="rect">
              <a:avLst/>
            </a:prstGeom>
            <a:gradFill flip="none" rotWithShape="1">
              <a:gsLst>
                <a:gs pos="0">
                  <a:srgbClr val="C0EDAC"/>
                </a:gs>
                <a:gs pos="100000">
                  <a:srgbClr val="B1D389"/>
                </a:gs>
              </a:gsLst>
              <a:lin ang="5400000" scaled="0"/>
            </a:gradFill>
            <a:ln w="12700" cap="flat">
              <a:noFill/>
              <a:miter lim="400000"/>
            </a:ln>
            <a:effectLst>
              <a:outerShdw blurRad="431800" dir="2400000" rotWithShape="0">
                <a:srgbClr val="000000"/>
              </a:outerShdw>
            </a:effectLst>
          </p:spPr>
          <p:txBody>
            <a:bodyPr wrap="square" lIns="76200" tIns="76200" rIns="76200" bIns="76200" numCol="1" anchor="ctr">
              <a:noAutofit/>
            </a:bodyPr>
            <a:lstStyle/>
            <a:p>
              <a:pPr>
                <a:defRPr sz="48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276" name="Square"/>
            <p:cNvSpPr/>
            <p:nvPr/>
          </p:nvSpPr>
          <p:spPr>
            <a:xfrm>
              <a:off x="2857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77" name="0"/>
            <p:cNvSpPr/>
            <p:nvPr/>
          </p:nvSpPr>
          <p:spPr>
            <a:xfrm>
              <a:off x="5334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0</a:t>
              </a:r>
            </a:p>
          </p:txBody>
        </p:sp>
        <p:sp>
          <p:nvSpPr>
            <p:cNvPr id="1278" name="Square"/>
            <p:cNvSpPr/>
            <p:nvPr/>
          </p:nvSpPr>
          <p:spPr>
            <a:xfrm>
              <a:off x="13525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79" name="1"/>
            <p:cNvSpPr/>
            <p:nvPr/>
          </p:nvSpPr>
          <p:spPr>
            <a:xfrm>
              <a:off x="16002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a:t>
              </a:r>
            </a:p>
          </p:txBody>
        </p:sp>
        <p:sp>
          <p:nvSpPr>
            <p:cNvPr id="1280" name="Square"/>
            <p:cNvSpPr/>
            <p:nvPr/>
          </p:nvSpPr>
          <p:spPr>
            <a:xfrm>
              <a:off x="24193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81" name="2"/>
            <p:cNvSpPr/>
            <p:nvPr/>
          </p:nvSpPr>
          <p:spPr>
            <a:xfrm>
              <a:off x="26670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2</a:t>
              </a:r>
            </a:p>
          </p:txBody>
        </p:sp>
        <p:sp>
          <p:nvSpPr>
            <p:cNvPr id="1282" name="Square"/>
            <p:cNvSpPr/>
            <p:nvPr/>
          </p:nvSpPr>
          <p:spPr>
            <a:xfrm>
              <a:off x="34861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83" name="3"/>
            <p:cNvSpPr/>
            <p:nvPr/>
          </p:nvSpPr>
          <p:spPr>
            <a:xfrm>
              <a:off x="37528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3</a:t>
              </a:r>
            </a:p>
          </p:txBody>
        </p:sp>
        <p:sp>
          <p:nvSpPr>
            <p:cNvPr id="1284" name="Square"/>
            <p:cNvSpPr/>
            <p:nvPr/>
          </p:nvSpPr>
          <p:spPr>
            <a:xfrm>
              <a:off x="45720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85" name="4"/>
            <p:cNvSpPr/>
            <p:nvPr/>
          </p:nvSpPr>
          <p:spPr>
            <a:xfrm>
              <a:off x="48196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4</a:t>
              </a:r>
            </a:p>
          </p:txBody>
        </p:sp>
        <p:sp>
          <p:nvSpPr>
            <p:cNvPr id="1286" name="Square"/>
            <p:cNvSpPr/>
            <p:nvPr/>
          </p:nvSpPr>
          <p:spPr>
            <a:xfrm>
              <a:off x="56388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87" name="5"/>
            <p:cNvSpPr/>
            <p:nvPr/>
          </p:nvSpPr>
          <p:spPr>
            <a:xfrm>
              <a:off x="58864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5</a:t>
              </a:r>
            </a:p>
          </p:txBody>
        </p:sp>
        <p:sp>
          <p:nvSpPr>
            <p:cNvPr id="1288" name="Square"/>
            <p:cNvSpPr/>
            <p:nvPr/>
          </p:nvSpPr>
          <p:spPr>
            <a:xfrm>
              <a:off x="67056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89" name="6"/>
            <p:cNvSpPr/>
            <p:nvPr/>
          </p:nvSpPr>
          <p:spPr>
            <a:xfrm>
              <a:off x="695325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6</a:t>
              </a:r>
            </a:p>
          </p:txBody>
        </p:sp>
        <p:sp>
          <p:nvSpPr>
            <p:cNvPr id="1290" name="Square"/>
            <p:cNvSpPr/>
            <p:nvPr/>
          </p:nvSpPr>
          <p:spPr>
            <a:xfrm>
              <a:off x="77724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91" name="7"/>
            <p:cNvSpPr/>
            <p:nvPr/>
          </p:nvSpPr>
          <p:spPr>
            <a:xfrm>
              <a:off x="80391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7</a:t>
              </a:r>
            </a:p>
          </p:txBody>
        </p:sp>
        <p:sp>
          <p:nvSpPr>
            <p:cNvPr id="1292" name="Square"/>
            <p:cNvSpPr/>
            <p:nvPr/>
          </p:nvSpPr>
          <p:spPr>
            <a:xfrm>
              <a:off x="88582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93" name="8"/>
            <p:cNvSpPr/>
            <p:nvPr/>
          </p:nvSpPr>
          <p:spPr>
            <a:xfrm>
              <a:off x="91059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8</a:t>
              </a:r>
            </a:p>
          </p:txBody>
        </p:sp>
        <p:sp>
          <p:nvSpPr>
            <p:cNvPr id="1294" name="Square"/>
            <p:cNvSpPr/>
            <p:nvPr/>
          </p:nvSpPr>
          <p:spPr>
            <a:xfrm>
              <a:off x="99250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95" name="9"/>
            <p:cNvSpPr/>
            <p:nvPr/>
          </p:nvSpPr>
          <p:spPr>
            <a:xfrm>
              <a:off x="10172700" y="1200150"/>
              <a:ext cx="385800"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9</a:t>
              </a:r>
            </a:p>
          </p:txBody>
        </p:sp>
        <p:sp>
          <p:nvSpPr>
            <p:cNvPr id="1296" name="Square"/>
            <p:cNvSpPr/>
            <p:nvPr/>
          </p:nvSpPr>
          <p:spPr>
            <a:xfrm>
              <a:off x="109918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97" name="10"/>
            <p:cNvSpPr/>
            <p:nvPr/>
          </p:nvSpPr>
          <p:spPr>
            <a:xfrm>
              <a:off x="111442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10</a:t>
              </a:r>
            </a:p>
          </p:txBody>
        </p:sp>
        <p:sp>
          <p:nvSpPr>
            <p:cNvPr id="1298" name="Square"/>
            <p:cNvSpPr/>
            <p:nvPr/>
          </p:nvSpPr>
          <p:spPr>
            <a:xfrm>
              <a:off x="1205865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299" name="11"/>
            <p:cNvSpPr/>
            <p:nvPr/>
          </p:nvSpPr>
          <p:spPr>
            <a:xfrm>
              <a:off x="122110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11</a:t>
              </a:r>
            </a:p>
          </p:txBody>
        </p:sp>
        <p:sp>
          <p:nvSpPr>
            <p:cNvPr id="1300" name="Square"/>
            <p:cNvSpPr/>
            <p:nvPr/>
          </p:nvSpPr>
          <p:spPr>
            <a:xfrm>
              <a:off x="131445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301" name="12"/>
            <p:cNvSpPr/>
            <p:nvPr/>
          </p:nvSpPr>
          <p:spPr>
            <a:xfrm>
              <a:off x="132778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12</a:t>
              </a:r>
            </a:p>
          </p:txBody>
        </p:sp>
        <p:sp>
          <p:nvSpPr>
            <p:cNvPr id="1302" name="Square"/>
            <p:cNvSpPr/>
            <p:nvPr/>
          </p:nvSpPr>
          <p:spPr>
            <a:xfrm>
              <a:off x="142113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303" name="13"/>
            <p:cNvSpPr/>
            <p:nvPr/>
          </p:nvSpPr>
          <p:spPr>
            <a:xfrm>
              <a:off x="1434465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13</a:t>
              </a:r>
            </a:p>
          </p:txBody>
        </p:sp>
        <p:sp>
          <p:nvSpPr>
            <p:cNvPr id="1304" name="Square"/>
            <p:cNvSpPr/>
            <p:nvPr/>
          </p:nvSpPr>
          <p:spPr>
            <a:xfrm>
              <a:off x="152781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305" name="14"/>
            <p:cNvSpPr/>
            <p:nvPr/>
          </p:nvSpPr>
          <p:spPr>
            <a:xfrm>
              <a:off x="1543050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14</a:t>
              </a:r>
            </a:p>
          </p:txBody>
        </p:sp>
        <p:sp>
          <p:nvSpPr>
            <p:cNvPr id="1306" name="Square"/>
            <p:cNvSpPr/>
            <p:nvPr/>
          </p:nvSpPr>
          <p:spPr>
            <a:xfrm>
              <a:off x="16344900" y="323850"/>
              <a:ext cx="895350" cy="8953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66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pPr>
              <a:endParaRPr/>
            </a:p>
          </p:txBody>
        </p:sp>
        <p:sp>
          <p:nvSpPr>
            <p:cNvPr id="1307" name="15"/>
            <p:cNvSpPr/>
            <p:nvPr/>
          </p:nvSpPr>
          <p:spPr>
            <a:xfrm>
              <a:off x="16497300" y="1200150"/>
              <a:ext cx="610864" cy="609600"/>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647700">
                <a:tabLst>
                  <a:tab pos="495300" algn="l"/>
                </a:tabLst>
                <a:defRPr sz="2600">
                  <a:solidFill>
                    <a:srgbClr val="FFFFFF"/>
                  </a:solidFill>
                  <a:effectLst>
                    <a:outerShdw blurRad="38100" dist="64529" dir="2700000" rotWithShape="0">
                      <a:srgbClr val="000000">
                        <a:alpha val="48275"/>
                      </a:srgbClr>
                    </a:outerShdw>
                  </a:effectLst>
                  <a:latin typeface="Monaco"/>
                  <a:ea typeface="Monaco"/>
                  <a:cs typeface="Monaco"/>
                  <a:sym typeface="Monaco"/>
                </a:defRPr>
              </a:lvl1pPr>
            </a:lstStyle>
            <a:p>
              <a:r>
                <a:t>15</a:t>
              </a:r>
            </a:p>
          </p:txBody>
        </p:sp>
      </p:grpSp>
      <p:sp>
        <p:nvSpPr>
          <p:cNvPr id="1309" name="13"/>
          <p:cNvSpPr/>
          <p:nvPr/>
        </p:nvSpPr>
        <p:spPr>
          <a:xfrm>
            <a:off x="161925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1310" name="4"/>
          <p:cNvSpPr/>
          <p:nvPr/>
        </p:nvSpPr>
        <p:spPr>
          <a:xfrm>
            <a:off x="2857500" y="10801350"/>
            <a:ext cx="47625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1311" name="11"/>
          <p:cNvSpPr/>
          <p:nvPr/>
        </p:nvSpPr>
        <p:spPr>
          <a:xfrm>
            <a:off x="483870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1312" name="33"/>
          <p:cNvSpPr/>
          <p:nvPr/>
        </p:nvSpPr>
        <p:spPr>
          <a:xfrm>
            <a:off x="803910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1313" name="89"/>
          <p:cNvSpPr/>
          <p:nvPr/>
        </p:nvSpPr>
        <p:spPr>
          <a:xfrm>
            <a:off x="912495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89</a:t>
            </a:r>
          </a:p>
        </p:txBody>
      </p:sp>
      <p:sp>
        <p:nvSpPr>
          <p:cNvPr id="1314" name="72"/>
          <p:cNvSpPr/>
          <p:nvPr/>
        </p:nvSpPr>
        <p:spPr>
          <a:xfrm>
            <a:off x="1125855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72</a:t>
            </a:r>
          </a:p>
        </p:txBody>
      </p:sp>
      <p:sp>
        <p:nvSpPr>
          <p:cNvPr id="1315" name="26"/>
          <p:cNvSpPr/>
          <p:nvPr/>
        </p:nvSpPr>
        <p:spPr>
          <a:xfrm>
            <a:off x="1232535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26</a:t>
            </a:r>
          </a:p>
        </p:txBody>
      </p:sp>
      <p:sp>
        <p:nvSpPr>
          <p:cNvPr id="1316" name="32"/>
          <p:cNvSpPr/>
          <p:nvPr/>
        </p:nvSpPr>
        <p:spPr>
          <a:xfrm>
            <a:off x="1341120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32</a:t>
            </a:r>
          </a:p>
        </p:txBody>
      </p:sp>
      <p:sp>
        <p:nvSpPr>
          <p:cNvPr id="1317" name="54"/>
          <p:cNvSpPr/>
          <p:nvPr/>
        </p:nvSpPr>
        <p:spPr>
          <a:xfrm>
            <a:off x="1447800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54</a:t>
            </a:r>
          </a:p>
        </p:txBody>
      </p:sp>
      <p:sp>
        <p:nvSpPr>
          <p:cNvPr id="1318" name="48"/>
          <p:cNvSpPr/>
          <p:nvPr/>
        </p:nvSpPr>
        <p:spPr>
          <a:xfrm>
            <a:off x="1554480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48</a:t>
            </a:r>
          </a:p>
        </p:txBody>
      </p:sp>
      <p:sp>
        <p:nvSpPr>
          <p:cNvPr id="1319" name="25"/>
          <p:cNvSpPr/>
          <p:nvPr/>
        </p:nvSpPr>
        <p:spPr>
          <a:xfrm>
            <a:off x="55245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320" name="16"/>
          <p:cNvSpPr/>
          <p:nvPr/>
        </p:nvSpPr>
        <p:spPr>
          <a:xfrm>
            <a:off x="1661160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sp>
        <p:nvSpPr>
          <p:cNvPr id="1321" name="53"/>
          <p:cNvSpPr/>
          <p:nvPr/>
        </p:nvSpPr>
        <p:spPr>
          <a:xfrm>
            <a:off x="375285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1322" name="25"/>
          <p:cNvSpPr/>
          <p:nvPr/>
        </p:nvSpPr>
        <p:spPr>
          <a:xfrm>
            <a:off x="527632" y="1078551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323" name="33"/>
          <p:cNvSpPr/>
          <p:nvPr/>
        </p:nvSpPr>
        <p:spPr>
          <a:xfrm>
            <a:off x="8033332" y="1078551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1324" name="16"/>
          <p:cNvSpPr/>
          <p:nvPr/>
        </p:nvSpPr>
        <p:spPr>
          <a:xfrm>
            <a:off x="16624882" y="10785518"/>
            <a:ext cx="811636" cy="831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47700">
              <a:tabLst>
                <a:tab pos="495300" algn="l"/>
              </a:tabLst>
              <a:defRPr sz="42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grpSp>
        <p:nvGrpSpPr>
          <p:cNvPr id="1327" name="Group"/>
          <p:cNvGrpSpPr/>
          <p:nvPr/>
        </p:nvGrpSpPr>
        <p:grpSpPr>
          <a:xfrm>
            <a:off x="15316200" y="9563100"/>
            <a:ext cx="1200150" cy="1265933"/>
            <a:chOff x="0" y="0"/>
            <a:chExt cx="1200150" cy="1265932"/>
          </a:xfrm>
        </p:grpSpPr>
        <p:sp>
          <p:nvSpPr>
            <p:cNvPr id="1325" name="Line"/>
            <p:cNvSpPr/>
            <p:nvPr/>
          </p:nvSpPr>
          <p:spPr>
            <a:xfrm flipH="1" flipV="1">
              <a:off x="683815" y="608508"/>
              <a:ext cx="16273" cy="657425"/>
            </a:xfrm>
            <a:prstGeom prst="line">
              <a:avLst/>
            </a:prstGeom>
            <a:noFill/>
            <a:ln w="114300" cap="flat">
              <a:solidFill>
                <a:srgbClr val="FFFB00"/>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326" name="pivot"/>
            <p:cNvSpPr/>
            <p:nvPr/>
          </p:nvSpPr>
          <p:spPr>
            <a:xfrm>
              <a:off x="0" y="0"/>
              <a:ext cx="1200150" cy="6286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30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pivot</a:t>
              </a:r>
            </a:p>
          </p:txBody>
        </p:sp>
      </p:grpSp>
      <p:grpSp>
        <p:nvGrpSpPr>
          <p:cNvPr id="1330" name="Group"/>
          <p:cNvGrpSpPr/>
          <p:nvPr/>
        </p:nvGrpSpPr>
        <p:grpSpPr>
          <a:xfrm>
            <a:off x="209550" y="9429844"/>
            <a:ext cx="2705100" cy="1343163"/>
            <a:chOff x="0" y="0"/>
            <a:chExt cx="2705100" cy="1343162"/>
          </a:xfrm>
        </p:grpSpPr>
        <p:sp>
          <p:nvSpPr>
            <p:cNvPr id="1328" name="Line"/>
            <p:cNvSpPr/>
            <p:nvPr/>
          </p:nvSpPr>
          <p:spPr>
            <a:xfrm flipV="1">
              <a:off x="1772548" y="665810"/>
              <a:ext cx="1" cy="677353"/>
            </a:xfrm>
            <a:prstGeom prst="line">
              <a:avLst/>
            </a:prstGeom>
            <a:noFill/>
            <a:ln w="114300" cap="flat">
              <a:solidFill>
                <a:srgbClr val="FFFB00"/>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329" name="indexFromLeft"/>
            <p:cNvSpPr/>
            <p:nvPr/>
          </p:nvSpPr>
          <p:spPr>
            <a:xfrm>
              <a:off x="0" y="0"/>
              <a:ext cx="2705100" cy="6667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30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indexFromLeft</a:t>
              </a:r>
            </a:p>
          </p:txBody>
        </p:sp>
      </p:grpSp>
      <p:grpSp>
        <p:nvGrpSpPr>
          <p:cNvPr id="1333" name="Group"/>
          <p:cNvGrpSpPr/>
          <p:nvPr/>
        </p:nvGrpSpPr>
        <p:grpSpPr>
          <a:xfrm>
            <a:off x="12973050" y="8724994"/>
            <a:ext cx="2705100" cy="2090942"/>
            <a:chOff x="0" y="0"/>
            <a:chExt cx="2705100" cy="2090940"/>
          </a:xfrm>
        </p:grpSpPr>
        <p:sp>
          <p:nvSpPr>
            <p:cNvPr id="1331" name="Line"/>
            <p:cNvSpPr/>
            <p:nvPr/>
          </p:nvSpPr>
          <p:spPr>
            <a:xfrm flipV="1">
              <a:off x="1843186" y="666583"/>
              <a:ext cx="1" cy="1424358"/>
            </a:xfrm>
            <a:prstGeom prst="line">
              <a:avLst/>
            </a:prstGeom>
            <a:noFill/>
            <a:ln w="114300" cap="flat">
              <a:solidFill>
                <a:srgbClr val="FFFB00"/>
              </a:solidFill>
              <a:prstDash val="solid"/>
              <a:miter lim="400000"/>
              <a:headEnd type="triangle" w="med" len="med"/>
            </a:ln>
            <a:effectLst>
              <a:outerShdw blurRad="152400" dist="1143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332" name="indexFromRight"/>
            <p:cNvSpPr/>
            <p:nvPr/>
          </p:nvSpPr>
          <p:spPr>
            <a:xfrm>
              <a:off x="0" y="0"/>
              <a:ext cx="2705100" cy="66675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3000">
                  <a:solidFill>
                    <a:srgbClr val="FFFFFF"/>
                  </a:solidFill>
                  <a:effectLst>
                    <a:outerShdw blurRad="38100" dist="64529" dir="2700000" rotWithShape="0">
                      <a:srgbClr val="000000">
                        <a:alpha val="48275"/>
                      </a:srgbClr>
                    </a:outerShdw>
                  </a:effectLst>
                  <a:latin typeface="Marker Felt"/>
                  <a:ea typeface="Marker Felt"/>
                  <a:cs typeface="Marker Felt"/>
                  <a:sym typeface="Marker Felt"/>
                </a:defRPr>
              </a:lvl1pPr>
            </a:lstStyle>
            <a:p>
              <a:r>
                <a:t>indexFromRight</a:t>
              </a:r>
            </a:p>
          </p:txBody>
        </p:sp>
      </p:grpSp>
      <p:sp>
        <p:nvSpPr>
          <p:cNvPr id="1334" name="21"/>
          <p:cNvSpPr/>
          <p:nvPr/>
        </p:nvSpPr>
        <p:spPr>
          <a:xfrm>
            <a:off x="1019175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21</a:t>
            </a:r>
          </a:p>
        </p:txBody>
      </p:sp>
      <p:sp>
        <p:nvSpPr>
          <p:cNvPr id="1335" name="9"/>
          <p:cNvSpPr/>
          <p:nvPr/>
        </p:nvSpPr>
        <p:spPr>
          <a:xfrm>
            <a:off x="7143750" y="10744200"/>
            <a:ext cx="47625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1336" name="Rounded Rectangle"/>
          <p:cNvSpPr/>
          <p:nvPr/>
        </p:nvSpPr>
        <p:spPr>
          <a:xfrm>
            <a:off x="381000" y="10648950"/>
            <a:ext cx="6477000" cy="1600200"/>
          </a:xfrm>
          <a:prstGeom prst="roundRect">
            <a:avLst>
              <a:gd name="adj" fmla="val 9505"/>
            </a:avLst>
          </a:prstGeom>
          <a:ln w="114300">
            <a:solidFill>
              <a:srgbClr val="FFFB00"/>
            </a:solidFill>
            <a:miter lim="400000"/>
          </a:ln>
          <a:effectLst>
            <a:outerShdw blurRad="2794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337" name="67"/>
          <p:cNvSpPr/>
          <p:nvPr/>
        </p:nvSpPr>
        <p:spPr>
          <a:xfrm>
            <a:off x="5905500" y="10801350"/>
            <a:ext cx="800100" cy="81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647700">
              <a:tabLst>
                <a:tab pos="495300" algn="l"/>
              </a:tabLst>
              <a:defRPr sz="42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1338" name="Rounded Rectangle"/>
          <p:cNvSpPr/>
          <p:nvPr/>
        </p:nvSpPr>
        <p:spPr>
          <a:xfrm>
            <a:off x="7886700" y="10648950"/>
            <a:ext cx="9639300" cy="1600200"/>
          </a:xfrm>
          <a:prstGeom prst="roundRect">
            <a:avLst>
              <a:gd name="adj" fmla="val 9505"/>
            </a:avLst>
          </a:prstGeom>
          <a:ln w="114300">
            <a:solidFill>
              <a:srgbClr val="FFFB00"/>
            </a:solidFill>
            <a:miter lim="400000"/>
          </a:ln>
          <a:effectLst>
            <a:outerShdw blurRad="2794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pic>
        <p:nvPicPr>
          <p:cNvPr id="1339" name="Larger Larger" descr="Larger Larger"/>
          <p:cNvPicPr>
            <a:picLocks/>
          </p:cNvPicPr>
          <p:nvPr/>
        </p:nvPicPr>
        <p:blipFill>
          <a:blip r:embed="rId4"/>
          <a:stretch>
            <a:fillRect/>
          </a:stretch>
        </p:blipFill>
        <p:spPr>
          <a:xfrm>
            <a:off x="9629775" y="9144000"/>
            <a:ext cx="2857500" cy="1447800"/>
          </a:xfrm>
          <a:prstGeom prst="rect">
            <a:avLst/>
          </a:prstGeom>
          <a:effectLst>
            <a:outerShdw blurRad="393700" dir="2700000" rotWithShape="0">
              <a:srgbClr val="000000"/>
            </a:outerShdw>
          </a:effectLst>
        </p:spPr>
      </p:pic>
      <p:pic>
        <p:nvPicPr>
          <p:cNvPr id="1340" name="Smaller Smaller" descr="Smaller Smaller"/>
          <p:cNvPicPr>
            <a:picLocks/>
          </p:cNvPicPr>
          <p:nvPr/>
        </p:nvPicPr>
        <p:blipFill>
          <a:blip r:embed="rId5"/>
          <a:stretch>
            <a:fillRect/>
          </a:stretch>
        </p:blipFill>
        <p:spPr>
          <a:xfrm>
            <a:off x="1876425" y="9144000"/>
            <a:ext cx="3162300" cy="1447800"/>
          </a:xfrm>
          <a:prstGeom prst="rect">
            <a:avLst/>
          </a:prstGeom>
          <a:effectLst>
            <a:outerShdw blurRad="393700" dir="2700000" rotWithShape="0">
              <a:srgbClr val="000000"/>
            </a:outerShdw>
          </a:effectLst>
        </p:spPr>
      </p:pic>
      <p:sp>
        <p:nvSpPr>
          <p:cNvPr id="1341" name="Rectangle"/>
          <p:cNvSpPr/>
          <p:nvPr/>
        </p:nvSpPr>
        <p:spPr>
          <a:xfrm>
            <a:off x="304800" y="3448050"/>
            <a:ext cx="11696700" cy="514350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42" name="Algorithm quickSort(theArray, start, end)…"/>
          <p:cNvSpPr/>
          <p:nvPr/>
        </p:nvSpPr>
        <p:spPr>
          <a:xfrm>
            <a:off x="419100" y="3714750"/>
            <a:ext cx="11487150" cy="434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i="1">
                <a:solidFill>
                  <a:srgbClr val="942193"/>
                </a:solidFill>
                <a:latin typeface="Courier New"/>
                <a:ea typeface="Courier New"/>
                <a:cs typeface="Courier New"/>
                <a:sym typeface="Courier New"/>
              </a:defRPr>
            </a:pPr>
            <a:r>
              <a:t>Algorithm quickSort(theArray, start, end)</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4F8F00"/>
                </a:solidFill>
              </a:rPr>
              <a:t> // Sorts the array entries theArray[start]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a:solidFill>
                  <a:srgbClr val="4F8F00"/>
                </a:solidFill>
              </a:rPr>
              <a:t>                through theArray[end] recursively.</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if (start &lt; end)</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a:solidFill>
                  <a:srgbClr val="0433FF"/>
                </a:solidFill>
              </a:rPr>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i="1">
                <a:solidFill>
                  <a:srgbClr val="942193"/>
                </a:solidFill>
              </a:rPr>
              <a:t>Choose a pivot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i="1">
                <a:solidFill>
                  <a:srgbClr val="942193"/>
                </a:solidFill>
              </a:rPr>
              <a:t>    Partition the array about the pivot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pivotIndex =</a:t>
            </a:r>
            <a:r>
              <a:t> </a:t>
            </a:r>
            <a:r>
              <a:rPr i="1">
                <a:solidFill>
                  <a:srgbClr val="942193"/>
                </a:solidFill>
              </a:rPr>
              <a:t>index of pivot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 quickSort(theArray, start, pivotIndex - 1)</a:t>
            </a:r>
            <a:endParaRPr>
              <a:solidFill>
                <a:srgbClr val="4F8F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    </a:t>
            </a:r>
            <a:r>
              <a:rPr>
                <a:solidFill>
                  <a:srgbClr val="0433FF"/>
                </a:solidFill>
              </a:rPr>
              <a:t>quickSort(theArray, pivotIndex + 1, end)</a:t>
            </a:r>
            <a:endParaRPr>
              <a:solidFill>
                <a:srgbClr val="4F8F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rPr>
                <a:solidFill>
                  <a:srgbClr val="0433FF"/>
                </a:solidFill>
              </a:rPr>
              <a:t>}</a:t>
            </a:r>
          </a:p>
        </p:txBody>
      </p:sp>
      <p:sp>
        <p:nvSpPr>
          <p:cNvPr id="1343" name="Rounded Rectangle"/>
          <p:cNvSpPr/>
          <p:nvPr/>
        </p:nvSpPr>
        <p:spPr>
          <a:xfrm>
            <a:off x="12954000" y="3486150"/>
            <a:ext cx="7848600" cy="1733550"/>
          </a:xfrm>
          <a:prstGeom prst="roundRect">
            <a:avLst>
              <a:gd name="adj" fmla="val 16484"/>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344" name="void quicksort(ItemType theArray[], int start, int end)…"/>
          <p:cNvSpPr/>
          <p:nvPr/>
        </p:nvSpPr>
        <p:spPr>
          <a:xfrm>
            <a:off x="12611100" y="2419350"/>
            <a:ext cx="11487150" cy="6305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368300" algn="l"/>
              </a:tabLst>
              <a:defRPr sz="2400" b="1">
                <a:latin typeface="Menlo Regular"/>
                <a:ea typeface="Menlo Regular"/>
                <a:cs typeface="Menlo Regular"/>
                <a:sym typeface="Menlo Regular"/>
              </a:defRPr>
            </a:pPr>
            <a:r>
              <a:rPr>
                <a:solidFill>
                  <a:srgbClr val="BB2CA2"/>
                </a:solidFill>
              </a:rPr>
              <a:t>void</a:t>
            </a:r>
            <a:r>
              <a:t> quicksort(ItemType theArray[], </a:t>
            </a:r>
            <a:r>
              <a:rPr>
                <a:solidFill>
                  <a:srgbClr val="BB2CA2"/>
                </a:solidFill>
              </a:rPr>
              <a:t>int</a:t>
            </a:r>
            <a:r>
              <a:t> start, </a:t>
            </a:r>
            <a:r>
              <a:rPr>
                <a:solidFill>
                  <a:srgbClr val="BB2CA2"/>
                </a:solidFill>
              </a:rPr>
              <a:t>int</a:t>
            </a:r>
            <a:r>
              <a:t> end)</a:t>
            </a:r>
          </a:p>
          <a:p>
            <a:pPr algn="l" defTabSz="685800">
              <a:tabLst>
                <a:tab pos="368300" algn="l"/>
              </a:tabLst>
              <a:defRPr sz="2400" b="1">
                <a:latin typeface="Menlo Regular"/>
                <a:ea typeface="Menlo Regular"/>
                <a:cs typeface="Menlo Regular"/>
                <a:sym typeface="Menlo Regular"/>
              </a:defRPr>
            </a:pPr>
            <a:r>
              <a:t>{</a:t>
            </a:r>
          </a:p>
          <a:p>
            <a:pPr algn="l" defTabSz="685800">
              <a:tabLst>
                <a:tab pos="368300" algn="l"/>
              </a:tabLst>
              <a:defRPr sz="2400" b="1">
                <a:latin typeface="Menlo Regular"/>
                <a:ea typeface="Menlo Regular"/>
                <a:cs typeface="Menlo Regular"/>
                <a:sym typeface="Menlo Regular"/>
              </a:defRPr>
            </a:pPr>
            <a:r>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400" b="1">
                <a:latin typeface="Menlo Regular"/>
                <a:ea typeface="Menlo Regular"/>
                <a:cs typeface="Menlo Regular"/>
                <a:sym typeface="Menlo Regular"/>
              </a:defRPr>
            </a:pPr>
            <a:r>
              <a:t>   </a:t>
            </a:r>
            <a:r>
              <a:rPr>
                <a:solidFill>
                  <a:srgbClr val="BB2CA2"/>
                </a:solidFill>
              </a:rPr>
              <a:t>if</a:t>
            </a:r>
            <a:r>
              <a:t> (end - start + 1 &lt; MIN_SIZE)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400" b="1">
                <a:latin typeface="Menlo Regular"/>
                <a:ea typeface="Menlo Regular"/>
                <a:cs typeface="Menlo Regular"/>
                <a:sym typeface="Menlo Regular"/>
              </a:defRPr>
            </a:pPr>
            <a:r>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400" b="1">
                <a:latin typeface="Menlo Regular"/>
                <a:ea typeface="Menlo Regular"/>
                <a:cs typeface="Menlo Regular"/>
                <a:sym typeface="Menlo Regular"/>
              </a:defRPr>
            </a:pPr>
            <a:r>
              <a:t>      insertionSort(theArray, end, start);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400" b="1">
                <a:latin typeface="Menlo Regular"/>
                <a:ea typeface="Menlo Regular"/>
                <a:cs typeface="Menlo Regular"/>
                <a:sym typeface="Menlo Regular"/>
              </a:defRPr>
            </a:pPr>
            <a:r>
              <a:t>   }</a:t>
            </a:r>
          </a:p>
          <a:p>
            <a:pPr algn="l" defTabSz="685800">
              <a:tabLst>
                <a:tab pos="368300" algn="l"/>
              </a:tabLst>
              <a:defRPr sz="2400" b="1">
                <a:latin typeface="Menlo Regular"/>
                <a:ea typeface="Menlo Regular"/>
                <a:cs typeface="Menlo Regular"/>
                <a:sym typeface="Menlo Regular"/>
              </a:defRPr>
            </a:pPr>
            <a:endParaRPr/>
          </a:p>
          <a:p>
            <a:pPr algn="l" defTabSz="685800">
              <a:tabLst>
                <a:tab pos="368300" algn="l"/>
              </a:tabLst>
              <a:defRPr sz="2400" b="1">
                <a:latin typeface="Menlo Regular"/>
                <a:ea typeface="Menlo Regular"/>
                <a:cs typeface="Menlo Regular"/>
                <a:sym typeface="Menlo Regular"/>
              </a:defRPr>
            </a:pPr>
            <a:r>
              <a:t>   </a:t>
            </a:r>
            <a:r>
              <a:rPr>
                <a:solidFill>
                  <a:srgbClr val="BB2CA2"/>
                </a:solidFill>
              </a:rPr>
              <a:t>else</a:t>
            </a:r>
          </a:p>
          <a:p>
            <a:pPr algn="l" defTabSz="685800">
              <a:tabLst>
                <a:tab pos="368300" algn="l"/>
              </a:tabLst>
              <a:defRPr sz="2400" b="1">
                <a:solidFill>
                  <a:srgbClr val="008400"/>
                </a:solidFill>
                <a:latin typeface="Menlo Regular"/>
                <a:ea typeface="Menlo Regular"/>
                <a:cs typeface="Menlo Regular"/>
                <a:sym typeface="Menlo Regular"/>
              </a:defRPr>
            </a:pPr>
            <a:r>
              <a:rPr>
                <a:solidFill>
                  <a:srgbClr val="000000"/>
                </a:solidFill>
              </a:rPr>
              <a:t>   {  </a:t>
            </a:r>
          </a:p>
          <a:p>
            <a:pPr algn="l" defTabSz="685800">
              <a:tabLst>
                <a:tab pos="368300" algn="l"/>
              </a:tabLst>
              <a:defRPr sz="2400" b="1">
                <a:latin typeface="Menlo Regular"/>
                <a:ea typeface="Menlo Regular"/>
                <a:cs typeface="Menlo Regular"/>
                <a:sym typeface="Menlo Regular"/>
              </a:defRPr>
            </a:pPr>
            <a:r>
              <a:t>      </a:t>
            </a:r>
            <a:r>
              <a:rPr>
                <a:solidFill>
                  <a:srgbClr val="BB2CA2"/>
                </a:solidFill>
              </a:rPr>
              <a:t>int</a:t>
            </a:r>
            <a:r>
              <a:t> pivotIndex = partition(theArray, end, start);</a:t>
            </a:r>
          </a:p>
          <a:p>
            <a:pPr algn="l" defTabSz="685800">
              <a:tabLst>
                <a:tab pos="368300" algn="l"/>
              </a:tabLst>
              <a:defRPr sz="2400" b="1">
                <a:latin typeface="Menlo Regular"/>
                <a:ea typeface="Menlo Regular"/>
                <a:cs typeface="Menlo Regular"/>
                <a:sym typeface="Menlo Regular"/>
              </a:defRPr>
            </a:pPr>
            <a:endParaRPr/>
          </a:p>
          <a:p>
            <a:pPr algn="l" defTabSz="685800">
              <a:tabLst>
                <a:tab pos="368300" algn="l"/>
              </a:tabLst>
              <a:defRPr sz="2400" b="1">
                <a:latin typeface="Menlo Regular"/>
                <a:ea typeface="Menlo Regular"/>
                <a:cs typeface="Menlo Regular"/>
                <a:sym typeface="Menlo Regular"/>
              </a:defRPr>
            </a:pPr>
            <a:r>
              <a:t>      quicksort(theArray, end, pivotIndex - </a:t>
            </a:r>
            <a:r>
              <a:rPr>
                <a:solidFill>
                  <a:srgbClr val="272AD8"/>
                </a:solidFill>
              </a:rPr>
              <a:t>1</a:t>
            </a:r>
            <a:r>
              <a:t>);</a:t>
            </a:r>
          </a:p>
          <a:p>
            <a:pPr algn="l" defTabSz="685800">
              <a:tabLst>
                <a:tab pos="368300" algn="l"/>
              </a:tabLst>
              <a:defRPr sz="2400" b="1">
                <a:latin typeface="Menlo Regular"/>
                <a:ea typeface="Menlo Regular"/>
                <a:cs typeface="Menlo Regular"/>
                <a:sym typeface="Menlo Regular"/>
              </a:defRPr>
            </a:pPr>
            <a:r>
              <a:t>      quicksort(theArray, pivotIndex + </a:t>
            </a:r>
            <a:r>
              <a:rPr>
                <a:solidFill>
                  <a:srgbClr val="272AD8"/>
                </a:solidFill>
              </a:rPr>
              <a:t>1</a:t>
            </a:r>
            <a:r>
              <a:t>, start);</a:t>
            </a:r>
          </a:p>
          <a:p>
            <a:pPr algn="l" defTabSz="685800">
              <a:tabLst>
                <a:tab pos="368300" algn="l"/>
              </a:tabLst>
              <a:defRPr sz="2400" b="1">
                <a:solidFill>
                  <a:srgbClr val="008400"/>
                </a:solidFill>
                <a:latin typeface="Menlo Regular"/>
                <a:ea typeface="Menlo Regular"/>
                <a:cs typeface="Menlo Regular"/>
                <a:sym typeface="Menlo Regular"/>
              </a:defRPr>
            </a:pPr>
            <a:r>
              <a:rPr>
                <a:solidFill>
                  <a:srgbClr val="000000"/>
                </a:solidFill>
              </a:rPr>
              <a:t>   }  </a:t>
            </a:r>
            <a:r>
              <a:t>// end if</a:t>
            </a:r>
            <a:endParaRPr>
              <a:solidFill>
                <a:srgbClr val="000000"/>
              </a:solidFill>
            </a:endParaRPr>
          </a:p>
          <a:p>
            <a:pPr algn="l" defTabSz="685800">
              <a:tabLst>
                <a:tab pos="368300" algn="l"/>
              </a:tabLst>
              <a:defRPr sz="2400" b="1">
                <a:solidFill>
                  <a:srgbClr val="008400"/>
                </a:solidFill>
                <a:latin typeface="Menlo Regular"/>
                <a:ea typeface="Menlo Regular"/>
                <a:cs typeface="Menlo Regular"/>
                <a:sym typeface="Menlo Regular"/>
              </a:defRPr>
            </a:pPr>
            <a:r>
              <a:rPr>
                <a:solidFill>
                  <a:srgbClr val="000000"/>
                </a:solidFill>
              </a:rPr>
              <a:t>}  </a:t>
            </a:r>
            <a:r>
              <a:t>// end quickSort</a:t>
            </a:r>
            <a:endParaRPr>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271"/>
                                        </p:tgtEl>
                                        <p:attrNameLst>
                                          <p:attrName>style.visibility</p:attrName>
                                        </p:attrNameLst>
                                      </p:cBhvr>
                                      <p:to>
                                        <p:strVal val="visible"/>
                                      </p:to>
                                    </p:set>
                                    <p:anim calcmode="lin" valueType="num">
                                      <p:cBhvr>
                                        <p:cTn id="7" dur="1000" fill="hold"/>
                                        <p:tgtEl>
                                          <p:spTgt spid="1271"/>
                                        </p:tgtEl>
                                        <p:attrNameLst>
                                          <p:attrName>ppt_w</p:attrName>
                                        </p:attrNameLst>
                                      </p:cBhvr>
                                      <p:tavLst>
                                        <p:tav tm="0">
                                          <p:val>
                                            <p:strVal val="4*#ppt_w"/>
                                          </p:val>
                                        </p:tav>
                                        <p:tav tm="100000">
                                          <p:val>
                                            <p:strVal val="#ppt_w"/>
                                          </p:val>
                                        </p:tav>
                                      </p:tavLst>
                                    </p:anim>
                                    <p:anim calcmode="lin" valueType="num">
                                      <p:cBhvr>
                                        <p:cTn id="8" dur="1000" fill="hold"/>
                                        <p:tgtEl>
                                          <p:spTgt spid="1271"/>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0"/>
                                  </p:stCondLst>
                                  <p:iterate>
                                    <p:tmAbs val="0"/>
                                  </p:iterate>
                                  <p:childTnLst>
                                    <p:set>
                                      <p:cBhvr>
                                        <p:cTn id="11" fill="hold"/>
                                        <p:tgtEl>
                                          <p:spTgt spid="1272">
                                            <p:bg/>
                                          </p:spTgt>
                                        </p:tgtEl>
                                        <p:attrNameLst>
                                          <p:attrName>style.visibility</p:attrName>
                                        </p:attrNameLst>
                                      </p:cBhvr>
                                      <p:to>
                                        <p:strVal val="visible"/>
                                      </p:to>
                                    </p:set>
                                    <p:animEffect transition="in" filter="fade">
                                      <p:cBhvr>
                                        <p:cTn id="12" dur="500"/>
                                        <p:tgtEl>
                                          <p:spTgt spid="1272">
                                            <p:bg/>
                                          </p:spTgt>
                                        </p:tgtEl>
                                      </p:cBhvr>
                                    </p:animEffect>
                                  </p:childTnLst>
                                </p:cTn>
                              </p:par>
                              <p:par>
                                <p:cTn id="13" presetID="10" presetClass="entr" presetSubtype="0" fill="hold" grpId="2" nodeType="withEffect">
                                  <p:stCondLst>
                                    <p:cond delay="0"/>
                                  </p:stCondLst>
                                  <p:iterate>
                                    <p:tmAbs val="0"/>
                                  </p:iterate>
                                  <p:childTnLst>
                                    <p:set>
                                      <p:cBhvr>
                                        <p:cTn id="14" fill="hold"/>
                                        <p:tgtEl>
                                          <p:spTgt spid="1272">
                                            <p:txEl>
                                              <p:pRg st="0" end="0"/>
                                            </p:txEl>
                                          </p:spTgt>
                                        </p:tgtEl>
                                        <p:attrNameLst>
                                          <p:attrName>style.visibility</p:attrName>
                                        </p:attrNameLst>
                                      </p:cBhvr>
                                      <p:to>
                                        <p:strVal val="visible"/>
                                      </p:to>
                                    </p:set>
                                    <p:animEffect transition="in" filter="fade">
                                      <p:cBhvr>
                                        <p:cTn id="15" dur="500"/>
                                        <p:tgtEl>
                                          <p:spTgt spid="1272">
                                            <p:txEl>
                                              <p:pRg st="0" end="0"/>
                                            </p:txEl>
                                          </p:spTgt>
                                        </p:tgtEl>
                                      </p:cBhvr>
                                    </p:animEffect>
                                  </p:childTnLst>
                                </p:cTn>
                              </p:par>
                            </p:childTnLst>
                          </p:cTn>
                        </p:par>
                        <p:par>
                          <p:cTn id="16" fill="hold">
                            <p:stCondLst>
                              <p:cond delay="1500"/>
                            </p:stCondLst>
                            <p:childTnLst>
                              <p:par>
                                <p:cTn id="17" presetID="2" presetClass="entr" presetSubtype="2" fill="hold" grpId="3" nodeType="afterEffect">
                                  <p:stCondLst>
                                    <p:cond delay="0"/>
                                  </p:stCondLst>
                                  <p:iterate>
                                    <p:tmAbs val="0"/>
                                  </p:iterate>
                                  <p:childTnLst>
                                    <p:set>
                                      <p:cBhvr>
                                        <p:cTn id="18" fill="hold"/>
                                        <p:tgtEl>
                                          <p:spTgt spid="1341"/>
                                        </p:tgtEl>
                                        <p:attrNameLst>
                                          <p:attrName>style.visibility</p:attrName>
                                        </p:attrNameLst>
                                      </p:cBhvr>
                                      <p:to>
                                        <p:strVal val="visible"/>
                                      </p:to>
                                    </p:set>
                                    <p:anim calcmode="lin" valueType="num">
                                      <p:cBhvr>
                                        <p:cTn id="19" dur="500" fill="hold"/>
                                        <p:tgtEl>
                                          <p:spTgt spid="1341"/>
                                        </p:tgtEl>
                                        <p:attrNameLst>
                                          <p:attrName>ppt_x</p:attrName>
                                        </p:attrNameLst>
                                      </p:cBhvr>
                                      <p:tavLst>
                                        <p:tav tm="0">
                                          <p:val>
                                            <p:strVal val="1+#ppt_w/2"/>
                                          </p:val>
                                        </p:tav>
                                        <p:tav tm="100000">
                                          <p:val>
                                            <p:strVal val="#ppt_x"/>
                                          </p:val>
                                        </p:tav>
                                      </p:tavLst>
                                    </p:anim>
                                    <p:anim calcmode="lin" valueType="num">
                                      <p:cBhvr>
                                        <p:cTn id="20" dur="500" fill="hold"/>
                                        <p:tgtEl>
                                          <p:spTgt spid="1341"/>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 presetClass="entr" presetSubtype="0" fill="hold" grpId="4" nodeType="afterEffect">
                                  <p:stCondLst>
                                    <p:cond delay="0"/>
                                  </p:stCondLst>
                                  <p:iterate type="lt">
                                    <p:tmAbs val="100"/>
                                  </p:iterate>
                                  <p:childTnLst>
                                    <p:set>
                                      <p:cBhvr>
                                        <p:cTn id="23" fill="hold"/>
                                        <p:tgtEl>
                                          <p:spTgt spid="1342"/>
                                        </p:tgtEl>
                                        <p:attrNameLst>
                                          <p:attrName>style.visibility</p:attrName>
                                        </p:attrNameLst>
                                      </p:cBhvr>
                                      <p:to>
                                        <p:strVal val="visible"/>
                                      </p:to>
                                    </p:set>
                                  </p:childTnLst>
                                </p:cTn>
                              </p:par>
                            </p:childTnLst>
                          </p:cTn>
                        </p:par>
                        <p:par>
                          <p:cTn id="24" fill="hold">
                            <p:stCondLst>
                              <p:cond delay="2000"/>
                            </p:stCondLst>
                            <p:childTnLst>
                              <p:par>
                                <p:cTn id="25" presetID="22" presetClass="entr" presetSubtype="8" fill="hold" grpId="5" nodeType="afterEffect">
                                  <p:stCondLst>
                                    <p:cond delay="0"/>
                                  </p:stCondLst>
                                  <p:iterate>
                                    <p:tmAbs val="0"/>
                                  </p:iterate>
                                  <p:childTnLst>
                                    <p:set>
                                      <p:cBhvr>
                                        <p:cTn id="26" fill="hold"/>
                                        <p:tgtEl>
                                          <p:spTgt spid="1308"/>
                                        </p:tgtEl>
                                        <p:attrNameLst>
                                          <p:attrName>style.visibility</p:attrName>
                                        </p:attrNameLst>
                                      </p:cBhvr>
                                      <p:to>
                                        <p:strVal val="visible"/>
                                      </p:to>
                                    </p:set>
                                    <p:animEffect transition="in" filter="wipe(left)">
                                      <p:cBhvr>
                                        <p:cTn id="27" dur="750"/>
                                        <p:tgtEl>
                                          <p:spTgt spid="1308"/>
                                        </p:tgtEl>
                                      </p:cBhvr>
                                    </p:animEffect>
                                  </p:childTnLst>
                                </p:cTn>
                              </p:par>
                            </p:childTnLst>
                          </p:cTn>
                        </p:par>
                        <p:par>
                          <p:cTn id="28" fill="hold">
                            <p:stCondLst>
                              <p:cond delay="2750"/>
                            </p:stCondLst>
                            <p:childTnLst>
                              <p:par>
                                <p:cTn id="29" presetID="10" presetClass="entr" fill="hold" grpId="6" nodeType="afterEffect">
                                  <p:stCondLst>
                                    <p:cond delay="500"/>
                                  </p:stCondLst>
                                  <p:iterate>
                                    <p:tmAbs val="0"/>
                                  </p:iterate>
                                  <p:childTnLst>
                                    <p:set>
                                      <p:cBhvr>
                                        <p:cTn id="30" fill="hold"/>
                                        <p:tgtEl>
                                          <p:spTgt spid="1309"/>
                                        </p:tgtEl>
                                        <p:attrNameLst>
                                          <p:attrName>style.visibility</p:attrName>
                                        </p:attrNameLst>
                                      </p:cBhvr>
                                      <p:to>
                                        <p:strVal val="visible"/>
                                      </p:to>
                                    </p:set>
                                    <p:animEffect transition="in" filter="fade">
                                      <p:cBhvr>
                                        <p:cTn id="31" dur="250"/>
                                        <p:tgtEl>
                                          <p:spTgt spid="1309"/>
                                        </p:tgtEl>
                                      </p:cBhvr>
                                    </p:animEffect>
                                  </p:childTnLst>
                                </p:cTn>
                              </p:par>
                            </p:childTnLst>
                          </p:cTn>
                        </p:par>
                        <p:par>
                          <p:cTn id="32" fill="hold">
                            <p:stCondLst>
                              <p:cond delay="3500"/>
                            </p:stCondLst>
                            <p:childTnLst>
                              <p:par>
                                <p:cTn id="33" presetID="10" presetClass="entr" fill="hold" grpId="7" nodeType="afterEffect">
                                  <p:stCondLst>
                                    <p:cond delay="0"/>
                                  </p:stCondLst>
                                  <p:iterate>
                                    <p:tmAbs val="0"/>
                                  </p:iterate>
                                  <p:childTnLst>
                                    <p:set>
                                      <p:cBhvr>
                                        <p:cTn id="34" fill="hold"/>
                                        <p:tgtEl>
                                          <p:spTgt spid="1310"/>
                                        </p:tgtEl>
                                        <p:attrNameLst>
                                          <p:attrName>style.visibility</p:attrName>
                                        </p:attrNameLst>
                                      </p:cBhvr>
                                      <p:to>
                                        <p:strVal val="visible"/>
                                      </p:to>
                                    </p:set>
                                    <p:animEffect transition="in" filter="fade">
                                      <p:cBhvr>
                                        <p:cTn id="35" dur="250"/>
                                        <p:tgtEl>
                                          <p:spTgt spid="1310"/>
                                        </p:tgtEl>
                                      </p:cBhvr>
                                    </p:animEffect>
                                  </p:childTnLst>
                                </p:cTn>
                              </p:par>
                            </p:childTnLst>
                          </p:cTn>
                        </p:par>
                        <p:par>
                          <p:cTn id="36" fill="hold">
                            <p:stCondLst>
                              <p:cond delay="3750"/>
                            </p:stCondLst>
                            <p:childTnLst>
                              <p:par>
                                <p:cTn id="37" presetID="10" presetClass="entr" fill="hold" grpId="8" nodeType="afterEffect">
                                  <p:stCondLst>
                                    <p:cond delay="0"/>
                                  </p:stCondLst>
                                  <p:iterate>
                                    <p:tmAbs val="0"/>
                                  </p:iterate>
                                  <p:childTnLst>
                                    <p:set>
                                      <p:cBhvr>
                                        <p:cTn id="38" fill="hold"/>
                                        <p:tgtEl>
                                          <p:spTgt spid="1311"/>
                                        </p:tgtEl>
                                        <p:attrNameLst>
                                          <p:attrName>style.visibility</p:attrName>
                                        </p:attrNameLst>
                                      </p:cBhvr>
                                      <p:to>
                                        <p:strVal val="visible"/>
                                      </p:to>
                                    </p:set>
                                    <p:animEffect transition="in" filter="fade">
                                      <p:cBhvr>
                                        <p:cTn id="39" dur="250"/>
                                        <p:tgtEl>
                                          <p:spTgt spid="1311"/>
                                        </p:tgtEl>
                                      </p:cBhvr>
                                    </p:animEffect>
                                  </p:childTnLst>
                                </p:cTn>
                              </p:par>
                            </p:childTnLst>
                          </p:cTn>
                        </p:par>
                        <p:par>
                          <p:cTn id="40" fill="hold">
                            <p:stCondLst>
                              <p:cond delay="4000"/>
                            </p:stCondLst>
                            <p:childTnLst>
                              <p:par>
                                <p:cTn id="41" presetID="10" presetClass="entr" fill="hold" grpId="9" nodeType="afterEffect">
                                  <p:stCondLst>
                                    <p:cond delay="0"/>
                                  </p:stCondLst>
                                  <p:iterate>
                                    <p:tmAbs val="0"/>
                                  </p:iterate>
                                  <p:childTnLst>
                                    <p:set>
                                      <p:cBhvr>
                                        <p:cTn id="42" fill="hold"/>
                                        <p:tgtEl>
                                          <p:spTgt spid="1335"/>
                                        </p:tgtEl>
                                        <p:attrNameLst>
                                          <p:attrName>style.visibility</p:attrName>
                                        </p:attrNameLst>
                                      </p:cBhvr>
                                      <p:to>
                                        <p:strVal val="visible"/>
                                      </p:to>
                                    </p:set>
                                    <p:animEffect transition="in" filter="fade">
                                      <p:cBhvr>
                                        <p:cTn id="43" dur="250"/>
                                        <p:tgtEl>
                                          <p:spTgt spid="1335"/>
                                        </p:tgtEl>
                                      </p:cBhvr>
                                    </p:animEffect>
                                  </p:childTnLst>
                                </p:cTn>
                              </p:par>
                            </p:childTnLst>
                          </p:cTn>
                        </p:par>
                        <p:par>
                          <p:cTn id="44" fill="hold">
                            <p:stCondLst>
                              <p:cond delay="4250"/>
                            </p:stCondLst>
                            <p:childTnLst>
                              <p:par>
                                <p:cTn id="45" presetID="10" presetClass="entr" fill="hold" grpId="10" nodeType="afterEffect">
                                  <p:stCondLst>
                                    <p:cond delay="0"/>
                                  </p:stCondLst>
                                  <p:iterate>
                                    <p:tmAbs val="0"/>
                                  </p:iterate>
                                  <p:childTnLst>
                                    <p:set>
                                      <p:cBhvr>
                                        <p:cTn id="46" fill="hold"/>
                                        <p:tgtEl>
                                          <p:spTgt spid="1312"/>
                                        </p:tgtEl>
                                        <p:attrNameLst>
                                          <p:attrName>style.visibility</p:attrName>
                                        </p:attrNameLst>
                                      </p:cBhvr>
                                      <p:to>
                                        <p:strVal val="visible"/>
                                      </p:to>
                                    </p:set>
                                    <p:animEffect transition="in" filter="fade">
                                      <p:cBhvr>
                                        <p:cTn id="47" dur="250"/>
                                        <p:tgtEl>
                                          <p:spTgt spid="1312"/>
                                        </p:tgtEl>
                                      </p:cBhvr>
                                    </p:animEffect>
                                  </p:childTnLst>
                                </p:cTn>
                              </p:par>
                            </p:childTnLst>
                          </p:cTn>
                        </p:par>
                        <p:par>
                          <p:cTn id="48" fill="hold">
                            <p:stCondLst>
                              <p:cond delay="4500"/>
                            </p:stCondLst>
                            <p:childTnLst>
                              <p:par>
                                <p:cTn id="49" presetID="10" presetClass="entr" fill="hold" grpId="11" nodeType="afterEffect">
                                  <p:stCondLst>
                                    <p:cond delay="0"/>
                                  </p:stCondLst>
                                  <p:iterate>
                                    <p:tmAbs val="0"/>
                                  </p:iterate>
                                  <p:childTnLst>
                                    <p:set>
                                      <p:cBhvr>
                                        <p:cTn id="50" fill="hold"/>
                                        <p:tgtEl>
                                          <p:spTgt spid="1313"/>
                                        </p:tgtEl>
                                        <p:attrNameLst>
                                          <p:attrName>style.visibility</p:attrName>
                                        </p:attrNameLst>
                                      </p:cBhvr>
                                      <p:to>
                                        <p:strVal val="visible"/>
                                      </p:to>
                                    </p:set>
                                    <p:animEffect transition="in" filter="fade">
                                      <p:cBhvr>
                                        <p:cTn id="51" dur="250"/>
                                        <p:tgtEl>
                                          <p:spTgt spid="1313"/>
                                        </p:tgtEl>
                                      </p:cBhvr>
                                    </p:animEffect>
                                  </p:childTnLst>
                                </p:cTn>
                              </p:par>
                            </p:childTnLst>
                          </p:cTn>
                        </p:par>
                        <p:par>
                          <p:cTn id="52" fill="hold">
                            <p:stCondLst>
                              <p:cond delay="4750"/>
                            </p:stCondLst>
                            <p:childTnLst>
                              <p:par>
                                <p:cTn id="53" presetID="10" presetClass="entr" fill="hold" grpId="12" nodeType="afterEffect">
                                  <p:stCondLst>
                                    <p:cond delay="0"/>
                                  </p:stCondLst>
                                  <p:iterate>
                                    <p:tmAbs val="0"/>
                                  </p:iterate>
                                  <p:childTnLst>
                                    <p:set>
                                      <p:cBhvr>
                                        <p:cTn id="54" fill="hold"/>
                                        <p:tgtEl>
                                          <p:spTgt spid="1334"/>
                                        </p:tgtEl>
                                        <p:attrNameLst>
                                          <p:attrName>style.visibility</p:attrName>
                                        </p:attrNameLst>
                                      </p:cBhvr>
                                      <p:to>
                                        <p:strVal val="visible"/>
                                      </p:to>
                                    </p:set>
                                    <p:animEffect transition="in" filter="fade">
                                      <p:cBhvr>
                                        <p:cTn id="55" dur="250"/>
                                        <p:tgtEl>
                                          <p:spTgt spid="1334"/>
                                        </p:tgtEl>
                                      </p:cBhvr>
                                    </p:animEffect>
                                  </p:childTnLst>
                                </p:cTn>
                              </p:par>
                            </p:childTnLst>
                          </p:cTn>
                        </p:par>
                        <p:par>
                          <p:cTn id="56" fill="hold">
                            <p:stCondLst>
                              <p:cond delay="5000"/>
                            </p:stCondLst>
                            <p:childTnLst>
                              <p:par>
                                <p:cTn id="57" presetID="10" presetClass="entr" fill="hold" grpId="13" nodeType="afterEffect">
                                  <p:stCondLst>
                                    <p:cond delay="0"/>
                                  </p:stCondLst>
                                  <p:iterate>
                                    <p:tmAbs val="0"/>
                                  </p:iterate>
                                  <p:childTnLst>
                                    <p:set>
                                      <p:cBhvr>
                                        <p:cTn id="58" fill="hold"/>
                                        <p:tgtEl>
                                          <p:spTgt spid="1314"/>
                                        </p:tgtEl>
                                        <p:attrNameLst>
                                          <p:attrName>style.visibility</p:attrName>
                                        </p:attrNameLst>
                                      </p:cBhvr>
                                      <p:to>
                                        <p:strVal val="visible"/>
                                      </p:to>
                                    </p:set>
                                    <p:animEffect transition="in" filter="fade">
                                      <p:cBhvr>
                                        <p:cTn id="59" dur="250"/>
                                        <p:tgtEl>
                                          <p:spTgt spid="1314"/>
                                        </p:tgtEl>
                                      </p:cBhvr>
                                    </p:animEffect>
                                  </p:childTnLst>
                                </p:cTn>
                              </p:par>
                            </p:childTnLst>
                          </p:cTn>
                        </p:par>
                        <p:par>
                          <p:cTn id="60" fill="hold">
                            <p:stCondLst>
                              <p:cond delay="5250"/>
                            </p:stCondLst>
                            <p:childTnLst>
                              <p:par>
                                <p:cTn id="61" presetID="10" presetClass="entr" fill="hold" grpId="14" nodeType="afterEffect">
                                  <p:stCondLst>
                                    <p:cond delay="0"/>
                                  </p:stCondLst>
                                  <p:iterate>
                                    <p:tmAbs val="0"/>
                                  </p:iterate>
                                  <p:childTnLst>
                                    <p:set>
                                      <p:cBhvr>
                                        <p:cTn id="62" fill="hold"/>
                                        <p:tgtEl>
                                          <p:spTgt spid="1315"/>
                                        </p:tgtEl>
                                        <p:attrNameLst>
                                          <p:attrName>style.visibility</p:attrName>
                                        </p:attrNameLst>
                                      </p:cBhvr>
                                      <p:to>
                                        <p:strVal val="visible"/>
                                      </p:to>
                                    </p:set>
                                    <p:animEffect transition="in" filter="fade">
                                      <p:cBhvr>
                                        <p:cTn id="63" dur="250"/>
                                        <p:tgtEl>
                                          <p:spTgt spid="1315"/>
                                        </p:tgtEl>
                                      </p:cBhvr>
                                    </p:animEffect>
                                  </p:childTnLst>
                                </p:cTn>
                              </p:par>
                            </p:childTnLst>
                          </p:cTn>
                        </p:par>
                        <p:par>
                          <p:cTn id="64" fill="hold">
                            <p:stCondLst>
                              <p:cond delay="5500"/>
                            </p:stCondLst>
                            <p:childTnLst>
                              <p:par>
                                <p:cTn id="65" presetID="10" presetClass="entr" fill="hold" grpId="15" nodeType="afterEffect">
                                  <p:stCondLst>
                                    <p:cond delay="0"/>
                                  </p:stCondLst>
                                  <p:iterate>
                                    <p:tmAbs val="0"/>
                                  </p:iterate>
                                  <p:childTnLst>
                                    <p:set>
                                      <p:cBhvr>
                                        <p:cTn id="66" fill="hold"/>
                                        <p:tgtEl>
                                          <p:spTgt spid="1316"/>
                                        </p:tgtEl>
                                        <p:attrNameLst>
                                          <p:attrName>style.visibility</p:attrName>
                                        </p:attrNameLst>
                                      </p:cBhvr>
                                      <p:to>
                                        <p:strVal val="visible"/>
                                      </p:to>
                                    </p:set>
                                    <p:animEffect transition="in" filter="fade">
                                      <p:cBhvr>
                                        <p:cTn id="67" dur="250"/>
                                        <p:tgtEl>
                                          <p:spTgt spid="1316"/>
                                        </p:tgtEl>
                                      </p:cBhvr>
                                    </p:animEffect>
                                  </p:childTnLst>
                                </p:cTn>
                              </p:par>
                            </p:childTnLst>
                          </p:cTn>
                        </p:par>
                        <p:par>
                          <p:cTn id="68" fill="hold">
                            <p:stCondLst>
                              <p:cond delay="5750"/>
                            </p:stCondLst>
                            <p:childTnLst>
                              <p:par>
                                <p:cTn id="69" presetID="10" presetClass="entr" fill="hold" grpId="16" nodeType="afterEffect">
                                  <p:stCondLst>
                                    <p:cond delay="0"/>
                                  </p:stCondLst>
                                  <p:iterate>
                                    <p:tmAbs val="0"/>
                                  </p:iterate>
                                  <p:childTnLst>
                                    <p:set>
                                      <p:cBhvr>
                                        <p:cTn id="70" fill="hold"/>
                                        <p:tgtEl>
                                          <p:spTgt spid="1317"/>
                                        </p:tgtEl>
                                        <p:attrNameLst>
                                          <p:attrName>style.visibility</p:attrName>
                                        </p:attrNameLst>
                                      </p:cBhvr>
                                      <p:to>
                                        <p:strVal val="visible"/>
                                      </p:to>
                                    </p:set>
                                    <p:animEffect transition="in" filter="fade">
                                      <p:cBhvr>
                                        <p:cTn id="71" dur="250"/>
                                        <p:tgtEl>
                                          <p:spTgt spid="1317"/>
                                        </p:tgtEl>
                                      </p:cBhvr>
                                    </p:animEffect>
                                  </p:childTnLst>
                                </p:cTn>
                              </p:par>
                            </p:childTnLst>
                          </p:cTn>
                        </p:par>
                        <p:par>
                          <p:cTn id="72" fill="hold">
                            <p:stCondLst>
                              <p:cond delay="6000"/>
                            </p:stCondLst>
                            <p:childTnLst>
                              <p:par>
                                <p:cTn id="73" presetID="10" presetClass="entr" fill="hold" grpId="17" nodeType="afterEffect">
                                  <p:stCondLst>
                                    <p:cond delay="0"/>
                                  </p:stCondLst>
                                  <p:iterate>
                                    <p:tmAbs val="0"/>
                                  </p:iterate>
                                  <p:childTnLst>
                                    <p:set>
                                      <p:cBhvr>
                                        <p:cTn id="74" fill="hold"/>
                                        <p:tgtEl>
                                          <p:spTgt spid="1318"/>
                                        </p:tgtEl>
                                        <p:attrNameLst>
                                          <p:attrName>style.visibility</p:attrName>
                                        </p:attrNameLst>
                                      </p:cBhvr>
                                      <p:to>
                                        <p:strVal val="visible"/>
                                      </p:to>
                                    </p:set>
                                    <p:animEffect transition="in" filter="fade">
                                      <p:cBhvr>
                                        <p:cTn id="75" dur="250"/>
                                        <p:tgtEl>
                                          <p:spTgt spid="1318"/>
                                        </p:tgtEl>
                                      </p:cBhvr>
                                    </p:animEffect>
                                  </p:childTnLst>
                                </p:cTn>
                              </p:par>
                            </p:childTnLst>
                          </p:cTn>
                        </p:par>
                        <p:par>
                          <p:cTn id="76" fill="hold">
                            <p:stCondLst>
                              <p:cond delay="6250"/>
                            </p:stCondLst>
                            <p:childTnLst>
                              <p:par>
                                <p:cTn id="77" presetID="10" presetClass="entr" fill="hold" grpId="18" nodeType="afterEffect">
                                  <p:stCondLst>
                                    <p:cond delay="0"/>
                                  </p:stCondLst>
                                  <p:iterate>
                                    <p:tmAbs val="0"/>
                                  </p:iterate>
                                  <p:childTnLst>
                                    <p:set>
                                      <p:cBhvr>
                                        <p:cTn id="78" fill="hold"/>
                                        <p:tgtEl>
                                          <p:spTgt spid="1319"/>
                                        </p:tgtEl>
                                        <p:attrNameLst>
                                          <p:attrName>style.visibility</p:attrName>
                                        </p:attrNameLst>
                                      </p:cBhvr>
                                      <p:to>
                                        <p:strVal val="visible"/>
                                      </p:to>
                                    </p:set>
                                    <p:animEffect transition="in" filter="fade">
                                      <p:cBhvr>
                                        <p:cTn id="79" dur="250"/>
                                        <p:tgtEl>
                                          <p:spTgt spid="1319"/>
                                        </p:tgtEl>
                                      </p:cBhvr>
                                    </p:animEffect>
                                  </p:childTnLst>
                                </p:cTn>
                              </p:par>
                            </p:childTnLst>
                          </p:cTn>
                        </p:par>
                        <p:par>
                          <p:cTn id="80" fill="hold">
                            <p:stCondLst>
                              <p:cond delay="6500"/>
                            </p:stCondLst>
                            <p:childTnLst>
                              <p:par>
                                <p:cTn id="81" presetID="10" presetClass="entr" fill="hold" grpId="19" nodeType="afterEffect">
                                  <p:stCondLst>
                                    <p:cond delay="0"/>
                                  </p:stCondLst>
                                  <p:iterate>
                                    <p:tmAbs val="0"/>
                                  </p:iterate>
                                  <p:childTnLst>
                                    <p:set>
                                      <p:cBhvr>
                                        <p:cTn id="82" fill="hold"/>
                                        <p:tgtEl>
                                          <p:spTgt spid="1320"/>
                                        </p:tgtEl>
                                        <p:attrNameLst>
                                          <p:attrName>style.visibility</p:attrName>
                                        </p:attrNameLst>
                                      </p:cBhvr>
                                      <p:to>
                                        <p:strVal val="visible"/>
                                      </p:to>
                                    </p:set>
                                    <p:animEffect transition="in" filter="fade">
                                      <p:cBhvr>
                                        <p:cTn id="83" dur="250"/>
                                        <p:tgtEl>
                                          <p:spTgt spid="1320"/>
                                        </p:tgtEl>
                                      </p:cBhvr>
                                    </p:animEffect>
                                  </p:childTnLst>
                                </p:cTn>
                              </p:par>
                            </p:childTnLst>
                          </p:cTn>
                        </p:par>
                        <p:par>
                          <p:cTn id="84" fill="hold">
                            <p:stCondLst>
                              <p:cond delay="6750"/>
                            </p:stCondLst>
                            <p:childTnLst>
                              <p:par>
                                <p:cTn id="85" presetID="10" presetClass="entr" fill="hold" grpId="20" nodeType="afterEffect">
                                  <p:stCondLst>
                                    <p:cond delay="0"/>
                                  </p:stCondLst>
                                  <p:iterate>
                                    <p:tmAbs val="0"/>
                                  </p:iterate>
                                  <p:childTnLst>
                                    <p:set>
                                      <p:cBhvr>
                                        <p:cTn id="86" fill="hold"/>
                                        <p:tgtEl>
                                          <p:spTgt spid="1321"/>
                                        </p:tgtEl>
                                        <p:attrNameLst>
                                          <p:attrName>style.visibility</p:attrName>
                                        </p:attrNameLst>
                                      </p:cBhvr>
                                      <p:to>
                                        <p:strVal val="visible"/>
                                      </p:to>
                                    </p:set>
                                    <p:animEffect transition="in" filter="fade">
                                      <p:cBhvr>
                                        <p:cTn id="87" dur="250"/>
                                        <p:tgtEl>
                                          <p:spTgt spid="1321"/>
                                        </p:tgtEl>
                                      </p:cBhvr>
                                    </p:animEffect>
                                  </p:childTnLst>
                                </p:cTn>
                              </p:par>
                            </p:childTnLst>
                          </p:cTn>
                        </p:par>
                        <p:par>
                          <p:cTn id="88" fill="hold">
                            <p:stCondLst>
                              <p:cond delay="7000"/>
                            </p:stCondLst>
                            <p:childTnLst>
                              <p:par>
                                <p:cTn id="89" presetID="10" presetClass="entr" fill="hold" grpId="21" nodeType="afterEffect">
                                  <p:stCondLst>
                                    <p:cond delay="0"/>
                                  </p:stCondLst>
                                  <p:iterate>
                                    <p:tmAbs val="0"/>
                                  </p:iterate>
                                  <p:childTnLst>
                                    <p:set>
                                      <p:cBhvr>
                                        <p:cTn id="90" fill="hold"/>
                                        <p:tgtEl>
                                          <p:spTgt spid="1337"/>
                                        </p:tgtEl>
                                        <p:attrNameLst>
                                          <p:attrName>style.visibility</p:attrName>
                                        </p:attrNameLst>
                                      </p:cBhvr>
                                      <p:to>
                                        <p:strVal val="visible"/>
                                      </p:to>
                                    </p:set>
                                    <p:animEffect transition="in" filter="fade">
                                      <p:cBhvr>
                                        <p:cTn id="91" dur="250"/>
                                        <p:tgtEl>
                                          <p:spTgt spid="1337"/>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22" nodeType="clickEffect">
                                  <p:stCondLst>
                                    <p:cond delay="0"/>
                                  </p:stCondLst>
                                  <p:iterate>
                                    <p:tmAbs val="0"/>
                                  </p:iterate>
                                  <p:childTnLst>
                                    <p:set>
                                      <p:cBhvr>
                                        <p:cTn id="95" fill="hold"/>
                                        <p:tgtEl>
                                          <p:spTgt spid="1273"/>
                                        </p:tgtEl>
                                        <p:attrNameLst>
                                          <p:attrName>style.visibility</p:attrName>
                                        </p:attrNameLst>
                                      </p:cBhvr>
                                      <p:to>
                                        <p:strVal val="visible"/>
                                      </p:to>
                                    </p:set>
                                    <p:anim calcmode="lin" valueType="num">
                                      <p:cBhvr>
                                        <p:cTn id="96" dur="500" fill="hold"/>
                                        <p:tgtEl>
                                          <p:spTgt spid="1273"/>
                                        </p:tgtEl>
                                        <p:attrNameLst>
                                          <p:attrName>ppt_x</p:attrName>
                                        </p:attrNameLst>
                                      </p:cBhvr>
                                      <p:tavLst>
                                        <p:tav tm="0">
                                          <p:val>
                                            <p:strVal val="#ppt_x"/>
                                          </p:val>
                                        </p:tav>
                                        <p:tav tm="100000">
                                          <p:val>
                                            <p:strVal val="#ppt_x"/>
                                          </p:val>
                                        </p:tav>
                                      </p:tavLst>
                                    </p:anim>
                                    <p:anim calcmode="lin" valueType="num">
                                      <p:cBhvr>
                                        <p:cTn id="97" dur="500" fill="hold"/>
                                        <p:tgtEl>
                                          <p:spTgt spid="1273"/>
                                        </p:tgtEl>
                                        <p:attrNameLst>
                                          <p:attrName>ppt_y</p:attrName>
                                        </p:attrNameLst>
                                      </p:cBhvr>
                                      <p:tavLst>
                                        <p:tav tm="0">
                                          <p:val>
                                            <p:strVal val="1+#ppt_h/2"/>
                                          </p:val>
                                        </p:tav>
                                        <p:tav tm="100000">
                                          <p:val>
                                            <p:strVal val="#ppt_y"/>
                                          </p:val>
                                        </p:tav>
                                      </p:tavLst>
                                    </p:anim>
                                  </p:childTnLst>
                                </p:cTn>
                              </p:par>
                            </p:childTnLst>
                          </p:cTn>
                        </p:par>
                        <p:par>
                          <p:cTn id="98" fill="hold">
                            <p:stCondLst>
                              <p:cond delay="500"/>
                            </p:stCondLst>
                            <p:childTnLst>
                              <p:par>
                                <p:cTn id="99" presetID="1" presetClass="entr" presetSubtype="0" fill="hold" grpId="23" nodeType="afterEffect">
                                  <p:stCondLst>
                                    <p:cond delay="0"/>
                                  </p:stCondLst>
                                  <p:iterate type="lt">
                                    <p:tmAbs val="100"/>
                                  </p:iterate>
                                  <p:childTnLst>
                                    <p:set>
                                      <p:cBhvr>
                                        <p:cTn id="100" fill="hold"/>
                                        <p:tgtEl>
                                          <p:spTgt spid="134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ntr" fill="hold" grpId="24" nodeType="clickEffect">
                                  <p:stCondLst>
                                    <p:cond delay="0"/>
                                  </p:stCondLst>
                                  <p:iterate>
                                    <p:tmAbs val="0"/>
                                  </p:iterate>
                                  <p:childTnLst>
                                    <p:set>
                                      <p:cBhvr>
                                        <p:cTn id="104" fill="hold"/>
                                        <p:tgtEl>
                                          <p:spTgt spid="1343"/>
                                        </p:tgtEl>
                                        <p:attrNameLst>
                                          <p:attrName>style.visibility</p:attrName>
                                        </p:attrNameLst>
                                      </p:cBhvr>
                                      <p:to>
                                        <p:strVal val="visible"/>
                                      </p:to>
                                    </p:set>
                                    <p:animEffect transition="in" filter="fade">
                                      <p:cBhvr>
                                        <p:cTn id="105" dur="500"/>
                                        <p:tgtEl>
                                          <p:spTgt spid="134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fill="hold" grpId="25" nodeType="clickEffect">
                                  <p:stCondLst>
                                    <p:cond delay="0"/>
                                  </p:stCondLst>
                                  <p:iterate>
                                    <p:tmAbs val="0"/>
                                  </p:iterate>
                                  <p:childTnLst>
                                    <p:set>
                                      <p:cBhvr>
                                        <p:cTn id="109" fill="hold"/>
                                        <p:tgtEl>
                                          <p:spTgt spid="1274"/>
                                        </p:tgtEl>
                                        <p:attrNameLst>
                                          <p:attrName>style.visibility</p:attrName>
                                        </p:attrNameLst>
                                      </p:cBhvr>
                                      <p:to>
                                        <p:strVal val="visible"/>
                                      </p:to>
                                    </p:set>
                                    <p:animEffect transition="in" filter="fade">
                                      <p:cBhvr>
                                        <p:cTn id="110" dur="500"/>
                                        <p:tgtEl>
                                          <p:spTgt spid="1274"/>
                                        </p:tgtEl>
                                      </p:cBhvr>
                                    </p:animEffect>
                                  </p:childTnLst>
                                </p:cTn>
                              </p:par>
                            </p:childTnLst>
                          </p:cTn>
                        </p:par>
                        <p:par>
                          <p:cTn id="111" fill="hold">
                            <p:stCondLst>
                              <p:cond delay="500"/>
                            </p:stCondLst>
                            <p:childTnLst>
                              <p:par>
                                <p:cTn id="112" presetID="23" presetClass="exit" presetSubtype="32" fill="hold" grpId="26" nodeType="afterEffect">
                                  <p:stCondLst>
                                    <p:cond delay="0"/>
                                  </p:stCondLst>
                                  <p:iterate>
                                    <p:tmAbs val="0"/>
                                  </p:iterate>
                                  <p:childTnLst>
                                    <p:anim calcmode="lin" valueType="num">
                                      <p:cBhvr>
                                        <p:cTn id="113" dur="500" fill="hold"/>
                                        <p:tgtEl>
                                          <p:spTgt spid="1343"/>
                                        </p:tgtEl>
                                        <p:attrNameLst>
                                          <p:attrName>ppt_w</p:attrName>
                                        </p:attrNameLst>
                                      </p:cBhvr>
                                      <p:tavLst>
                                        <p:tav tm="0">
                                          <p:val>
                                            <p:strVal val="ppt_w"/>
                                          </p:val>
                                        </p:tav>
                                        <p:tav tm="100000">
                                          <p:val>
                                            <p:fltVal val="0"/>
                                          </p:val>
                                        </p:tav>
                                      </p:tavLst>
                                    </p:anim>
                                    <p:anim calcmode="lin" valueType="num">
                                      <p:cBhvr>
                                        <p:cTn id="114" dur="500" fill="hold"/>
                                        <p:tgtEl>
                                          <p:spTgt spid="1343"/>
                                        </p:tgtEl>
                                        <p:attrNameLst>
                                          <p:attrName>ppt_h</p:attrName>
                                        </p:attrNameLst>
                                      </p:cBhvr>
                                      <p:tavLst>
                                        <p:tav tm="0">
                                          <p:val>
                                            <p:strVal val="ppt_h"/>
                                          </p:val>
                                        </p:tav>
                                        <p:tav tm="100000">
                                          <p:val>
                                            <p:fltVal val="0"/>
                                          </p:val>
                                        </p:tav>
                                      </p:tavLst>
                                    </p:anim>
                                    <p:set>
                                      <p:cBhvr>
                                        <p:cTn id="115" fill="hold">
                                          <p:stCondLst>
                                            <p:cond delay="499"/>
                                          </p:stCondLst>
                                        </p:cTn>
                                        <p:tgtEl>
                                          <p:spTgt spid="134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fill="hold" grpId="27" nodeType="clickEffect">
                                  <p:stCondLst>
                                    <p:cond delay="0"/>
                                  </p:stCondLst>
                                  <p:iterate>
                                    <p:tmAbs val="0"/>
                                  </p:iterate>
                                  <p:childTnLst>
                                    <p:set>
                                      <p:cBhvr>
                                        <p:cTn id="119" fill="hold"/>
                                        <p:tgtEl>
                                          <p:spTgt spid="1322"/>
                                        </p:tgtEl>
                                        <p:attrNameLst>
                                          <p:attrName>style.visibility</p:attrName>
                                        </p:attrNameLst>
                                      </p:cBhvr>
                                      <p:to>
                                        <p:strVal val="visible"/>
                                      </p:to>
                                    </p:set>
                                    <p:animEffect transition="in" filter="fade">
                                      <p:cBhvr>
                                        <p:cTn id="120" dur="750"/>
                                        <p:tgtEl>
                                          <p:spTgt spid="1322"/>
                                        </p:tgtEl>
                                      </p:cBhvr>
                                    </p:animEffect>
                                  </p:childTnLst>
                                </p:cTn>
                              </p:par>
                            </p:childTnLst>
                          </p:cTn>
                        </p:par>
                        <p:par>
                          <p:cTn id="121" fill="hold">
                            <p:stCondLst>
                              <p:cond delay="750"/>
                            </p:stCondLst>
                            <p:childTnLst>
                              <p:par>
                                <p:cTn id="122" presetID="10" presetClass="entr" fill="hold" grpId="28" nodeType="afterEffect">
                                  <p:stCondLst>
                                    <p:cond delay="0"/>
                                  </p:stCondLst>
                                  <p:iterate>
                                    <p:tmAbs val="0"/>
                                  </p:iterate>
                                  <p:childTnLst>
                                    <p:set>
                                      <p:cBhvr>
                                        <p:cTn id="123" fill="hold"/>
                                        <p:tgtEl>
                                          <p:spTgt spid="1323"/>
                                        </p:tgtEl>
                                        <p:attrNameLst>
                                          <p:attrName>style.visibility</p:attrName>
                                        </p:attrNameLst>
                                      </p:cBhvr>
                                      <p:to>
                                        <p:strVal val="visible"/>
                                      </p:to>
                                    </p:set>
                                    <p:animEffect transition="in" filter="fade">
                                      <p:cBhvr>
                                        <p:cTn id="124" dur="750"/>
                                        <p:tgtEl>
                                          <p:spTgt spid="1323"/>
                                        </p:tgtEl>
                                      </p:cBhvr>
                                    </p:animEffect>
                                  </p:childTnLst>
                                </p:cTn>
                              </p:par>
                            </p:childTnLst>
                          </p:cTn>
                        </p:par>
                        <p:par>
                          <p:cTn id="125" fill="hold">
                            <p:stCondLst>
                              <p:cond delay="1500"/>
                            </p:stCondLst>
                            <p:childTnLst>
                              <p:par>
                                <p:cTn id="126" presetID="10" presetClass="entr" fill="hold" grpId="29" nodeType="afterEffect">
                                  <p:stCondLst>
                                    <p:cond delay="0"/>
                                  </p:stCondLst>
                                  <p:iterate>
                                    <p:tmAbs val="0"/>
                                  </p:iterate>
                                  <p:childTnLst>
                                    <p:set>
                                      <p:cBhvr>
                                        <p:cTn id="127" fill="hold"/>
                                        <p:tgtEl>
                                          <p:spTgt spid="1324"/>
                                        </p:tgtEl>
                                        <p:attrNameLst>
                                          <p:attrName>style.visibility</p:attrName>
                                        </p:attrNameLst>
                                      </p:cBhvr>
                                      <p:to>
                                        <p:strVal val="visible"/>
                                      </p:to>
                                    </p:set>
                                    <p:animEffect transition="in" filter="fade">
                                      <p:cBhvr>
                                        <p:cTn id="128" dur="750"/>
                                        <p:tgtEl>
                                          <p:spTgt spid="1324"/>
                                        </p:tgtEl>
                                      </p:cBhvr>
                                    </p:animEffect>
                                  </p:childTnLst>
                                </p:cTn>
                              </p:par>
                            </p:childTnLst>
                          </p:cTn>
                        </p:par>
                        <p:par>
                          <p:cTn id="129" fill="hold">
                            <p:stCondLst>
                              <p:cond delay="2250"/>
                            </p:stCondLst>
                            <p:childTnLst>
                              <p:par>
                                <p:cTn id="130" presetID="10" presetClass="exit" fill="hold" grpId="30" nodeType="afterEffect">
                                  <p:stCondLst>
                                    <p:cond delay="0"/>
                                  </p:stCondLst>
                                  <p:iterate>
                                    <p:tmAbs val="0"/>
                                  </p:iterate>
                                  <p:childTnLst>
                                    <p:animEffect transition="out" filter="fade">
                                      <p:cBhvr>
                                        <p:cTn id="131" dur="250" fill="hold"/>
                                        <p:tgtEl>
                                          <p:spTgt spid="1312"/>
                                        </p:tgtEl>
                                      </p:cBhvr>
                                    </p:animEffect>
                                    <p:set>
                                      <p:cBhvr>
                                        <p:cTn id="132" fill="hold">
                                          <p:stCondLst>
                                            <p:cond delay="249"/>
                                          </p:stCondLst>
                                        </p:cTn>
                                        <p:tgtEl>
                                          <p:spTgt spid="1312"/>
                                        </p:tgtEl>
                                        <p:attrNameLst>
                                          <p:attrName>style.visibility</p:attrName>
                                        </p:attrNameLst>
                                      </p:cBhvr>
                                      <p:to>
                                        <p:strVal val="hidden"/>
                                      </p:to>
                                    </p:set>
                                  </p:childTnLst>
                                </p:cTn>
                              </p:par>
                            </p:childTnLst>
                          </p:cTn>
                        </p:par>
                        <p:par>
                          <p:cTn id="133" fill="hold">
                            <p:stCondLst>
                              <p:cond delay="2500"/>
                            </p:stCondLst>
                            <p:childTnLst>
                              <p:par>
                                <p:cTn id="134" presetID="10" presetClass="exit" fill="hold" grpId="31" nodeType="afterEffect">
                                  <p:stCondLst>
                                    <p:cond delay="0"/>
                                  </p:stCondLst>
                                  <p:iterate>
                                    <p:tmAbs val="0"/>
                                  </p:iterate>
                                  <p:childTnLst>
                                    <p:animEffect transition="out" filter="fade">
                                      <p:cBhvr>
                                        <p:cTn id="135" dur="250" fill="hold"/>
                                        <p:tgtEl>
                                          <p:spTgt spid="1319"/>
                                        </p:tgtEl>
                                      </p:cBhvr>
                                    </p:animEffect>
                                    <p:set>
                                      <p:cBhvr>
                                        <p:cTn id="136" fill="hold">
                                          <p:stCondLst>
                                            <p:cond delay="249"/>
                                          </p:stCondLst>
                                        </p:cTn>
                                        <p:tgtEl>
                                          <p:spTgt spid="1319"/>
                                        </p:tgtEl>
                                        <p:attrNameLst>
                                          <p:attrName>style.visibility</p:attrName>
                                        </p:attrNameLst>
                                      </p:cBhvr>
                                      <p:to>
                                        <p:strVal val="hidden"/>
                                      </p:to>
                                    </p:set>
                                  </p:childTnLst>
                                </p:cTn>
                              </p:par>
                            </p:childTnLst>
                          </p:cTn>
                        </p:par>
                        <p:par>
                          <p:cTn id="137" fill="hold">
                            <p:stCondLst>
                              <p:cond delay="2750"/>
                            </p:stCondLst>
                            <p:childTnLst>
                              <p:par>
                                <p:cTn id="138" presetID="10" presetClass="exit" fill="hold" grpId="32" nodeType="afterEffect">
                                  <p:stCondLst>
                                    <p:cond delay="0"/>
                                  </p:stCondLst>
                                  <p:iterate>
                                    <p:tmAbs val="0"/>
                                  </p:iterate>
                                  <p:childTnLst>
                                    <p:animEffect transition="out" filter="fade">
                                      <p:cBhvr>
                                        <p:cTn id="139" dur="250" fill="hold"/>
                                        <p:tgtEl>
                                          <p:spTgt spid="1320"/>
                                        </p:tgtEl>
                                      </p:cBhvr>
                                    </p:animEffect>
                                    <p:set>
                                      <p:cBhvr>
                                        <p:cTn id="140" fill="hold">
                                          <p:stCondLst>
                                            <p:cond delay="249"/>
                                          </p:stCondLst>
                                        </p:cTn>
                                        <p:tgtEl>
                                          <p:spTgt spid="1320"/>
                                        </p:tgtEl>
                                        <p:attrNameLst>
                                          <p:attrName>style.visibility</p:attrName>
                                        </p:attrNameLst>
                                      </p:cBhvr>
                                      <p:to>
                                        <p:strVal val="hidden"/>
                                      </p:to>
                                    </p:set>
                                  </p:childTnLst>
                                </p:cTn>
                              </p:par>
                            </p:childTnLst>
                          </p:cTn>
                        </p:par>
                        <p:par>
                          <p:cTn id="141" fill="hold">
                            <p:stCondLst>
                              <p:cond delay="0"/>
                            </p:stCondLst>
                            <p:childTnLst>
                              <p:par>
                                <p:cTn id="142" presetID="-1" presetClass="path" presetSubtype="0" accel="50000" decel="50000" fill="hold" nodeType="afterEffect">
                                  <p:stCondLst>
                                    <p:cond delay="0"/>
                                  </p:stCondLst>
                                  <p:childTnLst>
                                    <p:animMotion origin="layout" path="M 0.000000 0.000000 L 0.352345 -0.000694" pathEditMode="relative">
                                      <p:cBhvr>
                                        <p:cTn id="143" dur="500" fill="hold"/>
                                        <p:tgtEl>
                                          <p:spTgt spid="1323"/>
                                        </p:tgtEl>
                                        <p:attrNameLst>
                                          <p:attrName>ppt_x</p:attrName>
                                          <p:attrName>ppt_y</p:attrName>
                                        </p:attrNameLst>
                                      </p:cBhvr>
                                    </p:animMotion>
                                  </p:childTnLst>
                                </p:cTn>
                              </p:par>
                            </p:childTnLst>
                          </p:cTn>
                        </p:par>
                        <p:par>
                          <p:cTn id="144" fill="hold">
                            <p:stCondLst>
                              <p:cond delay="0"/>
                            </p:stCondLst>
                            <p:childTnLst>
                              <p:par>
                                <p:cTn id="145" presetID="-1" presetClass="path" presetSubtype="0" accel="50000" decel="50000" fill="hold" nodeType="withEffect">
                                  <p:stCondLst>
                                    <p:cond delay="0"/>
                                  </p:stCondLst>
                                  <p:childTnLst>
                                    <p:animMotion origin="layout" path="M 0.000000 0.000000 C 0.000000 0.000000 -0.089000 -0.105256 -0.164575 -0.109954 C -0.289673 -0.117730 -0.352218 0.002807 -0.352218 0.000868" pathEditMode="relative">
                                      <p:cBhvr>
                                        <p:cTn id="146" dur="500" fill="hold"/>
                                        <p:tgtEl>
                                          <p:spTgt spid="1324"/>
                                        </p:tgtEl>
                                        <p:attrNameLst>
                                          <p:attrName>ppt_x</p:attrName>
                                          <p:attrName>ppt_y</p:attrName>
                                        </p:attrNameLst>
                                      </p:cBhvr>
                                    </p:animMotion>
                                  </p:childTnLst>
                                </p:cTn>
                              </p:par>
                            </p:childTnLst>
                          </p:cTn>
                        </p:par>
                        <p:par>
                          <p:cTn id="147" fill="hold">
                            <p:stCondLst>
                              <p:cond delay="0"/>
                            </p:stCondLst>
                            <p:childTnLst>
                              <p:par>
                                <p:cTn id="148" presetID="-1" presetClass="path" presetSubtype="0" accel="50000" decel="50000" fill="hold" nodeType="afterEffect">
                                  <p:stCondLst>
                                    <p:cond delay="0"/>
                                  </p:stCondLst>
                                  <p:childTnLst>
                                    <p:animMotion origin="layout" path="M 0.000000 0.000000 L 0.307845 -0.000694" pathEditMode="relative">
                                      <p:cBhvr>
                                        <p:cTn id="149" dur="500" fill="hold"/>
                                        <p:tgtEl>
                                          <p:spTgt spid="1322"/>
                                        </p:tgtEl>
                                        <p:attrNameLst>
                                          <p:attrName>ppt_x</p:attrName>
                                          <p:attrName>ppt_y</p:attrName>
                                        </p:attrNameLst>
                                      </p:cBhvr>
                                    </p:animMotion>
                                  </p:childTnLst>
                                </p:cTn>
                              </p:par>
                            </p:childTnLst>
                          </p:cTn>
                        </p:par>
                        <p:par>
                          <p:cTn id="150" fill="hold">
                            <p:stCondLst>
                              <p:cond delay="0"/>
                            </p:stCondLst>
                            <p:childTnLst>
                              <p:par>
                                <p:cTn id="151" presetID="-1" presetClass="path" presetSubtype="0" accel="50000" decel="50000" fill="hold" nodeType="withEffect">
                                  <p:stCondLst>
                                    <p:cond delay="0"/>
                                  </p:stCondLst>
                                  <p:childTnLst>
                                    <p:animMotion origin="layout" path="M -0.352218 0.000868 C -0.352218 0.000868 -0.430404 -0.104255 -0.502706 -0.107907 C -0.574894 -0.111552 -0.660156 0.005556 -0.660156 -0.000694" pathEditMode="relative">
                                      <p:cBhvr>
                                        <p:cTn id="152" dur="500" fill="hold"/>
                                        <p:tgtEl>
                                          <p:spTgt spid="1324"/>
                                        </p:tgtEl>
                                        <p:attrNameLst>
                                          <p:attrName>ppt_x</p:attrName>
                                          <p:attrName>ppt_y</p:attrName>
                                        </p:attrNameLst>
                                      </p:cBhvr>
                                    </p:animMotion>
                                  </p:childTnLst>
                                </p:cTn>
                              </p:par>
                            </p:childTnLst>
                          </p:cTn>
                        </p:par>
                        <p:par>
                          <p:cTn id="153" fill="hold">
                            <p:stCondLst>
                              <p:cond delay="0"/>
                            </p:stCondLst>
                            <p:childTnLst>
                              <p:par>
                                <p:cTn id="154" presetID="-1" presetClass="path" presetSubtype="0" accel="50000" decel="50000" fill="hold" nodeType="afterEffect">
                                  <p:stCondLst>
                                    <p:cond delay="0"/>
                                  </p:stCondLst>
                                  <p:childTnLst>
                                    <p:animMotion origin="layout" path="M 0.000000 0.000000 C 0.000000 0.000000 -0.035360 -0.100535 -0.145313 -0.103472 C -0.277893 -0.107014 -0.307658 0.000600 -0.307658 0.000600" pathEditMode="relative">
                                      <p:cBhvr>
                                        <p:cTn id="155" dur="750" fill="hold"/>
                                        <p:tgtEl>
                                          <p:spTgt spid="1318"/>
                                        </p:tgtEl>
                                        <p:attrNameLst>
                                          <p:attrName>ppt_x</p:attrName>
                                          <p:attrName>ppt_y</p:attrName>
                                        </p:attrNameLst>
                                      </p:cBhvr>
                                    </p:animMotion>
                                  </p:childTnLst>
                                </p:cTn>
                              </p:par>
                            </p:childTnLst>
                          </p:cTn>
                        </p:par>
                        <p:par>
                          <p:cTn id="156" fill="hold">
                            <p:stCondLst>
                              <p:cond delay="0"/>
                            </p:stCondLst>
                            <p:childTnLst>
                              <p:par>
                                <p:cTn id="157" presetID="-1" presetClass="path" presetSubtype="0" accel="50000" decel="50000" fill="hold" nodeType="withEffect">
                                  <p:stCondLst>
                                    <p:cond delay="300"/>
                                  </p:stCondLst>
                                  <p:childTnLst>
                                    <p:animMotion origin="layout" path="M 0.307845 -0.000694 C 0.307845 -0.000694 0.374835 -0.084255 0.456250 -0.090466 C 0.606730 -0.101946 0.615625 0.001389 0.615625 0.001389" pathEditMode="relative">
                                      <p:cBhvr>
                                        <p:cTn id="158" dur="750" fill="hold"/>
                                        <p:tgtEl>
                                          <p:spTgt spid="1322"/>
                                        </p:tgtEl>
                                        <p:attrNameLst>
                                          <p:attrName>ppt_x</p:attrName>
                                          <p:attrName>ppt_y</p:attrName>
                                        </p:attrNameLst>
                                      </p:cBhvr>
                                    </p:animMotion>
                                  </p:childTnLst>
                                </p:cTn>
                              </p:par>
                            </p:childTnLst>
                          </p:cTn>
                        </p:par>
                        <p:par>
                          <p:cTn id="159" fill="hold">
                            <p:stCondLst>
                              <p:cond delay="1050"/>
                            </p:stCondLst>
                            <p:childTnLst>
                              <p:par>
                                <p:cTn id="160" presetID="10" presetClass="entr" fill="hold" grpId="39" nodeType="afterEffect">
                                  <p:stCondLst>
                                    <p:cond delay="0"/>
                                  </p:stCondLst>
                                  <p:iterate>
                                    <p:tmAbs val="0"/>
                                  </p:iterate>
                                  <p:childTnLst>
                                    <p:set>
                                      <p:cBhvr>
                                        <p:cTn id="161" fill="hold"/>
                                        <p:tgtEl>
                                          <p:spTgt spid="1327"/>
                                        </p:tgtEl>
                                        <p:attrNameLst>
                                          <p:attrName>style.visibility</p:attrName>
                                        </p:attrNameLst>
                                      </p:cBhvr>
                                      <p:to>
                                        <p:strVal val="visible"/>
                                      </p:to>
                                    </p:set>
                                    <p:animEffect transition="in" filter="fade">
                                      <p:cBhvr>
                                        <p:cTn id="162" dur="500"/>
                                        <p:tgtEl>
                                          <p:spTgt spid="1327"/>
                                        </p:tgtEl>
                                      </p:cBhvr>
                                    </p:animEffect>
                                  </p:childTnLst>
                                </p:cTn>
                              </p:par>
                            </p:childTnLst>
                          </p:cTn>
                        </p:par>
                        <p:par>
                          <p:cTn id="163" fill="hold">
                            <p:stCondLst>
                              <p:cond delay="1550"/>
                            </p:stCondLst>
                            <p:childTnLst>
                              <p:par>
                                <p:cTn id="164" presetID="10" presetClass="entr" fill="hold" grpId="40" nodeType="afterEffect">
                                  <p:stCondLst>
                                    <p:cond delay="0"/>
                                  </p:stCondLst>
                                  <p:iterate>
                                    <p:tmAbs val="0"/>
                                  </p:iterate>
                                  <p:childTnLst>
                                    <p:set>
                                      <p:cBhvr>
                                        <p:cTn id="165" fill="hold"/>
                                        <p:tgtEl>
                                          <p:spTgt spid="1330"/>
                                        </p:tgtEl>
                                        <p:attrNameLst>
                                          <p:attrName>style.visibility</p:attrName>
                                        </p:attrNameLst>
                                      </p:cBhvr>
                                      <p:to>
                                        <p:strVal val="visible"/>
                                      </p:to>
                                    </p:set>
                                    <p:animEffect transition="in" filter="fade">
                                      <p:cBhvr>
                                        <p:cTn id="166" dur="500"/>
                                        <p:tgtEl>
                                          <p:spTgt spid="1330"/>
                                        </p:tgtEl>
                                      </p:cBhvr>
                                    </p:animEffect>
                                  </p:childTnLst>
                                </p:cTn>
                              </p:par>
                            </p:childTnLst>
                          </p:cTn>
                        </p:par>
                        <p:par>
                          <p:cTn id="167" fill="hold">
                            <p:stCondLst>
                              <p:cond delay="2050"/>
                            </p:stCondLst>
                            <p:childTnLst>
                              <p:par>
                                <p:cTn id="168" presetID="10" presetClass="entr" fill="hold" grpId="41" nodeType="afterEffect">
                                  <p:stCondLst>
                                    <p:cond delay="0"/>
                                  </p:stCondLst>
                                  <p:iterate>
                                    <p:tmAbs val="0"/>
                                  </p:iterate>
                                  <p:childTnLst>
                                    <p:set>
                                      <p:cBhvr>
                                        <p:cTn id="169" fill="hold"/>
                                        <p:tgtEl>
                                          <p:spTgt spid="1333"/>
                                        </p:tgtEl>
                                        <p:attrNameLst>
                                          <p:attrName>style.visibility</p:attrName>
                                        </p:attrNameLst>
                                      </p:cBhvr>
                                      <p:to>
                                        <p:strVal val="visible"/>
                                      </p:to>
                                    </p:set>
                                    <p:animEffect transition="in" filter="fade">
                                      <p:cBhvr>
                                        <p:cTn id="170" dur="500"/>
                                        <p:tgtEl>
                                          <p:spTgt spid="1333"/>
                                        </p:tgtEl>
                                      </p:cBhvr>
                                    </p:animEffect>
                                  </p:childTnLst>
                                </p:cTn>
                              </p:par>
                            </p:childTnLst>
                          </p:cTn>
                        </p:par>
                        <p:par>
                          <p:cTn id="171" fill="hold">
                            <p:stCondLst>
                              <p:cond delay="0"/>
                            </p:stCondLst>
                            <p:childTnLst>
                              <p:par>
                                <p:cTn id="172" presetID="-1" presetClass="path" presetSubtype="0" accel="50000" decel="50000" fill="hold" nodeType="afterEffect">
                                  <p:stCondLst>
                                    <p:cond delay="0"/>
                                  </p:stCondLst>
                                  <p:childTnLst>
                                    <p:animMotion origin="layout" path="M 0.000000 0.000000 L 0.043750 0.004080" pathEditMode="relative">
                                      <p:cBhvr>
                                        <p:cTn id="173" dur="500" fill="hold"/>
                                        <p:tgtEl>
                                          <p:spTgt spid="1330"/>
                                        </p:tgtEl>
                                        <p:attrNameLst>
                                          <p:attrName>ppt_x</p:attrName>
                                          <p:attrName>ppt_y</p:attrName>
                                        </p:attrNameLst>
                                      </p:cBhvr>
                                    </p:animMotion>
                                  </p:childTnLst>
                                </p:cTn>
                              </p:par>
                            </p:childTnLst>
                          </p:cTn>
                        </p:par>
                        <p:par>
                          <p:cTn id="174" fill="hold">
                            <p:stCondLst>
                              <p:cond delay="0"/>
                            </p:stCondLst>
                            <p:childTnLst>
                              <p:par>
                                <p:cTn id="175" presetID="-1" presetClass="path" presetSubtype="0" accel="50000" decel="50000" fill="hold" nodeType="afterEffect">
                                  <p:stCondLst>
                                    <p:cond delay="0"/>
                                  </p:stCondLst>
                                  <p:childTnLst>
                                    <p:animMotion origin="layout" path="M 0.043750 0.004080 L 0.088326 0.001382" pathEditMode="relative">
                                      <p:cBhvr>
                                        <p:cTn id="176" dur="500" fill="hold"/>
                                        <p:tgtEl>
                                          <p:spTgt spid="1330"/>
                                        </p:tgtEl>
                                        <p:attrNameLst>
                                          <p:attrName>ppt_x</p:attrName>
                                          <p:attrName>ppt_y</p:attrName>
                                        </p:attrNameLst>
                                      </p:cBhvr>
                                    </p:animMotion>
                                  </p:childTnLst>
                                </p:cTn>
                              </p:par>
                            </p:childTnLst>
                          </p:cTn>
                        </p:par>
                        <p:par>
                          <p:cTn id="177" fill="hold">
                            <p:stCondLst>
                              <p:cond delay="0"/>
                            </p:stCondLst>
                            <p:childTnLst>
                              <p:par>
                                <p:cTn id="178" presetID="-1" presetClass="path" presetSubtype="0" accel="50000" decel="50000" fill="hold" nodeType="afterEffect">
                                  <p:stCondLst>
                                    <p:cond delay="0"/>
                                  </p:stCondLst>
                                  <p:childTnLst>
                                    <p:animMotion origin="layout" path="M 0.000000 0.000000 L -0.037577 0.001671" pathEditMode="relative">
                                      <p:cBhvr>
                                        <p:cTn id="179" dur="500" fill="hold"/>
                                        <p:tgtEl>
                                          <p:spTgt spid="1333"/>
                                        </p:tgtEl>
                                        <p:attrNameLst>
                                          <p:attrName>ppt_x</p:attrName>
                                          <p:attrName>ppt_y</p:attrName>
                                        </p:attrNameLst>
                                      </p:cBhvr>
                                    </p:animMotion>
                                  </p:childTnLst>
                                </p:cTn>
                              </p:par>
                            </p:childTnLst>
                          </p:cTn>
                        </p:par>
                        <p:par>
                          <p:cTn id="180" fill="hold">
                            <p:stCondLst>
                              <p:cond delay="0"/>
                            </p:stCondLst>
                            <p:childTnLst>
                              <p:par>
                                <p:cTn id="181" presetID="-1" presetClass="path" presetSubtype="0" accel="50000" decel="50000" fill="hold" nodeType="afterEffect">
                                  <p:stCondLst>
                                    <p:cond delay="0"/>
                                  </p:stCondLst>
                                  <p:childTnLst>
                                    <p:animMotion origin="layout" path="M -0.037577 0.001671 L -0.087500 0.001548" pathEditMode="relative">
                                      <p:cBhvr>
                                        <p:cTn id="182" dur="500" fill="hold"/>
                                        <p:tgtEl>
                                          <p:spTgt spid="1333"/>
                                        </p:tgtEl>
                                        <p:attrNameLst>
                                          <p:attrName>ppt_x</p:attrName>
                                          <p:attrName>ppt_y</p:attrName>
                                        </p:attrNameLst>
                                      </p:cBhvr>
                                    </p:animMotion>
                                  </p:childTnLst>
                                </p:cTn>
                              </p:par>
                            </p:childTnLst>
                          </p:cTn>
                        </p:par>
                        <p:par>
                          <p:cTn id="183" fill="hold">
                            <p:stCondLst>
                              <p:cond delay="0"/>
                            </p:stCondLst>
                            <p:childTnLst>
                              <p:par>
                                <p:cTn id="184" presetID="-1" presetClass="path" presetSubtype="0" accel="50000" decel="50000" fill="hold" nodeType="afterEffect">
                                  <p:stCondLst>
                                    <p:cond delay="0"/>
                                  </p:stCondLst>
                                  <p:childTnLst>
                                    <p:animMotion origin="layout" path="M -0.087500 0.001548 L -0.125781 0.001548" pathEditMode="relative">
                                      <p:cBhvr>
                                        <p:cTn id="185" dur="500" fill="hold"/>
                                        <p:tgtEl>
                                          <p:spTgt spid="1333"/>
                                        </p:tgtEl>
                                        <p:attrNameLst>
                                          <p:attrName>ppt_x</p:attrName>
                                          <p:attrName>ppt_y</p:attrName>
                                        </p:attrNameLst>
                                      </p:cBhvr>
                                    </p:animMotion>
                                  </p:childTnLst>
                                </p:cTn>
                              </p:par>
                            </p:childTnLst>
                          </p:cTn>
                        </p:par>
                        <p:par>
                          <p:cTn id="186" fill="hold">
                            <p:stCondLst>
                              <p:cond delay="0"/>
                            </p:stCondLst>
                            <p:childTnLst>
                              <p:par>
                                <p:cTn id="187" presetID="-1" presetClass="path" presetSubtype="0" accel="50000" decel="50000" fill="hold" nodeType="afterEffect">
                                  <p:stCondLst>
                                    <p:cond delay="0"/>
                                  </p:stCondLst>
                                  <p:childTnLst>
                                    <p:animMotion origin="layout" path="M -0.125781 0.001548 L -0.169531 0.001548" pathEditMode="relative">
                                      <p:cBhvr>
                                        <p:cTn id="188" dur="500" fill="hold"/>
                                        <p:tgtEl>
                                          <p:spTgt spid="1333"/>
                                        </p:tgtEl>
                                        <p:attrNameLst>
                                          <p:attrName>ppt_x</p:attrName>
                                          <p:attrName>ppt_y</p:attrName>
                                        </p:attrNameLst>
                                      </p:cBhvr>
                                    </p:animMotion>
                                  </p:childTnLst>
                                </p:cTn>
                              </p:par>
                            </p:childTnLst>
                          </p:cTn>
                        </p:par>
                        <p:par>
                          <p:cTn id="189" fill="hold">
                            <p:stCondLst>
                              <p:cond delay="0"/>
                            </p:stCondLst>
                            <p:childTnLst>
                              <p:par>
                                <p:cTn id="190" presetID="-1" presetClass="path" presetSubtype="0" accel="50000" decel="50000" fill="hold" nodeType="afterEffect">
                                  <p:stCondLst>
                                    <p:cond delay="0"/>
                                  </p:stCondLst>
                                  <p:childTnLst>
                                    <p:animMotion origin="layout" path="M 0.000000 0.000000 C 0.000000 0.000000 -0.009382 -0.101153 -0.151571 -0.103472 C -0.265564 -0.105331 -0.258602 -0.000485 -0.264844 -0.000485" pathEditMode="relative">
                                      <p:cBhvr>
                                        <p:cTn id="191" dur="1000" fill="hold"/>
                                        <p:tgtEl>
                                          <p:spTgt spid="1334"/>
                                        </p:tgtEl>
                                        <p:attrNameLst>
                                          <p:attrName>ppt_x</p:attrName>
                                          <p:attrName>ppt_y</p:attrName>
                                        </p:attrNameLst>
                                      </p:cBhvr>
                                    </p:animMotion>
                                  </p:childTnLst>
                                </p:cTn>
                              </p:par>
                            </p:childTnLst>
                          </p:cTn>
                        </p:par>
                        <p:par>
                          <p:cTn id="192" fill="hold">
                            <p:stCondLst>
                              <p:cond delay="0"/>
                            </p:stCondLst>
                            <p:childTnLst>
                              <p:par>
                                <p:cTn id="193" presetID="-1" presetClass="path" presetSubtype="0" accel="50000" decel="50000" fill="hold" nodeType="withEffect">
                                  <p:stCondLst>
                                    <p:cond delay="300"/>
                                  </p:stCondLst>
                                  <p:childTnLst>
                                    <p:animMotion origin="layout" path="M 0.000000 0.000000 L 0.264062 0.000694" pathEditMode="relative">
                                      <p:cBhvr>
                                        <p:cTn id="194" dur="1000" fill="hold"/>
                                        <p:tgtEl>
                                          <p:spTgt spid="1321"/>
                                        </p:tgtEl>
                                        <p:attrNameLst>
                                          <p:attrName>ppt_x</p:attrName>
                                          <p:attrName>ppt_y</p:attrName>
                                        </p:attrNameLst>
                                      </p:cBhvr>
                                    </p:animMotion>
                                  </p:childTnLst>
                                </p:cTn>
                              </p:par>
                            </p:childTnLst>
                          </p:cTn>
                        </p:par>
                        <p:par>
                          <p:cTn id="195" fill="hold">
                            <p:stCondLst>
                              <p:cond delay="0"/>
                            </p:stCondLst>
                            <p:childTnLst>
                              <p:par>
                                <p:cTn id="196" presetID="-1" presetClass="path" presetSubtype="0" accel="50000" decel="50000" fill="hold" nodeType="afterEffect">
                                  <p:stCondLst>
                                    <p:cond delay="0"/>
                                  </p:stCondLst>
                                  <p:childTnLst>
                                    <p:animMotion origin="layout" path="M 0.088326 0.001382 L 0.134375 -0.000359" pathEditMode="relative">
                                      <p:cBhvr>
                                        <p:cTn id="197" dur="500" fill="hold"/>
                                        <p:tgtEl>
                                          <p:spTgt spid="1330"/>
                                        </p:tgtEl>
                                        <p:attrNameLst>
                                          <p:attrName>ppt_x</p:attrName>
                                          <p:attrName>ppt_y</p:attrName>
                                        </p:attrNameLst>
                                      </p:cBhvr>
                                    </p:animMotion>
                                  </p:childTnLst>
                                </p:cTn>
                              </p:par>
                            </p:childTnLst>
                          </p:cTn>
                        </p:par>
                        <p:par>
                          <p:cTn id="198" fill="hold">
                            <p:stCondLst>
                              <p:cond delay="0"/>
                            </p:stCondLst>
                            <p:childTnLst>
                              <p:par>
                                <p:cTn id="199" presetID="-1" presetClass="path" presetSubtype="0" accel="50000" decel="50000" fill="hold" nodeType="afterEffect">
                                  <p:stCondLst>
                                    <p:cond delay="0"/>
                                  </p:stCondLst>
                                  <p:childTnLst>
                                    <p:animMotion origin="layout" path="M -0.169531 0.001548 L -0.212061 0.001686" pathEditMode="relative">
                                      <p:cBhvr>
                                        <p:cTn id="200" dur="500" fill="hold"/>
                                        <p:tgtEl>
                                          <p:spTgt spid="1333"/>
                                        </p:tgtEl>
                                        <p:attrNameLst>
                                          <p:attrName>ppt_x</p:attrName>
                                          <p:attrName>ppt_y</p:attrName>
                                        </p:attrNameLst>
                                      </p:cBhvr>
                                    </p:animMotion>
                                  </p:childTnLst>
                                </p:cTn>
                              </p:par>
                            </p:childTnLst>
                          </p:cTn>
                        </p:par>
                        <p:par>
                          <p:cTn id="201" fill="hold">
                            <p:stCondLst>
                              <p:cond delay="0"/>
                            </p:stCondLst>
                            <p:childTnLst>
                              <p:par>
                                <p:cTn id="202" presetID="-1" presetClass="path" presetSubtype="0" accel="50000" decel="50000" fill="hold" nodeType="afterEffect">
                                  <p:stCondLst>
                                    <p:cond delay="0"/>
                                  </p:stCondLst>
                                  <p:childTnLst>
                                    <p:animMotion origin="layout" path="M 0.134375 -0.000359 L 0.178125 -0.000359" pathEditMode="relative">
                                      <p:cBhvr>
                                        <p:cTn id="203" dur="500" fill="hold"/>
                                        <p:tgtEl>
                                          <p:spTgt spid="1330"/>
                                        </p:tgtEl>
                                        <p:attrNameLst>
                                          <p:attrName>ppt_x</p:attrName>
                                          <p:attrName>ppt_y</p:attrName>
                                        </p:attrNameLst>
                                      </p:cBhvr>
                                    </p:animMotion>
                                  </p:childTnLst>
                                </p:cTn>
                              </p:par>
                            </p:childTnLst>
                          </p:cTn>
                        </p:par>
                        <p:par>
                          <p:cTn id="204" fill="hold">
                            <p:stCondLst>
                              <p:cond delay="0"/>
                            </p:stCondLst>
                            <p:childTnLst>
                              <p:par>
                                <p:cTn id="205" presetID="-1" presetClass="path" presetSubtype="0" accel="50000" decel="50000" fill="hold" nodeType="afterEffect">
                                  <p:stCondLst>
                                    <p:cond delay="0"/>
                                  </p:stCondLst>
                                  <p:childTnLst>
                                    <p:animMotion origin="layout" path="M -0.212061 0.001686 L -0.257813 0.001548" pathEditMode="relative">
                                      <p:cBhvr>
                                        <p:cTn id="206" dur="500" fill="hold"/>
                                        <p:tgtEl>
                                          <p:spTgt spid="1333"/>
                                        </p:tgtEl>
                                        <p:attrNameLst>
                                          <p:attrName>ppt_x</p:attrName>
                                          <p:attrName>ppt_y</p:attrName>
                                        </p:attrNameLst>
                                      </p:cBhvr>
                                    </p:animMotion>
                                  </p:childTnLst>
                                </p:cTn>
                              </p:par>
                            </p:childTnLst>
                          </p:cTn>
                        </p:par>
                        <p:par>
                          <p:cTn id="207" fill="hold">
                            <p:stCondLst>
                              <p:cond delay="0"/>
                            </p:stCondLst>
                            <p:childTnLst>
                              <p:par>
                                <p:cTn id="208" presetID="-1" presetClass="path" presetSubtype="0" accel="50000" decel="50000" fill="hold" nodeType="afterEffect">
                                  <p:stCondLst>
                                    <p:cond delay="0"/>
                                  </p:stCondLst>
                                  <p:childTnLst>
                                    <p:animMotion origin="layout" path="M -0.257813 0.001548 L -0.302743 -0.004181" pathEditMode="relative">
                                      <p:cBhvr>
                                        <p:cTn id="209" dur="500" fill="hold"/>
                                        <p:tgtEl>
                                          <p:spTgt spid="1333"/>
                                        </p:tgtEl>
                                        <p:attrNameLst>
                                          <p:attrName>ppt_x</p:attrName>
                                          <p:attrName>ppt_y</p:attrName>
                                        </p:attrNameLst>
                                      </p:cBhvr>
                                    </p:animMotion>
                                  </p:childTnLst>
                                </p:cTn>
                              </p:par>
                            </p:childTnLst>
                          </p:cTn>
                        </p:par>
                        <p:par>
                          <p:cTn id="210" fill="hold">
                            <p:stCondLst>
                              <p:cond delay="0"/>
                            </p:stCondLst>
                            <p:childTnLst>
                              <p:par>
                                <p:cTn id="211" presetID="-1" presetClass="path" presetSubtype="0" accel="50000" decel="50000" fill="hold" nodeType="afterEffect">
                                  <p:stCondLst>
                                    <p:cond delay="0"/>
                                  </p:stCondLst>
                                  <p:childTnLst>
                                    <p:animMotion origin="layout" path="M 0.000000 0.000000 C 0.000000 0.000000 0.018340 -0.082261 -0.029789 -0.087125 C -0.063920 -0.090574 -0.044141 0.000694 -0.044141 0.000694" pathEditMode="relative">
                                      <p:cBhvr>
                                        <p:cTn id="212" dur="750" fill="hold"/>
                                        <p:tgtEl>
                                          <p:spTgt spid="1335"/>
                                        </p:tgtEl>
                                        <p:attrNameLst>
                                          <p:attrName>ppt_x</p:attrName>
                                          <p:attrName>ppt_y</p:attrName>
                                        </p:attrNameLst>
                                      </p:cBhvr>
                                    </p:animMotion>
                                  </p:childTnLst>
                                </p:cTn>
                              </p:par>
                            </p:childTnLst>
                          </p:cTn>
                        </p:par>
                        <p:par>
                          <p:cTn id="213" fill="hold">
                            <p:stCondLst>
                              <p:cond delay="0"/>
                            </p:stCondLst>
                            <p:childTnLst>
                              <p:par>
                                <p:cTn id="214" presetID="-1" presetClass="path" presetSubtype="0" accel="50000" decel="50000" fill="hold" nodeType="withEffect">
                                  <p:stCondLst>
                                    <p:cond delay="0"/>
                                  </p:stCondLst>
                                  <p:childTnLst>
                                    <p:animMotion origin="layout" path="M 0.000000 0.000000 C 0.000000 0.000000 -0.023771 -0.128400 0.005588 -0.127463 C 0.069805 -0.125412 0.044531 0.002083 0.044531 0.002083" pathEditMode="relative">
                                      <p:cBhvr>
                                        <p:cTn id="215" dur="750" fill="hold"/>
                                        <p:tgtEl>
                                          <p:spTgt spid="1337"/>
                                        </p:tgtEl>
                                        <p:attrNameLst>
                                          <p:attrName>ppt_x</p:attrName>
                                          <p:attrName>ppt_y</p:attrName>
                                        </p:attrNameLst>
                                      </p:cBhvr>
                                    </p:animMotion>
                                  </p:childTnLst>
                                </p:cTn>
                              </p:par>
                            </p:childTnLst>
                          </p:cTn>
                        </p:par>
                        <p:par>
                          <p:cTn id="216" fill="hold">
                            <p:stCondLst>
                              <p:cond delay="0"/>
                            </p:stCondLst>
                            <p:childTnLst>
                              <p:par>
                                <p:cTn id="217" presetID="-1" presetClass="path" presetSubtype="0" accel="50000" decel="50000" fill="hold" nodeType="afterEffect">
                                  <p:stCondLst>
                                    <p:cond delay="0"/>
                                  </p:stCondLst>
                                  <p:childTnLst>
                                    <p:animMotion origin="layout" path="M -0.302743 -0.004181 L -0.347514 -0.003081" pathEditMode="relative">
                                      <p:cBhvr>
                                        <p:cTn id="218" dur="500" fill="hold"/>
                                        <p:tgtEl>
                                          <p:spTgt spid="1333"/>
                                        </p:tgtEl>
                                        <p:attrNameLst>
                                          <p:attrName>ppt_x</p:attrName>
                                          <p:attrName>ppt_y</p:attrName>
                                        </p:attrNameLst>
                                      </p:cBhvr>
                                    </p:animMotion>
                                  </p:childTnLst>
                                </p:cTn>
                              </p:par>
                            </p:childTnLst>
                          </p:cTn>
                        </p:par>
                        <p:par>
                          <p:cTn id="219" fill="hold">
                            <p:stCondLst>
                              <p:cond delay="0"/>
                            </p:stCondLst>
                            <p:childTnLst>
                              <p:par>
                                <p:cTn id="220" presetID="-1" presetClass="path" presetSubtype="0" accel="50000" decel="50000" fill="hold" nodeType="withEffect">
                                  <p:stCondLst>
                                    <p:cond delay="0"/>
                                  </p:stCondLst>
                                  <p:childTnLst>
                                    <p:animMotion origin="layout" path="M 0.178125 -0.000359 L 0.219108 -0.002045" pathEditMode="relative">
                                      <p:cBhvr>
                                        <p:cTn id="221" dur="500" fill="hold"/>
                                        <p:tgtEl>
                                          <p:spTgt spid="1330"/>
                                        </p:tgtEl>
                                        <p:attrNameLst>
                                          <p:attrName>ppt_x</p:attrName>
                                          <p:attrName>ppt_y</p:attrName>
                                        </p:attrNameLst>
                                      </p:cBhvr>
                                    </p:animMotion>
                                  </p:childTnLst>
                                </p:cTn>
                              </p:par>
                            </p:childTnLst>
                          </p:cTn>
                        </p:par>
                        <p:par>
                          <p:cTn id="222" fill="hold">
                            <p:stCondLst>
                              <p:cond delay="0"/>
                            </p:stCondLst>
                            <p:childTnLst>
                              <p:par>
                                <p:cTn id="223" presetID="-1" presetClass="path" presetSubtype="0" accel="50000" decel="50000" fill="hold" nodeType="afterEffect">
                                  <p:stCondLst>
                                    <p:cond delay="0"/>
                                  </p:stCondLst>
                                  <p:childTnLst>
                                    <p:animMotion origin="layout" path="M 0.615625 0.001389 C 0.615625 0.001389 0.558288 -0.180993 0.427344 -0.181944 C 0.291878 -0.182928 0.267358 -0.002749 0.267358 -0.002749" pathEditMode="relative">
                                      <p:cBhvr>
                                        <p:cTn id="224" dur="750" fill="hold"/>
                                        <p:tgtEl>
                                          <p:spTgt spid="1322"/>
                                        </p:tgtEl>
                                        <p:attrNameLst>
                                          <p:attrName>ppt_x</p:attrName>
                                          <p:attrName>ppt_y</p:attrName>
                                        </p:attrNameLst>
                                      </p:cBhvr>
                                    </p:animMotion>
                                  </p:childTnLst>
                                </p:cTn>
                              </p:par>
                            </p:childTnLst>
                          </p:cTn>
                        </p:par>
                        <p:par>
                          <p:cTn id="225" fill="hold">
                            <p:stCondLst>
                              <p:cond delay="0"/>
                            </p:stCondLst>
                            <p:childTnLst>
                              <p:par>
                                <p:cTn id="226" presetID="-1" presetClass="path" presetSubtype="0" accel="50000" decel="50000" fill="hold" nodeType="withEffect">
                                  <p:stCondLst>
                                    <p:cond delay="0"/>
                                  </p:stCondLst>
                                  <p:childTnLst>
                                    <p:animMotion origin="layout" path="M 0.044531 0.002083 C 0.044531 0.002083 0.045362 -0.249179 0.219531 -0.238788 C 0.395939 -0.228262 0.393384 -0.002004 0.393384 -0.002004" pathEditMode="relative">
                                      <p:cBhvr>
                                        <p:cTn id="227" dur="750" fill="hold"/>
                                        <p:tgtEl>
                                          <p:spTgt spid="1337"/>
                                        </p:tgtEl>
                                        <p:attrNameLst>
                                          <p:attrName>ppt_x</p:attrName>
                                          <p:attrName>ppt_y</p:attrName>
                                        </p:attrNameLst>
                                      </p:cBhvr>
                                    </p:animMotion>
                                  </p:childTnLst>
                                </p:cTn>
                              </p:par>
                            </p:childTnLst>
                          </p:cTn>
                        </p:par>
                        <p:par>
                          <p:cTn id="228" fill="hold">
                            <p:stCondLst>
                              <p:cond delay="0"/>
                            </p:stCondLst>
                            <p:childTnLst>
                              <p:par>
                                <p:cTn id="229" presetID="-1" presetClass="path" presetSubtype="0" accel="50000" decel="50000" fill="hold" nodeType="afterEffect">
                                  <p:stCondLst>
                                    <p:cond delay="0"/>
                                  </p:stCondLst>
                                  <p:childTnLst>
                                    <p:animMotion origin="layout" path="M 0.000000 0.000000 L -0.351156 -0.005465" pathEditMode="relative">
                                      <p:cBhvr>
                                        <p:cTn id="230" dur="750" fill="hold"/>
                                        <p:tgtEl>
                                          <p:spTgt spid="1327"/>
                                        </p:tgtEl>
                                        <p:attrNameLst>
                                          <p:attrName>ppt_x</p:attrName>
                                          <p:attrName>ppt_y</p:attrName>
                                        </p:attrNameLst>
                                      </p:cBhvr>
                                    </p:animMotion>
                                  </p:childTnLst>
                                </p:cTn>
                              </p:par>
                            </p:childTnLst>
                          </p:cTn>
                        </p:par>
                        <p:par>
                          <p:cTn id="231" fill="hold">
                            <p:stCondLst>
                              <p:cond delay="750"/>
                            </p:stCondLst>
                            <p:childTnLst>
                              <p:par>
                                <p:cTn id="232" presetID="23" presetClass="exit" presetSubtype="32" fill="hold" grpId="62" nodeType="afterEffect">
                                  <p:stCondLst>
                                    <p:cond delay="0"/>
                                  </p:stCondLst>
                                  <p:iterate>
                                    <p:tmAbs val="0"/>
                                  </p:iterate>
                                  <p:childTnLst>
                                    <p:anim calcmode="lin" valueType="num">
                                      <p:cBhvr>
                                        <p:cTn id="233" dur="500" fill="hold"/>
                                        <p:tgtEl>
                                          <p:spTgt spid="1333"/>
                                        </p:tgtEl>
                                        <p:attrNameLst>
                                          <p:attrName>ppt_w</p:attrName>
                                        </p:attrNameLst>
                                      </p:cBhvr>
                                      <p:tavLst>
                                        <p:tav tm="0">
                                          <p:val>
                                            <p:strVal val="ppt_w"/>
                                          </p:val>
                                        </p:tav>
                                        <p:tav tm="100000">
                                          <p:val>
                                            <p:fltVal val="0"/>
                                          </p:val>
                                        </p:tav>
                                      </p:tavLst>
                                    </p:anim>
                                    <p:anim calcmode="lin" valueType="num">
                                      <p:cBhvr>
                                        <p:cTn id="234" dur="500" fill="hold"/>
                                        <p:tgtEl>
                                          <p:spTgt spid="1333"/>
                                        </p:tgtEl>
                                        <p:attrNameLst>
                                          <p:attrName>ppt_h</p:attrName>
                                        </p:attrNameLst>
                                      </p:cBhvr>
                                      <p:tavLst>
                                        <p:tav tm="0">
                                          <p:val>
                                            <p:strVal val="ppt_h"/>
                                          </p:val>
                                        </p:tav>
                                        <p:tav tm="100000">
                                          <p:val>
                                            <p:fltVal val="0"/>
                                          </p:val>
                                        </p:tav>
                                      </p:tavLst>
                                    </p:anim>
                                    <p:set>
                                      <p:cBhvr>
                                        <p:cTn id="235" fill="hold">
                                          <p:stCondLst>
                                            <p:cond delay="499"/>
                                          </p:stCondLst>
                                        </p:cTn>
                                        <p:tgtEl>
                                          <p:spTgt spid="1333"/>
                                        </p:tgtEl>
                                        <p:attrNameLst>
                                          <p:attrName>style.visibility</p:attrName>
                                        </p:attrNameLst>
                                      </p:cBhvr>
                                      <p:to>
                                        <p:strVal val="hidden"/>
                                      </p:to>
                                    </p:set>
                                  </p:childTnLst>
                                </p:cTn>
                              </p:par>
                            </p:childTnLst>
                          </p:cTn>
                        </p:par>
                        <p:par>
                          <p:cTn id="236" fill="hold">
                            <p:stCondLst>
                              <p:cond delay="1250"/>
                            </p:stCondLst>
                            <p:childTnLst>
                              <p:par>
                                <p:cTn id="237" presetID="23" presetClass="exit" presetSubtype="32" fill="hold" grpId="63" nodeType="afterEffect">
                                  <p:stCondLst>
                                    <p:cond delay="0"/>
                                  </p:stCondLst>
                                  <p:iterate>
                                    <p:tmAbs val="0"/>
                                  </p:iterate>
                                  <p:childTnLst>
                                    <p:anim calcmode="lin" valueType="num">
                                      <p:cBhvr>
                                        <p:cTn id="238" dur="500" fill="hold"/>
                                        <p:tgtEl>
                                          <p:spTgt spid="1330"/>
                                        </p:tgtEl>
                                        <p:attrNameLst>
                                          <p:attrName>ppt_w</p:attrName>
                                        </p:attrNameLst>
                                      </p:cBhvr>
                                      <p:tavLst>
                                        <p:tav tm="0">
                                          <p:val>
                                            <p:strVal val="ppt_w"/>
                                          </p:val>
                                        </p:tav>
                                        <p:tav tm="100000">
                                          <p:val>
                                            <p:fltVal val="0"/>
                                          </p:val>
                                        </p:tav>
                                      </p:tavLst>
                                    </p:anim>
                                    <p:anim calcmode="lin" valueType="num">
                                      <p:cBhvr>
                                        <p:cTn id="239" dur="500" fill="hold"/>
                                        <p:tgtEl>
                                          <p:spTgt spid="1330"/>
                                        </p:tgtEl>
                                        <p:attrNameLst>
                                          <p:attrName>ppt_h</p:attrName>
                                        </p:attrNameLst>
                                      </p:cBhvr>
                                      <p:tavLst>
                                        <p:tav tm="0">
                                          <p:val>
                                            <p:strVal val="ppt_h"/>
                                          </p:val>
                                        </p:tav>
                                        <p:tav tm="100000">
                                          <p:val>
                                            <p:fltVal val="0"/>
                                          </p:val>
                                        </p:tav>
                                      </p:tavLst>
                                    </p:anim>
                                    <p:set>
                                      <p:cBhvr>
                                        <p:cTn id="240" fill="hold">
                                          <p:stCondLst>
                                            <p:cond delay="499"/>
                                          </p:stCondLst>
                                        </p:cTn>
                                        <p:tgtEl>
                                          <p:spTgt spid="1330"/>
                                        </p:tgtEl>
                                        <p:attrNameLst>
                                          <p:attrName>style.visibility</p:attrName>
                                        </p:attrNameLst>
                                      </p:cBhvr>
                                      <p:to>
                                        <p:strVal val="hidden"/>
                                      </p:to>
                                    </p:set>
                                  </p:childTnLst>
                                </p:cTn>
                              </p:par>
                            </p:childTnLst>
                          </p:cTn>
                        </p:par>
                        <p:par>
                          <p:cTn id="241" fill="hold">
                            <p:stCondLst>
                              <p:cond delay="1750"/>
                            </p:stCondLst>
                            <p:childTnLst>
                              <p:par>
                                <p:cTn id="242" presetID="10" presetClass="entr" fill="hold" grpId="64" nodeType="afterEffect">
                                  <p:stCondLst>
                                    <p:cond delay="0"/>
                                  </p:stCondLst>
                                  <p:iterate>
                                    <p:tmAbs val="0"/>
                                  </p:iterate>
                                  <p:childTnLst>
                                    <p:set>
                                      <p:cBhvr>
                                        <p:cTn id="243" fill="hold"/>
                                        <p:tgtEl>
                                          <p:spTgt spid="1340"/>
                                        </p:tgtEl>
                                        <p:attrNameLst>
                                          <p:attrName>style.visibility</p:attrName>
                                        </p:attrNameLst>
                                      </p:cBhvr>
                                      <p:to>
                                        <p:strVal val="visible"/>
                                      </p:to>
                                    </p:set>
                                    <p:animEffect transition="in" filter="fade">
                                      <p:cBhvr>
                                        <p:cTn id="244" dur="500"/>
                                        <p:tgtEl>
                                          <p:spTgt spid="1340"/>
                                        </p:tgtEl>
                                      </p:cBhvr>
                                    </p:animEffect>
                                  </p:childTnLst>
                                </p:cTn>
                              </p:par>
                            </p:childTnLst>
                          </p:cTn>
                        </p:par>
                        <p:par>
                          <p:cTn id="245" fill="hold">
                            <p:stCondLst>
                              <p:cond delay="2250"/>
                            </p:stCondLst>
                            <p:childTnLst>
                              <p:par>
                                <p:cTn id="246" presetID="10" presetClass="entr" fill="hold" grpId="65" nodeType="afterEffect">
                                  <p:stCondLst>
                                    <p:cond delay="0"/>
                                  </p:stCondLst>
                                  <p:iterate>
                                    <p:tmAbs val="0"/>
                                  </p:iterate>
                                  <p:childTnLst>
                                    <p:set>
                                      <p:cBhvr>
                                        <p:cTn id="247" fill="hold"/>
                                        <p:tgtEl>
                                          <p:spTgt spid="1336"/>
                                        </p:tgtEl>
                                        <p:attrNameLst>
                                          <p:attrName>style.visibility</p:attrName>
                                        </p:attrNameLst>
                                      </p:cBhvr>
                                      <p:to>
                                        <p:strVal val="visible"/>
                                      </p:to>
                                    </p:set>
                                    <p:animEffect transition="in" filter="fade">
                                      <p:cBhvr>
                                        <p:cTn id="248" dur="500"/>
                                        <p:tgtEl>
                                          <p:spTgt spid="1336"/>
                                        </p:tgtEl>
                                      </p:cBhvr>
                                    </p:animEffect>
                                  </p:childTnLst>
                                </p:cTn>
                              </p:par>
                            </p:childTnLst>
                          </p:cTn>
                        </p:par>
                        <p:par>
                          <p:cTn id="249" fill="hold">
                            <p:stCondLst>
                              <p:cond delay="2750"/>
                            </p:stCondLst>
                            <p:childTnLst>
                              <p:par>
                                <p:cTn id="250" presetID="10" presetClass="entr" fill="hold" grpId="66" nodeType="afterEffect">
                                  <p:stCondLst>
                                    <p:cond delay="0"/>
                                  </p:stCondLst>
                                  <p:iterate>
                                    <p:tmAbs val="0"/>
                                  </p:iterate>
                                  <p:childTnLst>
                                    <p:set>
                                      <p:cBhvr>
                                        <p:cTn id="251" fill="hold"/>
                                        <p:tgtEl>
                                          <p:spTgt spid="1339"/>
                                        </p:tgtEl>
                                        <p:attrNameLst>
                                          <p:attrName>style.visibility</p:attrName>
                                        </p:attrNameLst>
                                      </p:cBhvr>
                                      <p:to>
                                        <p:strVal val="visible"/>
                                      </p:to>
                                    </p:set>
                                    <p:animEffect transition="in" filter="fade">
                                      <p:cBhvr>
                                        <p:cTn id="252" dur="500"/>
                                        <p:tgtEl>
                                          <p:spTgt spid="1339"/>
                                        </p:tgtEl>
                                      </p:cBhvr>
                                    </p:animEffect>
                                  </p:childTnLst>
                                </p:cTn>
                              </p:par>
                            </p:childTnLst>
                          </p:cTn>
                        </p:par>
                        <p:par>
                          <p:cTn id="253" fill="hold">
                            <p:stCondLst>
                              <p:cond delay="3250"/>
                            </p:stCondLst>
                            <p:childTnLst>
                              <p:par>
                                <p:cTn id="254" presetID="10" presetClass="entr" fill="hold" grpId="67" nodeType="afterEffect">
                                  <p:stCondLst>
                                    <p:cond delay="0"/>
                                  </p:stCondLst>
                                  <p:iterate>
                                    <p:tmAbs val="0"/>
                                  </p:iterate>
                                  <p:childTnLst>
                                    <p:set>
                                      <p:cBhvr>
                                        <p:cTn id="255" fill="hold"/>
                                        <p:tgtEl>
                                          <p:spTgt spid="1338"/>
                                        </p:tgtEl>
                                        <p:attrNameLst>
                                          <p:attrName>style.visibility</p:attrName>
                                        </p:attrNameLst>
                                      </p:cBhvr>
                                      <p:to>
                                        <p:strVal val="visible"/>
                                      </p:to>
                                    </p:set>
                                    <p:animEffect transition="in" filter="fade">
                                      <p:cBhvr>
                                        <p:cTn id="256" dur="500"/>
                                        <p:tgtEl>
                                          <p:spTgt spid="1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 grpId="1" animBg="1" advAuto="0"/>
      <p:bldP spid="1272" grpId="2" build="p" bldLvl="5" animBg="1" advAuto="0"/>
      <p:bldP spid="1273" grpId="22" animBg="1" advAuto="0"/>
      <p:bldP spid="1274" grpId="25" animBg="1" advAuto="0"/>
      <p:bldP spid="1308" grpId="5" animBg="1" advAuto="0"/>
      <p:bldP spid="1309" grpId="6" animBg="1" advAuto="0"/>
      <p:bldP spid="1310" grpId="7" animBg="1" advAuto="0"/>
      <p:bldP spid="1311" grpId="8" animBg="1" advAuto="0"/>
      <p:bldP spid="1312" grpId="10" animBg="1" advAuto="0"/>
      <p:bldP spid="1312" grpId="30" animBg="1" advAuto="0"/>
      <p:bldP spid="1313" grpId="11" animBg="1" advAuto="0"/>
      <p:bldP spid="1314" grpId="13" animBg="1" advAuto="0"/>
      <p:bldP spid="1315" grpId="14" animBg="1" advAuto="0"/>
      <p:bldP spid="1316" grpId="15" animBg="1" advAuto="0"/>
      <p:bldP spid="1317" grpId="16" animBg="1" advAuto="0"/>
      <p:bldP spid="1318" grpId="17" animBg="1" advAuto="0"/>
      <p:bldP spid="1319" grpId="18" animBg="1" advAuto="0"/>
      <p:bldP spid="1319" grpId="31" animBg="1" advAuto="0"/>
      <p:bldP spid="1320" grpId="19" animBg="1" advAuto="0"/>
      <p:bldP spid="1320" grpId="32" animBg="1" advAuto="0"/>
      <p:bldP spid="1321" grpId="20" animBg="1" advAuto="0"/>
      <p:bldP spid="1322" grpId="27" animBg="1" advAuto="0"/>
      <p:bldP spid="1323" grpId="28" animBg="1" advAuto="0"/>
      <p:bldP spid="1324" grpId="29" animBg="1" advAuto="0"/>
      <p:bldP spid="1327" grpId="39" animBg="1" advAuto="0"/>
      <p:bldP spid="1330" grpId="40" animBg="1" advAuto="0"/>
      <p:bldP spid="1330" grpId="63" animBg="1" advAuto="0"/>
      <p:bldP spid="1333" grpId="41" animBg="1" advAuto="0"/>
      <p:bldP spid="1333" grpId="62" animBg="1" advAuto="0"/>
      <p:bldP spid="1334" grpId="12" animBg="1" advAuto="0"/>
      <p:bldP spid="1335" grpId="9" animBg="1" advAuto="0"/>
      <p:bldP spid="1336" grpId="65" animBg="1" advAuto="0"/>
      <p:bldP spid="1337" grpId="21" animBg="1" advAuto="0"/>
      <p:bldP spid="1338" grpId="67" animBg="1" advAuto="0"/>
      <p:bldP spid="1339" grpId="66" animBg="1" advAuto="0"/>
      <p:bldP spid="1340" grpId="64" animBg="1" advAuto="0"/>
      <p:bldP spid="1341" grpId="3" animBg="1" advAuto="0"/>
      <p:bldP spid="1342" grpId="4" animBg="1" advAuto="0"/>
      <p:bldP spid="1343" grpId="24" animBg="1" advAuto="0"/>
      <p:bldP spid="1343" grpId="26" animBg="1" advAuto="0"/>
      <p:bldP spid="1344" grpId="23"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orting With Recursion"/>
          <p:cNvSpPr txBox="1">
            <a:spLocks noGrp="1"/>
          </p:cNvSpPr>
          <p:nvPr>
            <p:ph type="title"/>
          </p:nvPr>
        </p:nvSpPr>
        <p:spPr>
          <a:prstGeom prst="rect">
            <a:avLst/>
          </a:prstGeom>
        </p:spPr>
        <p:txBody>
          <a:bodyPr/>
          <a:lstStyle/>
          <a:p>
            <a:r>
              <a:t>Sorting With Recursion</a:t>
            </a:r>
          </a:p>
        </p:txBody>
      </p:sp>
      <p:sp>
        <p:nvSpPr>
          <p:cNvPr id="75" name="O(n2) sorting algorithms are fine for small arrays…"/>
          <p:cNvSpPr txBox="1">
            <a:spLocks noGrp="1"/>
          </p:cNvSpPr>
          <p:nvPr>
            <p:ph type="body" idx="1"/>
          </p:nvPr>
        </p:nvSpPr>
        <p:spPr>
          <a:xfrm>
            <a:off x="190500" y="2933700"/>
            <a:ext cx="15366531" cy="10782300"/>
          </a:xfrm>
          <a:prstGeom prst="rect">
            <a:avLst/>
          </a:prstGeom>
        </p:spPr>
        <p:txBody>
          <a:bodyPr/>
          <a:lstStyle/>
          <a:p>
            <a:pPr>
              <a:spcBef>
                <a:spcPts val="4300"/>
              </a:spcBef>
              <a:buBlip>
                <a:blip r:embed="rId3"/>
              </a:buBlip>
            </a:pPr>
            <a:r>
              <a:rPr b="0">
                <a:latin typeface="Snell Roundhand Bold"/>
                <a:ea typeface="Snell Roundhand Bold"/>
                <a:cs typeface="Snell Roundhand Bold"/>
                <a:sym typeface="Snell Roundhand Bold"/>
              </a:rPr>
              <a:t>O</a:t>
            </a:r>
            <a:r>
              <a:t>(</a:t>
            </a:r>
            <a:r>
              <a:rPr i="1"/>
              <a:t>n</a:t>
            </a:r>
            <a:r>
              <a:rPr baseline="31999"/>
              <a:t>2</a:t>
            </a:r>
            <a:r>
              <a:t>) sorting algorithms are fine for small arrays</a:t>
            </a:r>
          </a:p>
          <a:p>
            <a:pPr lvl="3">
              <a:spcBef>
                <a:spcPts val="4300"/>
              </a:spcBef>
              <a:buBlip>
                <a:blip r:embed="rId3"/>
              </a:buBlip>
            </a:pPr>
            <a:r>
              <a:t>Sorting time grows rapidly as size increases</a:t>
            </a:r>
          </a:p>
          <a:p>
            <a:pPr>
              <a:spcBef>
                <a:spcPts val="25000"/>
              </a:spcBef>
              <a:buBlip>
                <a:blip r:embed="rId3"/>
              </a:buBlip>
            </a:pPr>
            <a:r>
              <a:t>Recursion can help us sort more efficiently</a:t>
            </a:r>
          </a:p>
          <a:p>
            <a:pPr lvl="1">
              <a:spcBef>
                <a:spcPts val="4300"/>
              </a:spcBef>
              <a:buBlip>
                <a:blip r:embed="rId3"/>
              </a:buBlip>
            </a:pPr>
            <a:r>
              <a:t>"Divide and Conquer”</a:t>
            </a:r>
          </a:p>
          <a:p>
            <a:pPr lvl="1">
              <a:spcBef>
                <a:spcPts val="4300"/>
              </a:spcBef>
              <a:buBlip>
                <a:blip r:embed="rId3"/>
              </a:buBlip>
            </a:pPr>
            <a:r>
              <a:t>Average time: </a:t>
            </a:r>
            <a:r>
              <a:rPr>
                <a:latin typeface="Snell Roundhand"/>
                <a:ea typeface="Snell Roundhand"/>
                <a:cs typeface="Snell Roundhand"/>
                <a:sym typeface="Snell Roundhand"/>
              </a:rPr>
              <a:t>O</a:t>
            </a:r>
            <a:r>
              <a:t>(</a:t>
            </a:r>
            <a:r>
              <a:rPr i="1"/>
              <a:t>n log</a:t>
            </a:r>
            <a:r>
              <a:rPr i="1" baseline="-5999"/>
              <a:t>2</a:t>
            </a:r>
            <a:r>
              <a:rPr i="1"/>
              <a:t> n</a:t>
            </a:r>
            <a:r>
              <a:t>)</a:t>
            </a:r>
          </a:p>
        </p:txBody>
      </p:sp>
      <p:graphicFrame>
        <p:nvGraphicFramePr>
          <p:cNvPr id="76" name="Table 2"/>
          <p:cNvGraphicFramePr/>
          <p:nvPr/>
        </p:nvGraphicFramePr>
        <p:xfrm>
          <a:off x="15855950" y="2781300"/>
          <a:ext cx="8026398" cy="5026163"/>
        </p:xfrm>
        <a:graphic>
          <a:graphicData uri="http://schemas.openxmlformats.org/drawingml/2006/table">
            <a:tbl>
              <a:tblPr>
                <a:tableStyleId>{4C3C2611-4C71-4FC5-86AE-919BDF0F9419}</a:tableStyleId>
              </a:tblPr>
              <a:tblGrid>
                <a:gridCol w="3735556">
                  <a:extLst>
                    <a:ext uri="{9D8B030D-6E8A-4147-A177-3AD203B41FA5}">
                      <a16:colId xmlns:a16="http://schemas.microsoft.com/office/drawing/2014/main" val="20000"/>
                    </a:ext>
                  </a:extLst>
                </a:gridCol>
                <a:gridCol w="4290842">
                  <a:extLst>
                    <a:ext uri="{9D8B030D-6E8A-4147-A177-3AD203B41FA5}">
                      <a16:colId xmlns:a16="http://schemas.microsoft.com/office/drawing/2014/main" val="20001"/>
                    </a:ext>
                  </a:extLst>
                </a:gridCol>
              </a:tblGrid>
              <a:tr h="731779">
                <a:tc>
                  <a:txBody>
                    <a:bodyPr/>
                    <a:lstStyle/>
                    <a:p>
                      <a:pPr defTabSz="914400">
                        <a:tabLst>
                          <a:tab pos="1371600" algn="l"/>
                        </a:tabLst>
                        <a:defRPr sz="1800"/>
                      </a:pPr>
                      <a:r>
                        <a:rPr sz="3600" b="1" i="1">
                          <a:solidFill>
                            <a:srgbClr val="531B93"/>
                          </a:solidFill>
                          <a:latin typeface="Courier New"/>
                          <a:ea typeface="Courier New"/>
                          <a:cs typeface="Courier New"/>
                          <a:sym typeface="Courier New"/>
                        </a:rPr>
                        <a:t>n</a:t>
                      </a: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blipFill rotWithShape="1">
                      <a:blip r:embed="rId4"/>
                      <a:srcRect/>
                      <a:tile tx="0" ty="0" sx="100000" sy="100000" flip="none" algn="tl"/>
                    </a:blipFill>
                  </a:tcPr>
                </a:tc>
                <a:tc>
                  <a:txBody>
                    <a:bodyPr/>
                    <a:lstStyle/>
                    <a:p>
                      <a:pPr defTabSz="914400">
                        <a:tabLst>
                          <a:tab pos="1371600" algn="l"/>
                        </a:tabLst>
                        <a:defRPr sz="3600" b="1">
                          <a:solidFill>
                            <a:srgbClr val="531B93"/>
                          </a:solidFill>
                          <a:latin typeface="Courier New"/>
                          <a:ea typeface="Courier New"/>
                          <a:cs typeface="Courier New"/>
                          <a:sym typeface="Courier New"/>
                        </a:defRPr>
                      </a:pPr>
                      <a:r>
                        <a:rPr i="1"/>
                        <a:t>n</a:t>
                      </a:r>
                      <a:r>
                        <a:rPr baseline="31999"/>
                        <a:t>2</a:t>
                      </a: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blipFill rotWithShape="1">
                      <a:blip r:embed="rId4"/>
                      <a:srcRect/>
                      <a:tile tx="0" ty="0" sx="100000" sy="100000" flip="none" algn="tl"/>
                    </a:blipFill>
                  </a:tcPr>
                </a:tc>
                <a:extLst>
                  <a:ext uri="{0D108BD9-81ED-4DB2-BD59-A6C34878D82A}">
                    <a16:rowId xmlns:a16="http://schemas.microsoft.com/office/drawing/2014/main" val="10000"/>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1"/>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2"/>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10,000</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3"/>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1,000,000</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4"/>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100,000,000</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5"/>
                  </a:ext>
                </a:extLst>
              </a:tr>
              <a:tr h="731779">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100,000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1,000,000,000</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6"/>
                  </a:ext>
                </a:extLst>
              </a:tr>
            </a:tbl>
          </a:graphicData>
        </a:graphic>
      </p:graphicFrame>
      <p:graphicFrame>
        <p:nvGraphicFramePr>
          <p:cNvPr id="77" name="Table 1"/>
          <p:cNvGraphicFramePr/>
          <p:nvPr/>
        </p:nvGraphicFramePr>
        <p:xfrm>
          <a:off x="15855950" y="8267700"/>
          <a:ext cx="8026398" cy="5026163"/>
        </p:xfrm>
        <a:graphic>
          <a:graphicData uri="http://schemas.openxmlformats.org/drawingml/2006/table">
            <a:tbl>
              <a:tblPr>
                <a:tableStyleId>{4C3C2611-4C71-4FC5-86AE-919BDF0F9419}</a:tableStyleId>
              </a:tblPr>
              <a:tblGrid>
                <a:gridCol w="3735556">
                  <a:extLst>
                    <a:ext uri="{9D8B030D-6E8A-4147-A177-3AD203B41FA5}">
                      <a16:colId xmlns:a16="http://schemas.microsoft.com/office/drawing/2014/main" val="20000"/>
                    </a:ext>
                  </a:extLst>
                </a:gridCol>
                <a:gridCol w="4290842">
                  <a:extLst>
                    <a:ext uri="{9D8B030D-6E8A-4147-A177-3AD203B41FA5}">
                      <a16:colId xmlns:a16="http://schemas.microsoft.com/office/drawing/2014/main" val="20001"/>
                    </a:ext>
                  </a:extLst>
                </a:gridCol>
              </a:tblGrid>
              <a:tr h="731779">
                <a:tc>
                  <a:txBody>
                    <a:bodyPr/>
                    <a:lstStyle/>
                    <a:p>
                      <a:pPr defTabSz="914400">
                        <a:tabLst>
                          <a:tab pos="1371600" algn="l"/>
                        </a:tabLst>
                        <a:defRPr sz="1800"/>
                      </a:pPr>
                      <a:r>
                        <a:rPr sz="3600" b="1" i="1">
                          <a:solidFill>
                            <a:srgbClr val="531B93"/>
                          </a:solidFill>
                          <a:latin typeface="Courier New"/>
                          <a:ea typeface="Courier New"/>
                          <a:cs typeface="Courier New"/>
                          <a:sym typeface="Courier New"/>
                        </a:rPr>
                        <a:t>n</a:t>
                      </a: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blipFill rotWithShape="1">
                      <a:blip r:embed="rId4"/>
                      <a:srcRect/>
                      <a:tile tx="0" ty="0" sx="100000" sy="100000" flip="none" algn="tl"/>
                    </a:blipFill>
                  </a:tcPr>
                </a:tc>
                <a:tc>
                  <a:txBody>
                    <a:bodyPr/>
                    <a:lstStyle/>
                    <a:p>
                      <a:pPr defTabSz="914400">
                        <a:tabLst>
                          <a:tab pos="1371600" algn="l"/>
                        </a:tabLst>
                        <a:defRPr sz="3600" b="1">
                          <a:solidFill>
                            <a:srgbClr val="531B93"/>
                          </a:solidFill>
                          <a:latin typeface="Courier New"/>
                          <a:ea typeface="Courier New"/>
                          <a:cs typeface="Courier New"/>
                          <a:sym typeface="Courier New"/>
                        </a:defRPr>
                      </a:pPr>
                      <a:r>
                        <a:rPr i="1"/>
                        <a:t>n</a:t>
                      </a:r>
                      <a:r>
                        <a:t> log</a:t>
                      </a:r>
                      <a:r>
                        <a:rPr baseline="-5999"/>
                        <a:t>2</a:t>
                      </a:r>
                      <a:r>
                        <a:t> </a:t>
                      </a:r>
                      <a:r>
                        <a:rPr i="1"/>
                        <a:t>n</a:t>
                      </a: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blipFill rotWithShape="1">
                      <a:blip r:embed="rId4"/>
                      <a:srcRect/>
                      <a:tile tx="0" ty="0" sx="100000" sy="100000" flip="none" algn="tl"/>
                    </a:blipFill>
                  </a:tcPr>
                </a:tc>
                <a:extLst>
                  <a:ext uri="{0D108BD9-81ED-4DB2-BD59-A6C34878D82A}">
                    <a16:rowId xmlns:a16="http://schemas.microsoft.com/office/drawing/2014/main" val="10000"/>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&lt; 1</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1"/>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33</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2"/>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664</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3"/>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9,966</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4"/>
                  </a:ext>
                </a:extLst>
              </a:tr>
              <a:tr h="712521">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123,877</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5"/>
                  </a:ext>
                </a:extLst>
              </a:tr>
              <a:tr h="731779">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100,000</a:t>
                      </a: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indent="190500" algn="l" defTabSz="914400">
                        <a:tabLst>
                          <a:tab pos="1371600" algn="l"/>
                        </a:tabLst>
                        <a:defRPr sz="1800"/>
                      </a:pPr>
                      <a:r>
                        <a:rPr sz="3800" b="1">
                          <a:solidFill>
                            <a:srgbClr val="FFFFFF"/>
                          </a:solidFill>
                          <a:effectLst>
                            <a:outerShdw blurRad="25400" dir="18900000" rotWithShape="0">
                              <a:srgbClr val="000000"/>
                            </a:outerShdw>
                          </a:effectLst>
                          <a:latin typeface="Courier New"/>
                          <a:ea typeface="Courier New"/>
                          <a:cs typeface="Courier New"/>
                          <a:sym typeface="Courier New"/>
                        </a:rPr>
                        <a:t>1,660,964</a:t>
                      </a: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strVal val="4*#ppt_w"/>
                                          </p:val>
                                        </p:tav>
                                        <p:tav tm="100000">
                                          <p:val>
                                            <p:strVal val="#ppt_w"/>
                                          </p:val>
                                        </p:tav>
                                      </p:tavLst>
                                    </p:anim>
                                    <p:anim calcmode="lin" valueType="num">
                                      <p:cBhvr>
                                        <p:cTn id="8" dur="500" fill="hold"/>
                                        <p:tgtEl>
                                          <p:spTgt spid="74"/>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0" presetClass="entr" fill="hold" grpId="2" nodeType="afterEffect">
                                  <p:stCondLst>
                                    <p:cond delay="0"/>
                                  </p:stCondLst>
                                  <p:iterate>
                                    <p:tmAbs val="0"/>
                                  </p:iterate>
                                  <p:childTnLst>
                                    <p:set>
                                      <p:cBhvr>
                                        <p:cTn id="11" fill="hold"/>
                                        <p:tgtEl>
                                          <p:spTgt spid="75">
                                            <p:bg/>
                                          </p:spTgt>
                                        </p:tgtEl>
                                        <p:attrNameLst>
                                          <p:attrName>style.visibility</p:attrName>
                                        </p:attrNameLst>
                                      </p:cBhvr>
                                      <p:to>
                                        <p:strVal val="visible"/>
                                      </p:to>
                                    </p:set>
                                    <p:animEffect transition="in" filter="fade">
                                      <p:cBhvr>
                                        <p:cTn id="12" dur="500"/>
                                        <p:tgtEl>
                                          <p:spTgt spid="75">
                                            <p:bg/>
                                          </p:spTgt>
                                        </p:tgtEl>
                                      </p:cBhvr>
                                    </p:animEffect>
                                  </p:childTnLst>
                                </p:cTn>
                              </p:par>
                              <p:par>
                                <p:cTn id="13" presetID="10" presetClass="entr" presetSubtype="0" fill="hold" grpId="2" nodeType="withEffect">
                                  <p:stCondLst>
                                    <p:cond delay="0"/>
                                  </p:stCondLst>
                                  <p:iterate>
                                    <p:tmAbs val="0"/>
                                  </p:iterate>
                                  <p:childTnLst>
                                    <p:set>
                                      <p:cBhvr>
                                        <p:cTn id="14" fill="hold"/>
                                        <p:tgtEl>
                                          <p:spTgt spid="75">
                                            <p:txEl>
                                              <p:pRg st="0" end="0"/>
                                            </p:txEl>
                                          </p:spTgt>
                                        </p:tgtEl>
                                        <p:attrNameLst>
                                          <p:attrName>style.visibility</p:attrName>
                                        </p:attrNameLst>
                                      </p:cBhvr>
                                      <p:to>
                                        <p:strVal val="visible"/>
                                      </p:to>
                                    </p:set>
                                    <p:animEffect transition="in" filter="fade">
                                      <p:cBhvr>
                                        <p:cTn id="15" dur="500"/>
                                        <p:tgtEl>
                                          <p:spTgt spid="75">
                                            <p:txEl>
                                              <p:pRg st="0" end="0"/>
                                            </p:txEl>
                                          </p:spTgt>
                                        </p:tgtEl>
                                      </p:cBhvr>
                                    </p:animEffect>
                                  </p:childTnLst>
                                </p:cTn>
                              </p:par>
                            </p:childTnLst>
                          </p:cTn>
                        </p:par>
                        <p:par>
                          <p:cTn id="16" fill="hold">
                            <p:stCondLst>
                              <p:cond delay="1000"/>
                            </p:stCondLst>
                            <p:childTnLst>
                              <p:par>
                                <p:cTn id="17" presetID="23" presetClass="entr" presetSubtype="16" fill="hold" grpId="3" nodeType="afterEffect">
                                  <p:stCondLst>
                                    <p:cond delay="0"/>
                                  </p:stCondLst>
                                  <p:iterate>
                                    <p:tmAbs val="0"/>
                                  </p:iterate>
                                  <p:childTnLst>
                                    <p:set>
                                      <p:cBhvr>
                                        <p:cTn id="18" fill="hold"/>
                                        <p:tgtEl>
                                          <p:spTgt spid="76"/>
                                        </p:tgtEl>
                                        <p:attrNameLst>
                                          <p:attrName>style.visibility</p:attrName>
                                        </p:attrNameLst>
                                      </p:cBhvr>
                                      <p:to>
                                        <p:strVal val="visible"/>
                                      </p:to>
                                    </p:set>
                                    <p:anim calcmode="lin" valueType="num">
                                      <p:cBhvr>
                                        <p:cTn id="19" dur="500" fill="hold"/>
                                        <p:tgtEl>
                                          <p:spTgt spid="76"/>
                                        </p:tgtEl>
                                        <p:attrNameLst>
                                          <p:attrName>ppt_w</p:attrName>
                                        </p:attrNameLst>
                                      </p:cBhvr>
                                      <p:tavLst>
                                        <p:tav tm="0">
                                          <p:val>
                                            <p:fltVal val="0"/>
                                          </p:val>
                                        </p:tav>
                                        <p:tav tm="100000">
                                          <p:val>
                                            <p:strVal val="#ppt_w"/>
                                          </p:val>
                                        </p:tav>
                                      </p:tavLst>
                                    </p:anim>
                                    <p:anim calcmode="lin" valueType="num">
                                      <p:cBhvr>
                                        <p:cTn id="20" dur="500" fill="hold"/>
                                        <p:tgtEl>
                                          <p:spTgt spid="76"/>
                                        </p:tgtEl>
                                        <p:attrNameLst>
                                          <p:attrName>ppt_h</p:attrName>
                                        </p:attrNameLst>
                                      </p:cBhvr>
                                      <p:tavLst>
                                        <p:tav tm="0">
                                          <p:val>
                                            <p:fltVal val="0"/>
                                          </p:val>
                                        </p:tav>
                                        <p:tav tm="100000">
                                          <p:val>
                                            <p:strVal val="#ppt_h"/>
                                          </p:val>
                                        </p:tav>
                                      </p:tavLst>
                                    </p:anim>
                                  </p:childTnLst>
                                </p:cTn>
                              </p:par>
                            </p:childTnLst>
                          </p:cTn>
                        </p:par>
                        <p:par>
                          <p:cTn id="21" fill="hold">
                            <p:stCondLst>
                              <p:cond delay="1500"/>
                            </p:stCondLst>
                            <p:childTnLst>
                              <p:par>
                                <p:cTn id="22" presetID="10" presetClass="entr" fill="hold" grpId="2" nodeType="afterEffect">
                                  <p:stCondLst>
                                    <p:cond delay="0"/>
                                  </p:stCondLst>
                                  <p:iterate>
                                    <p:tmAbs val="0"/>
                                  </p:iterate>
                                  <p:childTnLst>
                                    <p:set>
                                      <p:cBhvr>
                                        <p:cTn id="23" fill="hold"/>
                                        <p:tgtEl>
                                          <p:spTgt spid="75">
                                            <p:txEl>
                                              <p:pRg st="1" end="1"/>
                                            </p:txEl>
                                          </p:spTgt>
                                        </p:tgtEl>
                                        <p:attrNameLst>
                                          <p:attrName>style.visibility</p:attrName>
                                        </p:attrNameLst>
                                      </p:cBhvr>
                                      <p:to>
                                        <p:strVal val="visible"/>
                                      </p:to>
                                    </p:set>
                                    <p:animEffect transition="in" filter="fade">
                                      <p:cBhvr>
                                        <p:cTn id="24" dur="500"/>
                                        <p:tgtEl>
                                          <p:spTgt spid="7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2" nodeType="clickEffect">
                                  <p:stCondLst>
                                    <p:cond delay="0"/>
                                  </p:stCondLst>
                                  <p:iterate>
                                    <p:tmAbs val="0"/>
                                  </p:iterate>
                                  <p:childTnLst>
                                    <p:set>
                                      <p:cBhvr>
                                        <p:cTn id="28" fill="hold"/>
                                        <p:tgtEl>
                                          <p:spTgt spid="75">
                                            <p:txEl>
                                              <p:pRg st="2" end="2"/>
                                            </p:txEl>
                                          </p:spTgt>
                                        </p:tgtEl>
                                        <p:attrNameLst>
                                          <p:attrName>style.visibility</p:attrName>
                                        </p:attrNameLst>
                                      </p:cBhvr>
                                      <p:to>
                                        <p:strVal val="visible"/>
                                      </p:to>
                                    </p:set>
                                    <p:animEffect transition="in" filter="fade">
                                      <p:cBhvr>
                                        <p:cTn id="29" dur="500"/>
                                        <p:tgtEl>
                                          <p:spTgt spid="75">
                                            <p:txEl>
                                              <p:pRg st="2" end="2"/>
                                            </p:txEl>
                                          </p:spTgt>
                                        </p:tgtEl>
                                      </p:cBhvr>
                                    </p:animEffect>
                                  </p:childTnLst>
                                </p:cTn>
                              </p:par>
                            </p:childTnLst>
                          </p:cTn>
                        </p:par>
                        <p:par>
                          <p:cTn id="30" fill="hold">
                            <p:stCondLst>
                              <p:cond delay="500"/>
                            </p:stCondLst>
                            <p:childTnLst>
                              <p:par>
                                <p:cTn id="31" presetID="23" presetClass="entr" presetSubtype="16" fill="hold" grpId="4" nodeType="afterEffect">
                                  <p:stCondLst>
                                    <p:cond delay="0"/>
                                  </p:stCondLst>
                                  <p:iterate>
                                    <p:tmAbs val="0"/>
                                  </p:iterate>
                                  <p:childTnLst>
                                    <p:set>
                                      <p:cBhvr>
                                        <p:cTn id="32" fill="hold"/>
                                        <p:tgtEl>
                                          <p:spTgt spid="77"/>
                                        </p:tgtEl>
                                        <p:attrNameLst>
                                          <p:attrName>style.visibility</p:attrName>
                                        </p:attrNameLst>
                                      </p:cBhvr>
                                      <p:to>
                                        <p:strVal val="visible"/>
                                      </p:to>
                                    </p:set>
                                    <p:anim calcmode="lin" valueType="num">
                                      <p:cBhvr>
                                        <p:cTn id="33" dur="500" fill="hold"/>
                                        <p:tgtEl>
                                          <p:spTgt spid="77"/>
                                        </p:tgtEl>
                                        <p:attrNameLst>
                                          <p:attrName>ppt_w</p:attrName>
                                        </p:attrNameLst>
                                      </p:cBhvr>
                                      <p:tavLst>
                                        <p:tav tm="0">
                                          <p:val>
                                            <p:fltVal val="0"/>
                                          </p:val>
                                        </p:tav>
                                        <p:tav tm="100000">
                                          <p:val>
                                            <p:strVal val="#ppt_w"/>
                                          </p:val>
                                        </p:tav>
                                      </p:tavLst>
                                    </p:anim>
                                    <p:anim calcmode="lin" valueType="num">
                                      <p:cBhvr>
                                        <p:cTn id="34" dur="500" fill="hold"/>
                                        <p:tgtEl>
                                          <p:spTgt spid="77"/>
                                        </p:tgtEl>
                                        <p:attrNameLst>
                                          <p:attrName>ppt_h</p:attrName>
                                        </p:attrNameLst>
                                      </p:cBhvr>
                                      <p:tavLst>
                                        <p:tav tm="0">
                                          <p:val>
                                            <p:fltVal val="0"/>
                                          </p:val>
                                        </p:tav>
                                        <p:tav tm="100000">
                                          <p:val>
                                            <p:strVal val="#ppt_h"/>
                                          </p:val>
                                        </p:tav>
                                      </p:tavLst>
                                    </p:anim>
                                  </p:childTnLst>
                                </p:cTn>
                              </p:par>
                            </p:childTnLst>
                          </p:cTn>
                        </p:par>
                        <p:par>
                          <p:cTn id="35" fill="hold">
                            <p:stCondLst>
                              <p:cond delay="1000"/>
                            </p:stCondLst>
                            <p:childTnLst>
                              <p:par>
                                <p:cTn id="36" presetID="10" presetClass="entr" fill="hold" grpId="2" nodeType="afterEffect">
                                  <p:stCondLst>
                                    <p:cond delay="0"/>
                                  </p:stCondLst>
                                  <p:iterate>
                                    <p:tmAbs val="0"/>
                                  </p:iterate>
                                  <p:childTnLst>
                                    <p:set>
                                      <p:cBhvr>
                                        <p:cTn id="37" fill="hold"/>
                                        <p:tgtEl>
                                          <p:spTgt spid="75">
                                            <p:txEl>
                                              <p:pRg st="3" end="3"/>
                                            </p:txEl>
                                          </p:spTgt>
                                        </p:tgtEl>
                                        <p:attrNameLst>
                                          <p:attrName>style.visibility</p:attrName>
                                        </p:attrNameLst>
                                      </p:cBhvr>
                                      <p:to>
                                        <p:strVal val="visible"/>
                                      </p:to>
                                    </p:set>
                                    <p:animEffect transition="in" filter="fade">
                                      <p:cBhvr>
                                        <p:cTn id="38" dur="500"/>
                                        <p:tgtEl>
                                          <p:spTgt spid="75">
                                            <p:txEl>
                                              <p:pRg st="3" end="3"/>
                                            </p:txEl>
                                          </p:spTgt>
                                        </p:tgtEl>
                                      </p:cBhvr>
                                    </p:animEffect>
                                  </p:childTnLst>
                                </p:cTn>
                              </p:par>
                            </p:childTnLst>
                          </p:cTn>
                        </p:par>
                        <p:par>
                          <p:cTn id="39" fill="hold">
                            <p:stCondLst>
                              <p:cond delay="1500"/>
                            </p:stCondLst>
                            <p:childTnLst>
                              <p:par>
                                <p:cTn id="40" presetID="10" presetClass="entr" fill="hold" grpId="2" nodeType="afterEffect">
                                  <p:stCondLst>
                                    <p:cond delay="0"/>
                                  </p:stCondLst>
                                  <p:iterate>
                                    <p:tmAbs val="0"/>
                                  </p:iterate>
                                  <p:childTnLst>
                                    <p:set>
                                      <p:cBhvr>
                                        <p:cTn id="41" fill="hold"/>
                                        <p:tgtEl>
                                          <p:spTgt spid="75">
                                            <p:txEl>
                                              <p:pRg st="4" end="4"/>
                                            </p:txEl>
                                          </p:spTgt>
                                        </p:tgtEl>
                                        <p:attrNameLst>
                                          <p:attrName>style.visibility</p:attrName>
                                        </p:attrNameLst>
                                      </p:cBhvr>
                                      <p:to>
                                        <p:strVal val="visible"/>
                                      </p:to>
                                    </p:set>
                                    <p:animEffect transition="in" filter="fade">
                                      <p:cBhvr>
                                        <p:cTn id="42" dur="500"/>
                                        <p:tgtEl>
                                          <p:spTgt spid="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1" animBg="1" advAuto="0"/>
      <p:bldP spid="75" grpId="2" build="p" bldLvl="5" animBg="1" advAuto="0"/>
      <p:bldP spid="76" grpId="3" animBg="1" advAuto="0"/>
      <p:bldP spid="77" grpId="4"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p:cNvSpPr/>
          <p:nvPr/>
        </p:nvSpPr>
        <p:spPr>
          <a:xfrm>
            <a:off x="11105289" y="2209800"/>
            <a:ext cx="13088211" cy="9988296"/>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84" name="Group"/>
          <p:cNvGrpSpPr/>
          <p:nvPr/>
        </p:nvGrpSpPr>
        <p:grpSpPr>
          <a:xfrm>
            <a:off x="0" y="0"/>
            <a:ext cx="24384000" cy="2133600"/>
            <a:chOff x="0" y="0"/>
            <a:chExt cx="24384000" cy="2133600"/>
          </a:xfrm>
        </p:grpSpPr>
        <p:pic>
          <p:nvPicPr>
            <p:cNvPr id="82" name="W&amp;M Keynote Background.tiff" descr="W&amp;M Keynote Background.tiff"/>
            <p:cNvPicPr>
              <a:picLocks/>
            </p:cNvPicPr>
            <p:nvPr/>
          </p:nvPicPr>
          <p:blipFill>
            <a:blip r:embed="rId3"/>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83"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85" name="The Merge Sort"/>
          <p:cNvSpPr txBox="1">
            <a:spLocks noGrp="1"/>
          </p:cNvSpPr>
          <p:nvPr>
            <p:ph type="title"/>
          </p:nvPr>
        </p:nvSpPr>
        <p:spPr>
          <a:prstGeom prst="rect">
            <a:avLst/>
          </a:prstGeom>
        </p:spPr>
        <p:txBody>
          <a:bodyPr/>
          <a:lstStyle/>
          <a:p>
            <a:r>
              <a:t>The Merge Sort</a:t>
            </a:r>
          </a:p>
        </p:txBody>
      </p:sp>
      <p:sp>
        <p:nvSpPr>
          <p:cNvPr id="86" name="void mergeSort(ItemType theArray[], int start, int end)…"/>
          <p:cNvSpPr/>
          <p:nvPr/>
        </p:nvSpPr>
        <p:spPr>
          <a:xfrm>
            <a:off x="11344275" y="2674619"/>
            <a:ext cx="12610240" cy="88747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lnSpc>
                <a:spcPct val="120000"/>
              </a:lnSpc>
              <a:tabLst>
                <a:tab pos="368300" algn="l"/>
              </a:tabLst>
              <a:defRPr sz="2900" b="1">
                <a:latin typeface="Menlo Regular"/>
                <a:ea typeface="Menlo Regular"/>
                <a:cs typeface="Menlo Regular"/>
                <a:sym typeface="Menlo Regular"/>
              </a:defRPr>
            </a:pPr>
            <a:r>
              <a:rPr>
                <a:solidFill>
                  <a:srgbClr val="BB2CA2"/>
                </a:solidFill>
              </a:rPr>
              <a:t>void</a:t>
            </a:r>
            <a:r>
              <a:t> mergeSort(ItemType theArray[], </a:t>
            </a:r>
            <a:r>
              <a:rPr>
                <a:solidFill>
                  <a:srgbClr val="BB2CA2"/>
                </a:solidFill>
              </a:rPr>
              <a:t>int</a:t>
            </a:r>
            <a:r>
              <a:t> start, </a:t>
            </a:r>
            <a:r>
              <a:rPr>
                <a:solidFill>
                  <a:srgbClr val="BB2CA2"/>
                </a:solidFill>
              </a:rPr>
              <a:t>int</a:t>
            </a:r>
            <a:r>
              <a:t> end)</a:t>
            </a:r>
          </a:p>
          <a:p>
            <a:pPr algn="l" defTabSz="685800">
              <a:lnSpc>
                <a:spcPct val="120000"/>
              </a:lnSpc>
              <a:tabLst>
                <a:tab pos="368300" algn="l"/>
              </a:tabLst>
              <a:defRPr sz="2900" b="1">
                <a:latin typeface="Menlo Regular"/>
                <a:ea typeface="Menlo Regular"/>
                <a:cs typeface="Menlo Regular"/>
                <a:sym typeface="Menlo Regular"/>
              </a:defRPr>
            </a:pPr>
            <a:r>
              <a:t>{</a:t>
            </a:r>
          </a:p>
          <a:p>
            <a:pPr algn="l" defTabSz="685800">
              <a:lnSpc>
                <a:spcPct val="120000"/>
              </a:lnSpc>
              <a:tabLst>
                <a:tab pos="368300" algn="l"/>
              </a:tabLst>
              <a:defRPr sz="2900" b="1">
                <a:latin typeface="Menlo Regular"/>
                <a:ea typeface="Menlo Regular"/>
                <a:cs typeface="Menlo Regular"/>
                <a:sym typeface="Menlo Regular"/>
              </a:defRPr>
            </a:pPr>
            <a:r>
              <a:t>   </a:t>
            </a:r>
            <a:r>
              <a:rPr>
                <a:solidFill>
                  <a:srgbClr val="BB2CA2"/>
                </a:solidFill>
              </a:rPr>
              <a:t>if</a:t>
            </a:r>
            <a:r>
              <a:t> (start &lt; end)</a:t>
            </a:r>
          </a:p>
          <a:p>
            <a:pPr algn="l" defTabSz="685800">
              <a:lnSpc>
                <a:spcPct val="120000"/>
              </a:lnSpc>
              <a:tabLst>
                <a:tab pos="368300" algn="l"/>
              </a:tabLst>
              <a:defRPr sz="2900" b="1">
                <a:latin typeface="Menlo Regular"/>
                <a:ea typeface="Menlo Regular"/>
                <a:cs typeface="Menlo Regular"/>
                <a:sym typeface="Menlo Regular"/>
              </a:defRPr>
            </a:pPr>
            <a:r>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a:solidFill>
                  <a:srgbClr val="000000"/>
                </a:solidFill>
              </a:rPr>
              <a:t>      </a:t>
            </a:r>
            <a:r>
              <a:t>// Find midpoint</a:t>
            </a:r>
            <a:endParaRPr>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t>      </a:t>
            </a:r>
            <a:r>
              <a:rPr>
                <a:solidFill>
                  <a:srgbClr val="BB2CA2"/>
                </a:solidFill>
              </a:rPr>
              <a:t>int</a:t>
            </a:r>
            <a:r>
              <a:t> mid = start + (end - start) / </a:t>
            </a:r>
            <a:r>
              <a:rPr>
                <a:solidFill>
                  <a:srgbClr val="272AD8"/>
                </a:solidFill>
              </a:rPr>
              <a:t>2</a:t>
            </a:r>
            <a:r>
              <a:t>; </a:t>
            </a:r>
          </a:p>
          <a:p>
            <a:pPr algn="l" defTabSz="685800">
              <a:lnSpc>
                <a:spcPct val="120000"/>
              </a:lnSpc>
              <a:tabLst>
                <a:tab pos="368300" algn="l"/>
              </a:tabLst>
              <a:defRPr sz="2900" b="1">
                <a:latin typeface="Menlo Regular"/>
                <a:ea typeface="Menlo Regular"/>
                <a:cs typeface="Menlo Regular"/>
                <a:sym typeface="Menlo Regular"/>
              </a:defRPr>
            </a:pPr>
            <a:r>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a:solidFill>
                  <a:srgbClr val="000000"/>
                </a:solidFill>
              </a:rPr>
              <a:t>      </a:t>
            </a:r>
            <a:r>
              <a:t>// Sort each half</a:t>
            </a:r>
            <a:endParaRPr>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t>      mergeSort(theArray, start, mid);</a:t>
            </a:r>
          </a:p>
          <a:p>
            <a:pPr algn="l" defTabSz="685800">
              <a:lnSpc>
                <a:spcPct val="120000"/>
              </a:lnSpc>
              <a:tabLst>
                <a:tab pos="368300" algn="l"/>
              </a:tabLst>
              <a:defRPr sz="2900" b="1">
                <a:latin typeface="Menlo Regular"/>
                <a:ea typeface="Menlo Regular"/>
                <a:cs typeface="Menlo Regular"/>
                <a:sym typeface="Menlo Regular"/>
              </a:defRPr>
            </a:pPr>
            <a:endParaRPr/>
          </a:p>
          <a:p>
            <a:pPr algn="l" defTabSz="685800">
              <a:lnSpc>
                <a:spcPct val="120000"/>
              </a:lnSpc>
              <a:tabLst>
                <a:tab pos="368300" algn="l"/>
              </a:tabLst>
              <a:defRPr sz="2900" b="1">
                <a:latin typeface="Menlo Regular"/>
                <a:ea typeface="Menlo Regular"/>
                <a:cs typeface="Menlo Regular"/>
                <a:sym typeface="Menlo Regular"/>
              </a:defRPr>
            </a:pPr>
            <a:r>
              <a:t>      mergeSort(theArray, mid + </a:t>
            </a:r>
            <a:r>
              <a:rPr>
                <a:solidFill>
                  <a:srgbClr val="272AD8"/>
                </a:solidFill>
              </a:rPr>
              <a:t>1</a:t>
            </a:r>
            <a:r>
              <a:t>, end);</a:t>
            </a:r>
          </a:p>
          <a:p>
            <a:pPr algn="l" defTabSz="685800">
              <a:lnSpc>
                <a:spcPct val="120000"/>
              </a:lnSpc>
              <a:tabLst>
                <a:tab pos="368300" algn="l"/>
              </a:tabLst>
              <a:defRPr sz="2900" b="1">
                <a:latin typeface="Menlo Regular"/>
                <a:ea typeface="Menlo Regular"/>
                <a:cs typeface="Menlo Regular"/>
                <a:sym typeface="Menlo Regular"/>
              </a:defRPr>
            </a:pPr>
            <a:r>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a:solidFill>
                  <a:srgbClr val="000000"/>
                </a:solidFill>
              </a:rPr>
              <a:t>      </a:t>
            </a:r>
            <a:r>
              <a:t>// Merge the two halves</a:t>
            </a:r>
            <a:endParaRPr>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t>      merge(theArray, start, mid, end);</a:t>
            </a:r>
          </a:p>
          <a:p>
            <a:pPr algn="l" defTabSz="685800">
              <a:lnSpc>
                <a:spcPct val="120000"/>
              </a:lnSpc>
              <a:tabLst>
                <a:tab pos="368300" algn="l"/>
              </a:tabLst>
              <a:defRPr sz="2900" b="1">
                <a:latin typeface="Menlo Regular"/>
                <a:ea typeface="Menlo Regular"/>
                <a:cs typeface="Menlo Regular"/>
                <a:sym typeface="Menlo Regular"/>
              </a:defRPr>
            </a:pPr>
            <a:endParaRP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a:solidFill>
                  <a:srgbClr val="000000"/>
                </a:solidFill>
              </a:rPr>
              <a:t>   }  </a:t>
            </a:r>
            <a:r>
              <a:t>// end if</a:t>
            </a:r>
            <a:endParaRPr>
              <a:solidFill>
                <a:srgbClr val="000000"/>
              </a:solidFill>
            </a:endParaRP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a:solidFill>
                  <a:srgbClr val="000000"/>
                </a:solidFill>
              </a:rPr>
              <a:t>}  </a:t>
            </a:r>
            <a:r>
              <a:t>// end mergeSort</a:t>
            </a:r>
          </a:p>
        </p:txBody>
      </p:sp>
      <p:sp>
        <p:nvSpPr>
          <p:cNvPr id="87" name="Divide the array in half…"/>
          <p:cNvSpPr txBox="1">
            <a:spLocks noGrp="1"/>
          </p:cNvSpPr>
          <p:nvPr>
            <p:ph type="body" sz="half" idx="1"/>
          </p:nvPr>
        </p:nvSpPr>
        <p:spPr>
          <a:xfrm>
            <a:off x="211352" y="4447976"/>
            <a:ext cx="10424849" cy="9268024"/>
          </a:xfrm>
          <a:prstGeom prst="rect">
            <a:avLst/>
          </a:prstGeom>
        </p:spPr>
        <p:txBody>
          <a:bodyPr/>
          <a:lstStyle/>
          <a:p>
            <a:pPr>
              <a:spcBef>
                <a:spcPts val="9000"/>
              </a:spcBef>
              <a:buBlip>
                <a:blip r:embed="rId4"/>
              </a:buBlip>
            </a:pPr>
            <a:r>
              <a:t>Divide the array in half</a:t>
            </a:r>
          </a:p>
          <a:p>
            <a:pPr>
              <a:spcBef>
                <a:spcPts val="9000"/>
              </a:spcBef>
              <a:buBlip>
                <a:blip r:embed="rId4"/>
              </a:buBlip>
            </a:pPr>
            <a:r>
              <a:t>Sort each half recursively</a:t>
            </a:r>
          </a:p>
          <a:p>
            <a:pPr>
              <a:spcBef>
                <a:spcPts val="9000"/>
              </a:spcBef>
              <a:buBlip>
                <a:blip r:embed="rId4"/>
              </a:buBlip>
            </a:pPr>
            <a:r>
              <a:t>Merge the sorted halves back together</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85"/>
                                        </p:tgtEl>
                                        <p:attrNameLst>
                                          <p:attrName>style.visibility</p:attrName>
                                        </p:attrNameLst>
                                      </p:cBhvr>
                                      <p:to>
                                        <p:strVal val="visible"/>
                                      </p:to>
                                    </p:set>
                                    <p:anim calcmode="lin" valueType="num">
                                      <p:cBhvr>
                                        <p:cTn id="7" dur="1000" fill="hold"/>
                                        <p:tgtEl>
                                          <p:spTgt spid="85"/>
                                        </p:tgtEl>
                                        <p:attrNameLst>
                                          <p:attrName>ppt_w</p:attrName>
                                        </p:attrNameLst>
                                      </p:cBhvr>
                                      <p:tavLst>
                                        <p:tav tm="0">
                                          <p:val>
                                            <p:strVal val="4*#ppt_w"/>
                                          </p:val>
                                        </p:tav>
                                        <p:tav tm="100000">
                                          <p:val>
                                            <p:strVal val="#ppt_w"/>
                                          </p:val>
                                        </p:tav>
                                      </p:tavLst>
                                    </p:anim>
                                    <p:anim calcmode="lin" valueType="num">
                                      <p:cBhvr>
                                        <p:cTn id="8" dur="1000" fill="hold"/>
                                        <p:tgtEl>
                                          <p:spTgt spid="8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 presetClass="entr" presetSubtype="4" fill="hold" grpId="2" nodeType="afterEffect">
                                  <p:stCondLst>
                                    <p:cond delay="0"/>
                                  </p:stCondLst>
                                  <p:iterate>
                                    <p:tmAbs val="0"/>
                                  </p:iterate>
                                  <p:childTnLst>
                                    <p:set>
                                      <p:cBhvr>
                                        <p:cTn id="11" fill="hold"/>
                                        <p:tgtEl>
                                          <p:spTgt spid="81"/>
                                        </p:tgtEl>
                                        <p:attrNameLst>
                                          <p:attrName>style.visibility</p:attrName>
                                        </p:attrNameLst>
                                      </p:cBhvr>
                                      <p:to>
                                        <p:strVal val="visible"/>
                                      </p:to>
                                    </p:set>
                                    <p:anim calcmode="lin" valueType="num">
                                      <p:cBhvr>
                                        <p:cTn id="12" dur="500" fill="hold"/>
                                        <p:tgtEl>
                                          <p:spTgt spid="81"/>
                                        </p:tgtEl>
                                        <p:attrNameLst>
                                          <p:attrName>ppt_x</p:attrName>
                                        </p:attrNameLst>
                                      </p:cBhvr>
                                      <p:tavLst>
                                        <p:tav tm="0">
                                          <p:val>
                                            <p:strVal val="#ppt_x"/>
                                          </p:val>
                                        </p:tav>
                                        <p:tav tm="100000">
                                          <p:val>
                                            <p:strVal val="#ppt_x"/>
                                          </p:val>
                                        </p:tav>
                                      </p:tavLst>
                                    </p:anim>
                                    <p:anim calcmode="lin" valueType="num">
                                      <p:cBhvr>
                                        <p:cTn id="13" dur="500" fill="hold"/>
                                        <p:tgtEl>
                                          <p:spTgt spid="8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1" fill="hold" grpId="3" nodeType="afterEffect">
                                  <p:stCondLst>
                                    <p:cond delay="0"/>
                                  </p:stCondLst>
                                  <p:iterate>
                                    <p:tmAbs val="0"/>
                                  </p:iterate>
                                  <p:childTnLst>
                                    <p:set>
                                      <p:cBhvr>
                                        <p:cTn id="16" fill="hold"/>
                                        <p:tgtEl>
                                          <p:spTgt spid="87">
                                            <p:bg/>
                                          </p:spTgt>
                                        </p:tgtEl>
                                        <p:attrNameLst>
                                          <p:attrName>style.visibility</p:attrName>
                                        </p:attrNameLst>
                                      </p:cBhvr>
                                      <p:to>
                                        <p:strVal val="visible"/>
                                      </p:to>
                                    </p:set>
                                    <p:animEffect transition="in" filter="wipe(up)">
                                      <p:cBhvr>
                                        <p:cTn id="17" dur="500"/>
                                        <p:tgtEl>
                                          <p:spTgt spid="87">
                                            <p:bg/>
                                          </p:spTgt>
                                        </p:tgtEl>
                                      </p:cBhvr>
                                    </p:animEffect>
                                  </p:childTnLst>
                                </p:cTn>
                              </p:par>
                              <p:par>
                                <p:cTn id="18" presetID="22" presetClass="entr" presetSubtype="1" fill="hold" grpId="3" nodeType="withEffect">
                                  <p:stCondLst>
                                    <p:cond delay="0"/>
                                  </p:stCondLst>
                                  <p:iterate>
                                    <p:tmAbs val="0"/>
                                  </p:iterate>
                                  <p:childTnLst>
                                    <p:set>
                                      <p:cBhvr>
                                        <p:cTn id="19" fill="hold"/>
                                        <p:tgtEl>
                                          <p:spTgt spid="87">
                                            <p:txEl>
                                              <p:pRg st="0" end="0"/>
                                            </p:txEl>
                                          </p:spTgt>
                                        </p:tgtEl>
                                        <p:attrNameLst>
                                          <p:attrName>style.visibility</p:attrName>
                                        </p:attrNameLst>
                                      </p:cBhvr>
                                      <p:to>
                                        <p:strVal val="visible"/>
                                      </p:to>
                                    </p:set>
                                    <p:animEffect transition="in" filter="wipe(up)">
                                      <p:cBhvr>
                                        <p:cTn id="20" dur="500"/>
                                        <p:tgtEl>
                                          <p:spTgt spid="87">
                                            <p:txEl>
                                              <p:pRg st="0" end="0"/>
                                            </p:txEl>
                                          </p:spTgt>
                                        </p:tgtEl>
                                      </p:cBhvr>
                                    </p:animEffect>
                                  </p:childTnLst>
                                </p:cTn>
                              </p:par>
                            </p:childTnLst>
                          </p:cTn>
                        </p:par>
                        <p:par>
                          <p:cTn id="21" fill="hold">
                            <p:stCondLst>
                              <p:cond delay="2000"/>
                            </p:stCondLst>
                            <p:childTnLst>
                              <p:par>
                                <p:cTn id="22" presetID="10" presetClass="entr" fill="hold" grpId="4" nodeType="afterEffect">
                                  <p:stCondLst>
                                    <p:cond delay="0"/>
                                  </p:stCondLst>
                                  <p:iterate>
                                    <p:tmAbs val="0"/>
                                  </p:iterate>
                                  <p:childTnLst>
                                    <p:set>
                                      <p:cBhvr>
                                        <p:cTn id="23" fill="hold"/>
                                        <p:tgtEl>
                                          <p:spTgt spid="86">
                                            <p:bg/>
                                          </p:spTgt>
                                        </p:tgtEl>
                                        <p:attrNameLst>
                                          <p:attrName>style.visibility</p:attrName>
                                        </p:attrNameLst>
                                      </p:cBhvr>
                                      <p:to>
                                        <p:strVal val="visible"/>
                                      </p:to>
                                    </p:set>
                                    <p:animEffect transition="in" filter="fade">
                                      <p:cBhvr>
                                        <p:cTn id="24" dur="400"/>
                                        <p:tgtEl>
                                          <p:spTgt spid="86">
                                            <p:bg/>
                                          </p:spTgt>
                                        </p:tgtEl>
                                      </p:cBhvr>
                                    </p:animEffect>
                                  </p:childTnLst>
                                </p:cTn>
                              </p:par>
                              <p:par>
                                <p:cTn id="25" presetID="10" presetClass="entr" presetSubtype="0" fill="hold" grpId="4" nodeType="withEffect">
                                  <p:stCondLst>
                                    <p:cond delay="0"/>
                                  </p:stCondLst>
                                  <p:iterate>
                                    <p:tmAbs val="0"/>
                                  </p:iterate>
                                  <p:childTnLst>
                                    <p:set>
                                      <p:cBhvr>
                                        <p:cTn id="26" fill="hold"/>
                                        <p:tgtEl>
                                          <p:spTgt spid="86">
                                            <p:txEl>
                                              <p:pRg st="0" end="0"/>
                                            </p:txEl>
                                          </p:spTgt>
                                        </p:tgtEl>
                                        <p:attrNameLst>
                                          <p:attrName>style.visibility</p:attrName>
                                        </p:attrNameLst>
                                      </p:cBhvr>
                                      <p:to>
                                        <p:strVal val="visible"/>
                                      </p:to>
                                    </p:set>
                                    <p:animEffect transition="in" filter="fade">
                                      <p:cBhvr>
                                        <p:cTn id="27" dur="400"/>
                                        <p:tgtEl>
                                          <p:spTgt spid="86">
                                            <p:txEl>
                                              <p:pRg st="0" end="0"/>
                                            </p:txEl>
                                          </p:spTgt>
                                        </p:tgtEl>
                                      </p:cBhvr>
                                    </p:animEffect>
                                  </p:childTnLst>
                                </p:cTn>
                              </p:par>
                            </p:childTnLst>
                          </p:cTn>
                        </p:par>
                        <p:par>
                          <p:cTn id="28" fill="hold">
                            <p:stCondLst>
                              <p:cond delay="2400"/>
                            </p:stCondLst>
                            <p:childTnLst>
                              <p:par>
                                <p:cTn id="29" presetID="10" presetClass="entr" fill="hold" grpId="4" nodeType="afterEffect">
                                  <p:stCondLst>
                                    <p:cond delay="0"/>
                                  </p:stCondLst>
                                  <p:iterate>
                                    <p:tmAbs val="0"/>
                                  </p:iterate>
                                  <p:childTnLst>
                                    <p:set>
                                      <p:cBhvr>
                                        <p:cTn id="30" fill="hold"/>
                                        <p:tgtEl>
                                          <p:spTgt spid="86">
                                            <p:txEl>
                                              <p:pRg st="1" end="1"/>
                                            </p:txEl>
                                          </p:spTgt>
                                        </p:tgtEl>
                                        <p:attrNameLst>
                                          <p:attrName>style.visibility</p:attrName>
                                        </p:attrNameLst>
                                      </p:cBhvr>
                                      <p:to>
                                        <p:strVal val="visible"/>
                                      </p:to>
                                    </p:set>
                                    <p:animEffect transition="in" filter="fade">
                                      <p:cBhvr>
                                        <p:cTn id="31" dur="400"/>
                                        <p:tgtEl>
                                          <p:spTgt spid="86">
                                            <p:txEl>
                                              <p:pRg st="1" end="1"/>
                                            </p:txEl>
                                          </p:spTgt>
                                        </p:tgtEl>
                                      </p:cBhvr>
                                    </p:animEffect>
                                  </p:childTnLst>
                                </p:cTn>
                              </p:par>
                            </p:childTnLst>
                          </p:cTn>
                        </p:par>
                        <p:par>
                          <p:cTn id="32" fill="hold">
                            <p:stCondLst>
                              <p:cond delay="2800"/>
                            </p:stCondLst>
                            <p:childTnLst>
                              <p:par>
                                <p:cTn id="33" presetID="10" presetClass="entr" fill="hold" grpId="4" nodeType="afterEffect">
                                  <p:stCondLst>
                                    <p:cond delay="0"/>
                                  </p:stCondLst>
                                  <p:iterate>
                                    <p:tmAbs val="0"/>
                                  </p:iterate>
                                  <p:childTnLst>
                                    <p:set>
                                      <p:cBhvr>
                                        <p:cTn id="34" fill="hold"/>
                                        <p:tgtEl>
                                          <p:spTgt spid="86">
                                            <p:txEl>
                                              <p:pRg st="2" end="2"/>
                                            </p:txEl>
                                          </p:spTgt>
                                        </p:tgtEl>
                                        <p:attrNameLst>
                                          <p:attrName>style.visibility</p:attrName>
                                        </p:attrNameLst>
                                      </p:cBhvr>
                                      <p:to>
                                        <p:strVal val="visible"/>
                                      </p:to>
                                    </p:set>
                                    <p:animEffect transition="in" filter="fade">
                                      <p:cBhvr>
                                        <p:cTn id="35" dur="400"/>
                                        <p:tgtEl>
                                          <p:spTgt spid="86">
                                            <p:txEl>
                                              <p:pRg st="2" end="2"/>
                                            </p:txEl>
                                          </p:spTgt>
                                        </p:tgtEl>
                                      </p:cBhvr>
                                    </p:animEffect>
                                  </p:childTnLst>
                                </p:cTn>
                              </p:par>
                            </p:childTnLst>
                          </p:cTn>
                        </p:par>
                        <p:par>
                          <p:cTn id="36" fill="hold">
                            <p:stCondLst>
                              <p:cond delay="3200"/>
                            </p:stCondLst>
                            <p:childTnLst>
                              <p:par>
                                <p:cTn id="37" presetID="10" presetClass="entr" fill="hold" grpId="4" nodeType="afterEffect">
                                  <p:stCondLst>
                                    <p:cond delay="0"/>
                                  </p:stCondLst>
                                  <p:iterate>
                                    <p:tmAbs val="0"/>
                                  </p:iterate>
                                  <p:childTnLst>
                                    <p:set>
                                      <p:cBhvr>
                                        <p:cTn id="38" fill="hold"/>
                                        <p:tgtEl>
                                          <p:spTgt spid="86">
                                            <p:txEl>
                                              <p:pRg st="3" end="3"/>
                                            </p:txEl>
                                          </p:spTgt>
                                        </p:tgtEl>
                                        <p:attrNameLst>
                                          <p:attrName>style.visibility</p:attrName>
                                        </p:attrNameLst>
                                      </p:cBhvr>
                                      <p:to>
                                        <p:strVal val="visible"/>
                                      </p:to>
                                    </p:set>
                                    <p:animEffect transition="in" filter="fade">
                                      <p:cBhvr>
                                        <p:cTn id="39" dur="400"/>
                                        <p:tgtEl>
                                          <p:spTgt spid="86">
                                            <p:txEl>
                                              <p:pRg st="3" end="3"/>
                                            </p:txEl>
                                          </p:spTgt>
                                        </p:tgtEl>
                                      </p:cBhvr>
                                    </p:animEffect>
                                  </p:childTnLst>
                                </p:cTn>
                              </p:par>
                            </p:childTnLst>
                          </p:cTn>
                        </p:par>
                        <p:par>
                          <p:cTn id="40" fill="hold">
                            <p:stCondLst>
                              <p:cond delay="3600"/>
                            </p:stCondLst>
                            <p:childTnLst>
                              <p:par>
                                <p:cTn id="41" presetID="10" presetClass="entr" fill="hold" grpId="4" nodeType="afterEffect">
                                  <p:stCondLst>
                                    <p:cond delay="0"/>
                                  </p:stCondLst>
                                  <p:iterate>
                                    <p:tmAbs val="0"/>
                                  </p:iterate>
                                  <p:childTnLst>
                                    <p:set>
                                      <p:cBhvr>
                                        <p:cTn id="42" fill="hold"/>
                                        <p:tgtEl>
                                          <p:spTgt spid="86">
                                            <p:txEl>
                                              <p:pRg st="4" end="4"/>
                                            </p:txEl>
                                          </p:spTgt>
                                        </p:tgtEl>
                                        <p:attrNameLst>
                                          <p:attrName>style.visibility</p:attrName>
                                        </p:attrNameLst>
                                      </p:cBhvr>
                                      <p:to>
                                        <p:strVal val="visible"/>
                                      </p:to>
                                    </p:set>
                                    <p:animEffect transition="in" filter="fade">
                                      <p:cBhvr>
                                        <p:cTn id="43" dur="400"/>
                                        <p:tgtEl>
                                          <p:spTgt spid="86">
                                            <p:txEl>
                                              <p:pRg st="4" end="4"/>
                                            </p:txEl>
                                          </p:spTgt>
                                        </p:tgtEl>
                                      </p:cBhvr>
                                    </p:animEffect>
                                  </p:childTnLst>
                                </p:cTn>
                              </p:par>
                            </p:childTnLst>
                          </p:cTn>
                        </p:par>
                        <p:par>
                          <p:cTn id="44" fill="hold">
                            <p:stCondLst>
                              <p:cond delay="4000"/>
                            </p:stCondLst>
                            <p:childTnLst>
                              <p:par>
                                <p:cTn id="45" presetID="10" presetClass="entr" fill="hold" grpId="4" nodeType="afterEffect">
                                  <p:stCondLst>
                                    <p:cond delay="0"/>
                                  </p:stCondLst>
                                  <p:iterate>
                                    <p:tmAbs val="0"/>
                                  </p:iterate>
                                  <p:childTnLst>
                                    <p:set>
                                      <p:cBhvr>
                                        <p:cTn id="46" fill="hold"/>
                                        <p:tgtEl>
                                          <p:spTgt spid="86">
                                            <p:txEl>
                                              <p:pRg st="5" end="5"/>
                                            </p:txEl>
                                          </p:spTgt>
                                        </p:tgtEl>
                                        <p:attrNameLst>
                                          <p:attrName>style.visibility</p:attrName>
                                        </p:attrNameLst>
                                      </p:cBhvr>
                                      <p:to>
                                        <p:strVal val="visible"/>
                                      </p:to>
                                    </p:set>
                                    <p:animEffect transition="in" filter="fade">
                                      <p:cBhvr>
                                        <p:cTn id="47" dur="400"/>
                                        <p:tgtEl>
                                          <p:spTgt spid="86">
                                            <p:txEl>
                                              <p:pRg st="5" end="5"/>
                                            </p:txEl>
                                          </p:spTgt>
                                        </p:tgtEl>
                                      </p:cBhvr>
                                    </p:animEffect>
                                  </p:childTnLst>
                                </p:cTn>
                              </p:par>
                            </p:childTnLst>
                          </p:cTn>
                        </p:par>
                        <p:par>
                          <p:cTn id="48" fill="hold">
                            <p:stCondLst>
                              <p:cond delay="4400"/>
                            </p:stCondLst>
                            <p:childTnLst>
                              <p:par>
                                <p:cTn id="49" presetID="10" presetClass="entr" fill="hold" grpId="4" nodeType="afterEffect">
                                  <p:stCondLst>
                                    <p:cond delay="0"/>
                                  </p:stCondLst>
                                  <p:iterate>
                                    <p:tmAbs val="0"/>
                                  </p:iterate>
                                  <p:childTnLst>
                                    <p:set>
                                      <p:cBhvr>
                                        <p:cTn id="50" fill="hold"/>
                                        <p:tgtEl>
                                          <p:spTgt spid="86">
                                            <p:txEl>
                                              <p:pRg st="6" end="6"/>
                                            </p:txEl>
                                          </p:spTgt>
                                        </p:tgtEl>
                                        <p:attrNameLst>
                                          <p:attrName>style.visibility</p:attrName>
                                        </p:attrNameLst>
                                      </p:cBhvr>
                                      <p:to>
                                        <p:strVal val="visible"/>
                                      </p:to>
                                    </p:set>
                                    <p:animEffect transition="in" filter="fade">
                                      <p:cBhvr>
                                        <p:cTn id="51" dur="400"/>
                                        <p:tgtEl>
                                          <p:spTgt spid="86">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3" nodeType="clickEffect">
                                  <p:stCondLst>
                                    <p:cond delay="0"/>
                                  </p:stCondLst>
                                  <p:iterate>
                                    <p:tmAbs val="0"/>
                                  </p:iterate>
                                  <p:childTnLst>
                                    <p:set>
                                      <p:cBhvr>
                                        <p:cTn id="55" fill="hold"/>
                                        <p:tgtEl>
                                          <p:spTgt spid="87">
                                            <p:txEl>
                                              <p:pRg st="1" end="1"/>
                                            </p:txEl>
                                          </p:spTgt>
                                        </p:tgtEl>
                                        <p:attrNameLst>
                                          <p:attrName>style.visibility</p:attrName>
                                        </p:attrNameLst>
                                      </p:cBhvr>
                                      <p:to>
                                        <p:strVal val="visible"/>
                                      </p:to>
                                    </p:set>
                                    <p:animEffect transition="in" filter="wipe(up)">
                                      <p:cBhvr>
                                        <p:cTn id="56" dur="500"/>
                                        <p:tgtEl>
                                          <p:spTgt spid="87">
                                            <p:txEl>
                                              <p:pRg st="1" end="1"/>
                                            </p:txEl>
                                          </p:spTgt>
                                        </p:tgtEl>
                                      </p:cBhvr>
                                    </p:animEffect>
                                  </p:childTnLst>
                                </p:cTn>
                              </p:par>
                            </p:childTnLst>
                          </p:cTn>
                        </p:par>
                        <p:par>
                          <p:cTn id="57" fill="hold">
                            <p:stCondLst>
                              <p:cond delay="500"/>
                            </p:stCondLst>
                            <p:childTnLst>
                              <p:par>
                                <p:cTn id="58" presetID="10" presetClass="entr" fill="hold" grpId="4" nodeType="afterEffect">
                                  <p:stCondLst>
                                    <p:cond delay="0"/>
                                  </p:stCondLst>
                                  <p:iterate>
                                    <p:tmAbs val="0"/>
                                  </p:iterate>
                                  <p:childTnLst>
                                    <p:set>
                                      <p:cBhvr>
                                        <p:cTn id="59" fill="hold"/>
                                        <p:tgtEl>
                                          <p:spTgt spid="86">
                                            <p:txEl>
                                              <p:pRg st="7" end="7"/>
                                            </p:txEl>
                                          </p:spTgt>
                                        </p:tgtEl>
                                        <p:attrNameLst>
                                          <p:attrName>style.visibility</p:attrName>
                                        </p:attrNameLst>
                                      </p:cBhvr>
                                      <p:to>
                                        <p:strVal val="visible"/>
                                      </p:to>
                                    </p:set>
                                    <p:animEffect transition="in" filter="fade">
                                      <p:cBhvr>
                                        <p:cTn id="60" dur="400"/>
                                        <p:tgtEl>
                                          <p:spTgt spid="86">
                                            <p:txEl>
                                              <p:pRg st="7" end="7"/>
                                            </p:txEl>
                                          </p:spTgt>
                                        </p:tgtEl>
                                      </p:cBhvr>
                                    </p:animEffect>
                                  </p:childTnLst>
                                </p:cTn>
                              </p:par>
                            </p:childTnLst>
                          </p:cTn>
                        </p:par>
                        <p:par>
                          <p:cTn id="61" fill="hold">
                            <p:stCondLst>
                              <p:cond delay="900"/>
                            </p:stCondLst>
                            <p:childTnLst>
                              <p:par>
                                <p:cTn id="62" presetID="10" presetClass="entr" fill="hold" grpId="4" nodeType="afterEffect">
                                  <p:stCondLst>
                                    <p:cond delay="0"/>
                                  </p:stCondLst>
                                  <p:iterate>
                                    <p:tmAbs val="0"/>
                                  </p:iterate>
                                  <p:childTnLst>
                                    <p:set>
                                      <p:cBhvr>
                                        <p:cTn id="63" fill="hold"/>
                                        <p:tgtEl>
                                          <p:spTgt spid="86">
                                            <p:txEl>
                                              <p:pRg st="8" end="8"/>
                                            </p:txEl>
                                          </p:spTgt>
                                        </p:tgtEl>
                                        <p:attrNameLst>
                                          <p:attrName>style.visibility</p:attrName>
                                        </p:attrNameLst>
                                      </p:cBhvr>
                                      <p:to>
                                        <p:strVal val="visible"/>
                                      </p:to>
                                    </p:set>
                                    <p:animEffect transition="in" filter="fade">
                                      <p:cBhvr>
                                        <p:cTn id="64" dur="400"/>
                                        <p:tgtEl>
                                          <p:spTgt spid="86">
                                            <p:txEl>
                                              <p:pRg st="8" end="8"/>
                                            </p:txEl>
                                          </p:spTgt>
                                        </p:tgtEl>
                                      </p:cBhvr>
                                    </p:animEffect>
                                  </p:childTnLst>
                                </p:cTn>
                              </p:par>
                            </p:childTnLst>
                          </p:cTn>
                        </p:par>
                        <p:par>
                          <p:cTn id="65" fill="hold">
                            <p:stCondLst>
                              <p:cond delay="1300"/>
                            </p:stCondLst>
                            <p:childTnLst>
                              <p:par>
                                <p:cTn id="66" presetID="10" presetClass="entr" fill="hold" grpId="4" nodeType="afterEffect">
                                  <p:stCondLst>
                                    <p:cond delay="0"/>
                                  </p:stCondLst>
                                  <p:iterate>
                                    <p:tmAbs val="0"/>
                                  </p:iterate>
                                  <p:childTnLst>
                                    <p:set>
                                      <p:cBhvr>
                                        <p:cTn id="67" fill="hold"/>
                                        <p:tgtEl>
                                          <p:spTgt spid="86">
                                            <p:txEl>
                                              <p:pRg st="9" end="9"/>
                                            </p:txEl>
                                          </p:spTgt>
                                        </p:tgtEl>
                                        <p:attrNameLst>
                                          <p:attrName>style.visibility</p:attrName>
                                        </p:attrNameLst>
                                      </p:cBhvr>
                                      <p:to>
                                        <p:strVal val="visible"/>
                                      </p:to>
                                    </p:set>
                                    <p:animEffect transition="in" filter="fade">
                                      <p:cBhvr>
                                        <p:cTn id="68" dur="400"/>
                                        <p:tgtEl>
                                          <p:spTgt spid="86">
                                            <p:txEl>
                                              <p:pRg st="9" end="9"/>
                                            </p:txEl>
                                          </p:spTgt>
                                        </p:tgtEl>
                                      </p:cBhvr>
                                    </p:animEffect>
                                  </p:childTnLst>
                                </p:cTn>
                              </p:par>
                            </p:childTnLst>
                          </p:cTn>
                        </p:par>
                        <p:par>
                          <p:cTn id="69" fill="hold">
                            <p:stCondLst>
                              <p:cond delay="1700"/>
                            </p:stCondLst>
                            <p:childTnLst>
                              <p:par>
                                <p:cTn id="70" presetID="10" presetClass="entr" fill="hold" grpId="4" nodeType="afterEffect">
                                  <p:stCondLst>
                                    <p:cond delay="0"/>
                                  </p:stCondLst>
                                  <p:iterate>
                                    <p:tmAbs val="0"/>
                                  </p:iterate>
                                  <p:childTnLst>
                                    <p:set>
                                      <p:cBhvr>
                                        <p:cTn id="71" fill="hold"/>
                                        <p:tgtEl>
                                          <p:spTgt spid="86">
                                            <p:txEl>
                                              <p:pRg st="10" end="10"/>
                                            </p:txEl>
                                          </p:spTgt>
                                        </p:tgtEl>
                                        <p:attrNameLst>
                                          <p:attrName>style.visibility</p:attrName>
                                        </p:attrNameLst>
                                      </p:cBhvr>
                                      <p:to>
                                        <p:strVal val="visible"/>
                                      </p:to>
                                    </p:set>
                                    <p:animEffect transition="in" filter="fade">
                                      <p:cBhvr>
                                        <p:cTn id="72" dur="400"/>
                                        <p:tgtEl>
                                          <p:spTgt spid="86">
                                            <p:txEl>
                                              <p:pRg st="10" end="10"/>
                                            </p:txEl>
                                          </p:spTgt>
                                        </p:tgtEl>
                                      </p:cBhvr>
                                    </p:animEffect>
                                  </p:childTnLst>
                                </p:cTn>
                              </p:par>
                            </p:childTnLst>
                          </p:cTn>
                        </p:par>
                        <p:par>
                          <p:cTn id="73" fill="hold">
                            <p:stCondLst>
                              <p:cond delay="2100"/>
                            </p:stCondLst>
                            <p:childTnLst>
                              <p:par>
                                <p:cTn id="74" presetID="10" presetClass="entr" fill="hold" grpId="4" nodeType="afterEffect">
                                  <p:stCondLst>
                                    <p:cond delay="0"/>
                                  </p:stCondLst>
                                  <p:iterate>
                                    <p:tmAbs val="0"/>
                                  </p:iterate>
                                  <p:childTnLst>
                                    <p:set>
                                      <p:cBhvr>
                                        <p:cTn id="75" fill="hold"/>
                                        <p:tgtEl>
                                          <p:spTgt spid="86">
                                            <p:txEl>
                                              <p:pRg st="11" end="11"/>
                                            </p:txEl>
                                          </p:spTgt>
                                        </p:tgtEl>
                                        <p:attrNameLst>
                                          <p:attrName>style.visibility</p:attrName>
                                        </p:attrNameLst>
                                      </p:cBhvr>
                                      <p:to>
                                        <p:strVal val="visible"/>
                                      </p:to>
                                    </p:set>
                                    <p:animEffect transition="in" filter="fade">
                                      <p:cBhvr>
                                        <p:cTn id="76" dur="400"/>
                                        <p:tgtEl>
                                          <p:spTgt spid="86">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3" nodeType="clickEffect">
                                  <p:stCondLst>
                                    <p:cond delay="0"/>
                                  </p:stCondLst>
                                  <p:iterate>
                                    <p:tmAbs val="0"/>
                                  </p:iterate>
                                  <p:childTnLst>
                                    <p:set>
                                      <p:cBhvr>
                                        <p:cTn id="80" fill="hold"/>
                                        <p:tgtEl>
                                          <p:spTgt spid="87">
                                            <p:txEl>
                                              <p:pRg st="2" end="2"/>
                                            </p:txEl>
                                          </p:spTgt>
                                        </p:tgtEl>
                                        <p:attrNameLst>
                                          <p:attrName>style.visibility</p:attrName>
                                        </p:attrNameLst>
                                      </p:cBhvr>
                                      <p:to>
                                        <p:strVal val="visible"/>
                                      </p:to>
                                    </p:set>
                                    <p:animEffect transition="in" filter="wipe(up)">
                                      <p:cBhvr>
                                        <p:cTn id="81" dur="500"/>
                                        <p:tgtEl>
                                          <p:spTgt spid="87">
                                            <p:txEl>
                                              <p:pRg st="2" end="2"/>
                                            </p:txEl>
                                          </p:spTgt>
                                        </p:tgtEl>
                                      </p:cBhvr>
                                    </p:animEffect>
                                  </p:childTnLst>
                                </p:cTn>
                              </p:par>
                            </p:childTnLst>
                          </p:cTn>
                        </p:par>
                        <p:par>
                          <p:cTn id="82" fill="hold">
                            <p:stCondLst>
                              <p:cond delay="500"/>
                            </p:stCondLst>
                            <p:childTnLst>
                              <p:par>
                                <p:cTn id="83" presetID="10" presetClass="entr" fill="hold" grpId="4" nodeType="afterEffect">
                                  <p:stCondLst>
                                    <p:cond delay="0"/>
                                  </p:stCondLst>
                                  <p:iterate>
                                    <p:tmAbs val="0"/>
                                  </p:iterate>
                                  <p:childTnLst>
                                    <p:set>
                                      <p:cBhvr>
                                        <p:cTn id="84" fill="hold"/>
                                        <p:tgtEl>
                                          <p:spTgt spid="86">
                                            <p:txEl>
                                              <p:pRg st="12" end="12"/>
                                            </p:txEl>
                                          </p:spTgt>
                                        </p:tgtEl>
                                        <p:attrNameLst>
                                          <p:attrName>style.visibility</p:attrName>
                                        </p:attrNameLst>
                                      </p:cBhvr>
                                      <p:to>
                                        <p:strVal val="visible"/>
                                      </p:to>
                                    </p:set>
                                    <p:animEffect transition="in" filter="fade">
                                      <p:cBhvr>
                                        <p:cTn id="85" dur="400"/>
                                        <p:tgtEl>
                                          <p:spTgt spid="86">
                                            <p:txEl>
                                              <p:pRg st="12" end="12"/>
                                            </p:txEl>
                                          </p:spTgt>
                                        </p:tgtEl>
                                      </p:cBhvr>
                                    </p:animEffect>
                                  </p:childTnLst>
                                </p:cTn>
                              </p:par>
                            </p:childTnLst>
                          </p:cTn>
                        </p:par>
                        <p:par>
                          <p:cTn id="86" fill="hold">
                            <p:stCondLst>
                              <p:cond delay="900"/>
                            </p:stCondLst>
                            <p:childTnLst>
                              <p:par>
                                <p:cTn id="87" presetID="10" presetClass="entr" fill="hold" grpId="4" nodeType="afterEffect">
                                  <p:stCondLst>
                                    <p:cond delay="0"/>
                                  </p:stCondLst>
                                  <p:iterate>
                                    <p:tmAbs val="0"/>
                                  </p:iterate>
                                  <p:childTnLst>
                                    <p:set>
                                      <p:cBhvr>
                                        <p:cTn id="88" fill="hold"/>
                                        <p:tgtEl>
                                          <p:spTgt spid="86">
                                            <p:txEl>
                                              <p:pRg st="13" end="13"/>
                                            </p:txEl>
                                          </p:spTgt>
                                        </p:tgtEl>
                                        <p:attrNameLst>
                                          <p:attrName>style.visibility</p:attrName>
                                        </p:attrNameLst>
                                      </p:cBhvr>
                                      <p:to>
                                        <p:strVal val="visible"/>
                                      </p:to>
                                    </p:set>
                                    <p:animEffect transition="in" filter="fade">
                                      <p:cBhvr>
                                        <p:cTn id="89" dur="400"/>
                                        <p:tgtEl>
                                          <p:spTgt spid="86">
                                            <p:txEl>
                                              <p:pRg st="13" end="13"/>
                                            </p:txEl>
                                          </p:spTgt>
                                        </p:tgtEl>
                                      </p:cBhvr>
                                    </p:animEffect>
                                  </p:childTnLst>
                                </p:cTn>
                              </p:par>
                            </p:childTnLst>
                          </p:cTn>
                        </p:par>
                        <p:par>
                          <p:cTn id="90" fill="hold">
                            <p:stCondLst>
                              <p:cond delay="1300"/>
                            </p:stCondLst>
                            <p:childTnLst>
                              <p:par>
                                <p:cTn id="91" presetID="10" presetClass="entr" fill="hold" grpId="4" nodeType="afterEffect">
                                  <p:stCondLst>
                                    <p:cond delay="0"/>
                                  </p:stCondLst>
                                  <p:iterate>
                                    <p:tmAbs val="0"/>
                                  </p:iterate>
                                  <p:childTnLst>
                                    <p:set>
                                      <p:cBhvr>
                                        <p:cTn id="92" fill="hold"/>
                                        <p:tgtEl>
                                          <p:spTgt spid="86">
                                            <p:txEl>
                                              <p:pRg st="14" end="14"/>
                                            </p:txEl>
                                          </p:spTgt>
                                        </p:tgtEl>
                                        <p:attrNameLst>
                                          <p:attrName>style.visibility</p:attrName>
                                        </p:attrNameLst>
                                      </p:cBhvr>
                                      <p:to>
                                        <p:strVal val="visible"/>
                                      </p:to>
                                    </p:set>
                                    <p:animEffect transition="in" filter="fade">
                                      <p:cBhvr>
                                        <p:cTn id="93" dur="400"/>
                                        <p:tgtEl>
                                          <p:spTgt spid="86">
                                            <p:txEl>
                                              <p:pRg st="14" end="14"/>
                                            </p:txEl>
                                          </p:spTgt>
                                        </p:tgtEl>
                                      </p:cBhvr>
                                    </p:animEffect>
                                  </p:childTnLst>
                                </p:cTn>
                              </p:par>
                            </p:childTnLst>
                          </p:cTn>
                        </p:par>
                        <p:par>
                          <p:cTn id="94" fill="hold">
                            <p:stCondLst>
                              <p:cond delay="1700"/>
                            </p:stCondLst>
                            <p:childTnLst>
                              <p:par>
                                <p:cTn id="95" presetID="10" presetClass="entr" fill="hold" grpId="4" nodeType="afterEffect">
                                  <p:stCondLst>
                                    <p:cond delay="0"/>
                                  </p:stCondLst>
                                  <p:iterate>
                                    <p:tmAbs val="0"/>
                                  </p:iterate>
                                  <p:childTnLst>
                                    <p:set>
                                      <p:cBhvr>
                                        <p:cTn id="96" fill="hold"/>
                                        <p:tgtEl>
                                          <p:spTgt spid="86">
                                            <p:txEl>
                                              <p:pRg st="15" end="15"/>
                                            </p:txEl>
                                          </p:spTgt>
                                        </p:tgtEl>
                                        <p:attrNameLst>
                                          <p:attrName>style.visibility</p:attrName>
                                        </p:attrNameLst>
                                      </p:cBhvr>
                                      <p:to>
                                        <p:strVal val="visible"/>
                                      </p:to>
                                    </p:set>
                                    <p:animEffect transition="in" filter="fade">
                                      <p:cBhvr>
                                        <p:cTn id="97" dur="400"/>
                                        <p:tgtEl>
                                          <p:spTgt spid="86">
                                            <p:txEl>
                                              <p:pRg st="15" end="15"/>
                                            </p:txEl>
                                          </p:spTgt>
                                        </p:tgtEl>
                                      </p:cBhvr>
                                    </p:animEffect>
                                  </p:childTnLst>
                                </p:cTn>
                              </p:par>
                            </p:childTnLst>
                          </p:cTn>
                        </p:par>
                        <p:par>
                          <p:cTn id="98" fill="hold">
                            <p:stCondLst>
                              <p:cond delay="2100"/>
                            </p:stCondLst>
                            <p:childTnLst>
                              <p:par>
                                <p:cTn id="99" presetID="10" presetClass="entr" fill="hold" grpId="4" nodeType="afterEffect">
                                  <p:stCondLst>
                                    <p:cond delay="0"/>
                                  </p:stCondLst>
                                  <p:iterate>
                                    <p:tmAbs val="0"/>
                                  </p:iterate>
                                  <p:childTnLst>
                                    <p:set>
                                      <p:cBhvr>
                                        <p:cTn id="100" fill="hold"/>
                                        <p:tgtEl>
                                          <p:spTgt spid="86">
                                            <p:txEl>
                                              <p:pRg st="16" end="16"/>
                                            </p:txEl>
                                          </p:spTgt>
                                        </p:tgtEl>
                                        <p:attrNameLst>
                                          <p:attrName>style.visibility</p:attrName>
                                        </p:attrNameLst>
                                      </p:cBhvr>
                                      <p:to>
                                        <p:strVal val="visible"/>
                                      </p:to>
                                    </p:set>
                                    <p:animEffect transition="in" filter="fade">
                                      <p:cBhvr>
                                        <p:cTn id="101" dur="400"/>
                                        <p:tgtEl>
                                          <p:spTgt spid="8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2" animBg="1" advAuto="0"/>
      <p:bldP spid="85" grpId="1" animBg="1" advAuto="0"/>
      <p:bldP spid="86" grpId="4" build="p" bldLvl="5" animBg="1" advAuto="0"/>
      <p:bldP spid="87" grpId="3"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p:cNvSpPr/>
          <p:nvPr/>
        </p:nvSpPr>
        <p:spPr>
          <a:xfrm>
            <a:off x="11105289" y="2209800"/>
            <a:ext cx="13088211" cy="10061448"/>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94" name="Group"/>
          <p:cNvGrpSpPr/>
          <p:nvPr/>
        </p:nvGrpSpPr>
        <p:grpSpPr>
          <a:xfrm>
            <a:off x="0" y="0"/>
            <a:ext cx="24384000" cy="2133600"/>
            <a:chOff x="0" y="0"/>
            <a:chExt cx="24384000" cy="2133600"/>
          </a:xfrm>
        </p:grpSpPr>
        <p:pic>
          <p:nvPicPr>
            <p:cNvPr id="92" name="W&amp;M Keynote Background.tiff" descr="W&amp;M Keynote Background.tiff"/>
            <p:cNvPicPr>
              <a:picLocks/>
            </p:cNvPicPr>
            <p:nvPr/>
          </p:nvPicPr>
          <p:blipFill>
            <a:blip r:embed="rId3"/>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93"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95" name="The Merge Sort"/>
          <p:cNvSpPr txBox="1">
            <a:spLocks noGrp="1"/>
          </p:cNvSpPr>
          <p:nvPr>
            <p:ph type="title"/>
          </p:nvPr>
        </p:nvSpPr>
        <p:spPr>
          <a:prstGeom prst="rect">
            <a:avLst/>
          </a:prstGeom>
        </p:spPr>
        <p:txBody>
          <a:bodyPr/>
          <a:lstStyle/>
          <a:p>
            <a:r>
              <a:t>The Merge Sort</a:t>
            </a:r>
          </a:p>
        </p:txBody>
      </p:sp>
      <p:sp>
        <p:nvSpPr>
          <p:cNvPr id="96" name="void mergeSort(ItemType theArray[], int start, int end)…"/>
          <p:cNvSpPr/>
          <p:nvPr/>
        </p:nvSpPr>
        <p:spPr>
          <a:xfrm>
            <a:off x="11344275" y="2674619"/>
            <a:ext cx="12610240" cy="88747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lnSpc>
                <a:spcPct val="120000"/>
              </a:lnSpc>
              <a:tabLst>
                <a:tab pos="368300" algn="l"/>
              </a:tabLst>
              <a:defRPr sz="2900" b="1">
                <a:latin typeface="Menlo Regular"/>
                <a:ea typeface="Menlo Regular"/>
                <a:cs typeface="Menlo Regular"/>
                <a:sym typeface="Menlo Regular"/>
              </a:defRPr>
            </a:pPr>
            <a:r>
              <a:rPr dirty="0">
                <a:solidFill>
                  <a:srgbClr val="BB2CA2"/>
                </a:solidFill>
              </a:rPr>
              <a:t>void</a:t>
            </a:r>
            <a:r>
              <a:rPr dirty="0"/>
              <a:t> </a:t>
            </a:r>
            <a:r>
              <a:rPr dirty="0" err="1"/>
              <a:t>mergeSort</a:t>
            </a:r>
            <a:r>
              <a:rPr dirty="0"/>
              <a:t>(ItemType </a:t>
            </a:r>
            <a:r>
              <a:rPr dirty="0" err="1"/>
              <a:t>theArray</a:t>
            </a:r>
            <a:r>
              <a:rPr dirty="0"/>
              <a:t>[], </a:t>
            </a:r>
            <a:r>
              <a:rPr dirty="0">
                <a:solidFill>
                  <a:srgbClr val="BB2CA2"/>
                </a:solidFill>
              </a:rPr>
              <a:t>int</a:t>
            </a:r>
            <a:r>
              <a:rPr dirty="0"/>
              <a:t> start, </a:t>
            </a:r>
            <a:r>
              <a:rPr dirty="0">
                <a:solidFill>
                  <a:srgbClr val="BB2CA2"/>
                </a:solidFill>
              </a:rPr>
              <a:t>int</a:t>
            </a:r>
            <a:r>
              <a:rPr dirty="0"/>
              <a:t> end)</a:t>
            </a:r>
          </a:p>
          <a:p>
            <a:pPr algn="l" defTabSz="685800">
              <a:lnSpc>
                <a:spcPct val="120000"/>
              </a:lnSpc>
              <a:tabLst>
                <a:tab pos="368300" algn="l"/>
              </a:tabLst>
              <a:defRPr sz="2900" b="1">
                <a:latin typeface="Menlo Regular"/>
                <a:ea typeface="Menlo Regular"/>
                <a:cs typeface="Menlo Regular"/>
                <a:sym typeface="Menlo Regular"/>
              </a:defRPr>
            </a:pPr>
            <a:r>
              <a:rPr dirty="0"/>
              <a:t>{</a:t>
            </a:r>
          </a:p>
          <a:p>
            <a:pPr algn="l" defTabSz="685800">
              <a:lnSpc>
                <a:spcPct val="120000"/>
              </a:lnSpc>
              <a:tabLst>
                <a:tab pos="368300" algn="l"/>
              </a:tabLst>
              <a:defRPr sz="2900" b="1">
                <a:latin typeface="Menlo Regular"/>
                <a:ea typeface="Menlo Regular"/>
                <a:cs typeface="Menlo Regular"/>
                <a:sym typeface="Menlo Regular"/>
              </a:defRPr>
            </a:pPr>
            <a:r>
              <a:rPr dirty="0"/>
              <a:t>   </a:t>
            </a:r>
            <a:r>
              <a:rPr dirty="0">
                <a:solidFill>
                  <a:srgbClr val="BB2CA2"/>
                </a:solidFill>
              </a:rPr>
              <a:t>if</a:t>
            </a:r>
            <a:r>
              <a:rPr dirty="0"/>
              <a:t> (start &lt; end)</a:t>
            </a:r>
          </a:p>
          <a:p>
            <a:pPr algn="l" defTabSz="685800">
              <a:lnSpc>
                <a:spcPct val="120000"/>
              </a:lnSpc>
              <a:tabLst>
                <a:tab pos="368300" algn="l"/>
              </a:tabLst>
              <a:defRPr sz="2900" b="1">
                <a:latin typeface="Menlo Regular"/>
                <a:ea typeface="Menlo Regular"/>
                <a:cs typeface="Menlo Regular"/>
                <a:sym typeface="Menlo Regular"/>
              </a:defRPr>
            </a:pPr>
            <a:r>
              <a:rPr dirty="0"/>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a:t>
            </a:r>
            <a:r>
              <a:rPr dirty="0"/>
              <a:t>// Find midpoint</a:t>
            </a:r>
            <a:endParaRPr dirty="0">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rPr dirty="0"/>
              <a:t>      </a:t>
            </a:r>
            <a:r>
              <a:rPr dirty="0">
                <a:solidFill>
                  <a:srgbClr val="BB2CA2"/>
                </a:solidFill>
              </a:rPr>
              <a:t>int</a:t>
            </a:r>
            <a:r>
              <a:rPr dirty="0"/>
              <a:t> mid = start + (end - start) / </a:t>
            </a:r>
            <a:r>
              <a:rPr dirty="0">
                <a:solidFill>
                  <a:srgbClr val="272AD8"/>
                </a:solidFill>
              </a:rPr>
              <a:t>2</a:t>
            </a:r>
            <a:r>
              <a:rPr dirty="0"/>
              <a:t>; </a:t>
            </a:r>
          </a:p>
          <a:p>
            <a:pPr algn="l" defTabSz="685800">
              <a:lnSpc>
                <a:spcPct val="120000"/>
              </a:lnSpc>
              <a:tabLst>
                <a:tab pos="368300" algn="l"/>
              </a:tabLst>
              <a:defRPr sz="2900" b="1">
                <a:latin typeface="Menlo Regular"/>
                <a:ea typeface="Menlo Regular"/>
                <a:cs typeface="Menlo Regular"/>
                <a:sym typeface="Menlo Regular"/>
              </a:defRPr>
            </a:pPr>
            <a:r>
              <a:rPr dirty="0"/>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a:t>
            </a:r>
            <a:r>
              <a:rPr dirty="0"/>
              <a:t>// Sort each half</a:t>
            </a:r>
            <a:endParaRPr dirty="0">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rPr dirty="0"/>
              <a:t>      </a:t>
            </a:r>
            <a:r>
              <a:rPr dirty="0" err="1"/>
              <a:t>mergeSort</a:t>
            </a:r>
            <a:r>
              <a:rPr dirty="0"/>
              <a:t>(</a:t>
            </a:r>
            <a:r>
              <a:rPr dirty="0" err="1"/>
              <a:t>theArray</a:t>
            </a:r>
            <a:r>
              <a:rPr dirty="0"/>
              <a:t>, start, mid);</a:t>
            </a:r>
          </a:p>
          <a:p>
            <a:pPr algn="l" defTabSz="685800">
              <a:lnSpc>
                <a:spcPct val="120000"/>
              </a:lnSpc>
              <a:tabLst>
                <a:tab pos="368300" algn="l"/>
              </a:tabLst>
              <a:defRPr sz="2900" b="1">
                <a:latin typeface="Menlo Regular"/>
                <a:ea typeface="Menlo Regular"/>
                <a:cs typeface="Menlo Regular"/>
                <a:sym typeface="Menlo Regular"/>
              </a:defRPr>
            </a:pPr>
            <a:endParaRPr dirty="0"/>
          </a:p>
          <a:p>
            <a:pPr algn="l" defTabSz="685800">
              <a:lnSpc>
                <a:spcPct val="120000"/>
              </a:lnSpc>
              <a:tabLst>
                <a:tab pos="368300" algn="l"/>
              </a:tabLst>
              <a:defRPr sz="2900" b="1">
                <a:latin typeface="Menlo Regular"/>
                <a:ea typeface="Menlo Regular"/>
                <a:cs typeface="Menlo Regular"/>
                <a:sym typeface="Menlo Regular"/>
              </a:defRPr>
            </a:pPr>
            <a:r>
              <a:rPr dirty="0"/>
              <a:t>      </a:t>
            </a:r>
            <a:r>
              <a:rPr dirty="0" err="1"/>
              <a:t>mergeSort</a:t>
            </a:r>
            <a:r>
              <a:rPr dirty="0"/>
              <a:t>(</a:t>
            </a:r>
            <a:r>
              <a:rPr dirty="0" err="1"/>
              <a:t>theArray</a:t>
            </a:r>
            <a:r>
              <a:rPr dirty="0"/>
              <a:t>, mid + </a:t>
            </a:r>
            <a:r>
              <a:rPr dirty="0">
                <a:solidFill>
                  <a:srgbClr val="272AD8"/>
                </a:solidFill>
              </a:rPr>
              <a:t>1</a:t>
            </a:r>
            <a:r>
              <a:rPr dirty="0"/>
              <a:t>, end);</a:t>
            </a:r>
          </a:p>
          <a:p>
            <a:pPr algn="l" defTabSz="685800">
              <a:lnSpc>
                <a:spcPct val="120000"/>
              </a:lnSpc>
              <a:tabLst>
                <a:tab pos="368300" algn="l"/>
              </a:tabLst>
              <a:defRPr sz="2900" b="1">
                <a:latin typeface="Menlo Regular"/>
                <a:ea typeface="Menlo Regular"/>
                <a:cs typeface="Menlo Regular"/>
                <a:sym typeface="Menlo Regular"/>
              </a:defRPr>
            </a:pPr>
            <a:r>
              <a:rPr dirty="0"/>
              <a:t>      </a:t>
            </a: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a:t>
            </a:r>
            <a:r>
              <a:rPr dirty="0"/>
              <a:t>// Merge the two halves</a:t>
            </a:r>
            <a:endParaRPr dirty="0">
              <a:solidFill>
                <a:srgbClr val="000000"/>
              </a:solidFill>
            </a:endParaRPr>
          </a:p>
          <a:p>
            <a:pPr algn="l" defTabSz="685800">
              <a:lnSpc>
                <a:spcPct val="120000"/>
              </a:lnSpc>
              <a:tabLst>
                <a:tab pos="368300" algn="l"/>
              </a:tabLst>
              <a:defRPr sz="2900" b="1">
                <a:latin typeface="Menlo Regular"/>
                <a:ea typeface="Menlo Regular"/>
                <a:cs typeface="Menlo Regular"/>
                <a:sym typeface="Menlo Regular"/>
              </a:defRPr>
            </a:pPr>
            <a:r>
              <a:rPr dirty="0"/>
              <a:t>      merge(</a:t>
            </a:r>
            <a:r>
              <a:rPr dirty="0" err="1"/>
              <a:t>theArray</a:t>
            </a:r>
            <a:r>
              <a:rPr dirty="0"/>
              <a:t>, start, mid, end);</a:t>
            </a:r>
          </a:p>
          <a:p>
            <a:pPr algn="l" defTabSz="685800">
              <a:lnSpc>
                <a:spcPct val="120000"/>
              </a:lnSpc>
              <a:tabLst>
                <a:tab pos="368300" algn="l"/>
              </a:tabLst>
              <a:defRPr sz="2900" b="1">
                <a:latin typeface="Menlo Regular"/>
                <a:ea typeface="Menlo Regular"/>
                <a:cs typeface="Menlo Regular"/>
                <a:sym typeface="Menlo Regular"/>
              </a:defRPr>
            </a:pPr>
            <a:endParaRPr dirty="0"/>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  </a:t>
            </a:r>
            <a:r>
              <a:rPr dirty="0"/>
              <a:t>// end if</a:t>
            </a:r>
            <a:endParaRPr dirty="0">
              <a:solidFill>
                <a:srgbClr val="000000"/>
              </a:solidFill>
            </a:endParaRPr>
          </a:p>
          <a:p>
            <a:pPr algn="l" defTabSz="685800">
              <a:lnSpc>
                <a:spcPct val="120000"/>
              </a:lnSpc>
              <a:tabLst>
                <a:tab pos="368300" algn="l"/>
              </a:tabLst>
              <a:defRPr sz="29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mergeSort</a:t>
            </a:r>
            <a:endParaRPr dirty="0"/>
          </a:p>
        </p:txBody>
      </p:sp>
      <p:sp>
        <p:nvSpPr>
          <p:cNvPr id="97" name="Rectangle"/>
          <p:cNvSpPr/>
          <p:nvPr/>
        </p:nvSpPr>
        <p:spPr>
          <a:xfrm>
            <a:off x="533400" y="2557549"/>
            <a:ext cx="9867900" cy="10079182"/>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130" name="Group"/>
          <p:cNvGrpSpPr/>
          <p:nvPr/>
        </p:nvGrpSpPr>
        <p:grpSpPr>
          <a:xfrm>
            <a:off x="857250" y="2758949"/>
            <a:ext cx="9743460" cy="1726180"/>
            <a:chOff x="0" y="8421"/>
            <a:chExt cx="9743459" cy="2527300"/>
          </a:xfrm>
        </p:grpSpPr>
        <p:grpSp>
          <p:nvGrpSpPr>
            <p:cNvPr id="100" name="Group"/>
            <p:cNvGrpSpPr/>
            <p:nvPr/>
          </p:nvGrpSpPr>
          <p:grpSpPr>
            <a:xfrm>
              <a:off x="0" y="8421"/>
              <a:ext cx="1742460" cy="2527301"/>
              <a:chOff x="0" y="0"/>
              <a:chExt cx="1742459" cy="2527300"/>
            </a:xfrm>
          </p:grpSpPr>
          <p:sp>
            <p:nvSpPr>
              <p:cNvPr id="9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99" name="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103" name="Group"/>
            <p:cNvGrpSpPr/>
            <p:nvPr/>
          </p:nvGrpSpPr>
          <p:grpSpPr>
            <a:xfrm>
              <a:off x="1143000" y="8421"/>
              <a:ext cx="1742460" cy="2527301"/>
              <a:chOff x="0" y="0"/>
              <a:chExt cx="1742459" cy="2527300"/>
            </a:xfrm>
          </p:grpSpPr>
          <p:sp>
            <p:nvSpPr>
              <p:cNvPr id="10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2" name="1"/>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106" name="Group"/>
            <p:cNvGrpSpPr/>
            <p:nvPr/>
          </p:nvGrpSpPr>
          <p:grpSpPr>
            <a:xfrm>
              <a:off x="2286000" y="8421"/>
              <a:ext cx="1742460" cy="2527301"/>
              <a:chOff x="0" y="0"/>
              <a:chExt cx="1742459" cy="2527300"/>
            </a:xfrm>
          </p:grpSpPr>
          <p:sp>
            <p:nvSpPr>
              <p:cNvPr id="10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5" name="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109" name="Group"/>
            <p:cNvGrpSpPr/>
            <p:nvPr/>
          </p:nvGrpSpPr>
          <p:grpSpPr>
            <a:xfrm>
              <a:off x="3429000" y="8421"/>
              <a:ext cx="1742460" cy="2527301"/>
              <a:chOff x="0" y="0"/>
              <a:chExt cx="1742459" cy="2527300"/>
            </a:xfrm>
          </p:grpSpPr>
          <p:sp>
            <p:nvSpPr>
              <p:cNvPr id="10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08" name="3"/>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112" name="Group"/>
            <p:cNvGrpSpPr/>
            <p:nvPr/>
          </p:nvGrpSpPr>
          <p:grpSpPr>
            <a:xfrm>
              <a:off x="4572000" y="8421"/>
              <a:ext cx="1742460" cy="2527301"/>
              <a:chOff x="0" y="0"/>
              <a:chExt cx="1742459" cy="2527300"/>
            </a:xfrm>
          </p:grpSpPr>
          <p:sp>
            <p:nvSpPr>
              <p:cNvPr id="11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11" name="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115" name="Group"/>
            <p:cNvGrpSpPr/>
            <p:nvPr/>
          </p:nvGrpSpPr>
          <p:grpSpPr>
            <a:xfrm>
              <a:off x="5715000" y="8421"/>
              <a:ext cx="1742460" cy="2527301"/>
              <a:chOff x="0" y="0"/>
              <a:chExt cx="1742459" cy="2527300"/>
            </a:xfrm>
          </p:grpSpPr>
          <p:sp>
            <p:nvSpPr>
              <p:cNvPr id="11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14" name="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nvGrpSpPr>
            <p:cNvPr id="118" name="Group"/>
            <p:cNvGrpSpPr/>
            <p:nvPr/>
          </p:nvGrpSpPr>
          <p:grpSpPr>
            <a:xfrm>
              <a:off x="6858000" y="8421"/>
              <a:ext cx="1742460" cy="2527301"/>
              <a:chOff x="0" y="0"/>
              <a:chExt cx="1742459" cy="2527300"/>
            </a:xfrm>
          </p:grpSpPr>
          <p:sp>
            <p:nvSpPr>
              <p:cNvPr id="11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17"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121" name="Group"/>
            <p:cNvGrpSpPr/>
            <p:nvPr/>
          </p:nvGrpSpPr>
          <p:grpSpPr>
            <a:xfrm>
              <a:off x="8001000" y="8421"/>
              <a:ext cx="1742460" cy="2527301"/>
              <a:chOff x="0" y="0"/>
              <a:chExt cx="1742459" cy="2527300"/>
            </a:xfrm>
          </p:grpSpPr>
          <p:sp>
            <p:nvSpPr>
              <p:cNvPr id="11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20" name="7"/>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122" name="25"/>
            <p:cNvSpPr/>
            <p:nvPr/>
          </p:nvSpPr>
          <p:spPr>
            <a:xfrm>
              <a:off x="466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23" name="13"/>
            <p:cNvSpPr/>
            <p:nvPr/>
          </p:nvSpPr>
          <p:spPr>
            <a:xfrm>
              <a:off x="1609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124" name="4"/>
            <p:cNvSpPr/>
            <p:nvPr/>
          </p:nvSpPr>
          <p:spPr>
            <a:xfrm>
              <a:off x="2752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125" name="53"/>
            <p:cNvSpPr/>
            <p:nvPr/>
          </p:nvSpPr>
          <p:spPr>
            <a:xfrm>
              <a:off x="3895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126" name="11"/>
            <p:cNvSpPr/>
            <p:nvPr/>
          </p:nvSpPr>
          <p:spPr>
            <a:xfrm>
              <a:off x="5038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127" name="67"/>
            <p:cNvSpPr/>
            <p:nvPr/>
          </p:nvSpPr>
          <p:spPr>
            <a:xfrm>
              <a:off x="6181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128" name="9"/>
            <p:cNvSpPr/>
            <p:nvPr/>
          </p:nvSpPr>
          <p:spPr>
            <a:xfrm>
              <a:off x="7324780" y="42752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129" name="33"/>
            <p:cNvSpPr/>
            <p:nvPr/>
          </p:nvSpPr>
          <p:spPr>
            <a:xfrm>
              <a:off x="8467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grpSp>
        <p:nvGrpSpPr>
          <p:cNvPr id="147" name="Group"/>
          <p:cNvGrpSpPr/>
          <p:nvPr/>
        </p:nvGrpSpPr>
        <p:grpSpPr>
          <a:xfrm>
            <a:off x="857250" y="4132484"/>
            <a:ext cx="4381500" cy="1077757"/>
            <a:chOff x="0" y="0"/>
            <a:chExt cx="4381500" cy="1577943"/>
          </a:xfrm>
        </p:grpSpPr>
        <p:grpSp>
          <p:nvGrpSpPr>
            <p:cNvPr id="133" name="Group"/>
            <p:cNvGrpSpPr/>
            <p:nvPr/>
          </p:nvGrpSpPr>
          <p:grpSpPr>
            <a:xfrm>
              <a:off x="0" y="0"/>
              <a:ext cx="952500" cy="1577944"/>
              <a:chOff x="0" y="0"/>
              <a:chExt cx="952500" cy="1577944"/>
            </a:xfrm>
          </p:grpSpPr>
          <p:sp>
            <p:nvSpPr>
              <p:cNvPr id="13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32"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136" name="Group"/>
            <p:cNvGrpSpPr/>
            <p:nvPr/>
          </p:nvGrpSpPr>
          <p:grpSpPr>
            <a:xfrm>
              <a:off x="1143000" y="0"/>
              <a:ext cx="952500" cy="1577944"/>
              <a:chOff x="0" y="0"/>
              <a:chExt cx="952500" cy="1577944"/>
            </a:xfrm>
          </p:grpSpPr>
          <p:sp>
            <p:nvSpPr>
              <p:cNvPr id="13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35"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139" name="Group"/>
            <p:cNvGrpSpPr/>
            <p:nvPr/>
          </p:nvGrpSpPr>
          <p:grpSpPr>
            <a:xfrm>
              <a:off x="2286000" y="0"/>
              <a:ext cx="952500" cy="1577944"/>
              <a:chOff x="0" y="0"/>
              <a:chExt cx="952500" cy="1577944"/>
            </a:xfrm>
          </p:grpSpPr>
          <p:sp>
            <p:nvSpPr>
              <p:cNvPr id="13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38"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142" name="Group"/>
            <p:cNvGrpSpPr/>
            <p:nvPr/>
          </p:nvGrpSpPr>
          <p:grpSpPr>
            <a:xfrm>
              <a:off x="3429000" y="0"/>
              <a:ext cx="952500" cy="1577944"/>
              <a:chOff x="0" y="0"/>
              <a:chExt cx="952500" cy="1577944"/>
            </a:xfrm>
          </p:grpSpPr>
          <p:sp>
            <p:nvSpPr>
              <p:cNvPr id="14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41" name="3"/>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sp>
          <p:nvSpPr>
            <p:cNvPr id="143" name="25"/>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44" name="13"/>
            <p:cNvSpPr/>
            <p:nvPr/>
          </p:nvSpPr>
          <p:spPr>
            <a:xfrm>
              <a:off x="1191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145" name="4"/>
            <p:cNvSpPr/>
            <p:nvPr/>
          </p:nvSpPr>
          <p:spPr>
            <a:xfrm>
              <a:off x="2502563" y="48728"/>
              <a:ext cx="500436"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146" name="53"/>
            <p:cNvSpPr/>
            <p:nvPr/>
          </p:nvSpPr>
          <p:spPr>
            <a:xfrm>
              <a:off x="3477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grpSp>
        <p:nvGrpSpPr>
          <p:cNvPr id="164" name="Group"/>
          <p:cNvGrpSpPr/>
          <p:nvPr/>
        </p:nvGrpSpPr>
        <p:grpSpPr>
          <a:xfrm>
            <a:off x="5429250" y="4282949"/>
            <a:ext cx="5171460" cy="1726180"/>
            <a:chOff x="0" y="8421"/>
            <a:chExt cx="5171459" cy="2527300"/>
          </a:xfrm>
        </p:grpSpPr>
        <p:grpSp>
          <p:nvGrpSpPr>
            <p:cNvPr id="150" name="Group"/>
            <p:cNvGrpSpPr/>
            <p:nvPr/>
          </p:nvGrpSpPr>
          <p:grpSpPr>
            <a:xfrm>
              <a:off x="0" y="8421"/>
              <a:ext cx="1742460" cy="2527301"/>
              <a:chOff x="0" y="0"/>
              <a:chExt cx="1742459" cy="2527300"/>
            </a:xfrm>
          </p:grpSpPr>
          <p:sp>
            <p:nvSpPr>
              <p:cNvPr id="14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49" name="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153" name="Group"/>
            <p:cNvGrpSpPr/>
            <p:nvPr/>
          </p:nvGrpSpPr>
          <p:grpSpPr>
            <a:xfrm>
              <a:off x="1143000" y="8421"/>
              <a:ext cx="1742460" cy="2527301"/>
              <a:chOff x="0" y="0"/>
              <a:chExt cx="1742459" cy="2527300"/>
            </a:xfrm>
          </p:grpSpPr>
          <p:sp>
            <p:nvSpPr>
              <p:cNvPr id="15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52" name="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nvGrpSpPr>
            <p:cNvPr id="156" name="Group"/>
            <p:cNvGrpSpPr/>
            <p:nvPr/>
          </p:nvGrpSpPr>
          <p:grpSpPr>
            <a:xfrm>
              <a:off x="2286000" y="8421"/>
              <a:ext cx="1742460" cy="2527301"/>
              <a:chOff x="0" y="0"/>
              <a:chExt cx="1742459" cy="2527300"/>
            </a:xfrm>
          </p:grpSpPr>
          <p:sp>
            <p:nvSpPr>
              <p:cNvPr id="15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55"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159" name="Group"/>
            <p:cNvGrpSpPr/>
            <p:nvPr/>
          </p:nvGrpSpPr>
          <p:grpSpPr>
            <a:xfrm>
              <a:off x="3429000" y="8421"/>
              <a:ext cx="1742460" cy="2527301"/>
              <a:chOff x="0" y="0"/>
              <a:chExt cx="1742459" cy="2527300"/>
            </a:xfrm>
          </p:grpSpPr>
          <p:sp>
            <p:nvSpPr>
              <p:cNvPr id="15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58" name="7"/>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160" name="11"/>
            <p:cNvSpPr/>
            <p:nvPr/>
          </p:nvSpPr>
          <p:spPr>
            <a:xfrm>
              <a:off x="466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161" name="67"/>
            <p:cNvSpPr/>
            <p:nvPr/>
          </p:nvSpPr>
          <p:spPr>
            <a:xfrm>
              <a:off x="1609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162" name="9"/>
            <p:cNvSpPr/>
            <p:nvPr/>
          </p:nvSpPr>
          <p:spPr>
            <a:xfrm>
              <a:off x="2752780" y="42752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163" name="33"/>
            <p:cNvSpPr/>
            <p:nvPr/>
          </p:nvSpPr>
          <p:spPr>
            <a:xfrm>
              <a:off x="3895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grpSp>
        <p:nvGrpSpPr>
          <p:cNvPr id="173" name="Group"/>
          <p:cNvGrpSpPr/>
          <p:nvPr/>
        </p:nvGrpSpPr>
        <p:grpSpPr>
          <a:xfrm>
            <a:off x="857250" y="5637434"/>
            <a:ext cx="2095500" cy="1077757"/>
            <a:chOff x="0" y="0"/>
            <a:chExt cx="2095500" cy="1577943"/>
          </a:xfrm>
        </p:grpSpPr>
        <p:grpSp>
          <p:nvGrpSpPr>
            <p:cNvPr id="167" name="Group"/>
            <p:cNvGrpSpPr/>
            <p:nvPr/>
          </p:nvGrpSpPr>
          <p:grpSpPr>
            <a:xfrm>
              <a:off x="0" y="0"/>
              <a:ext cx="952500" cy="1577944"/>
              <a:chOff x="0" y="0"/>
              <a:chExt cx="952500" cy="1577944"/>
            </a:xfrm>
          </p:grpSpPr>
          <p:sp>
            <p:nvSpPr>
              <p:cNvPr id="16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66"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170" name="Group"/>
            <p:cNvGrpSpPr/>
            <p:nvPr/>
          </p:nvGrpSpPr>
          <p:grpSpPr>
            <a:xfrm>
              <a:off x="1143000" y="0"/>
              <a:ext cx="952500" cy="1577944"/>
              <a:chOff x="0" y="0"/>
              <a:chExt cx="952500" cy="1577944"/>
            </a:xfrm>
          </p:grpSpPr>
          <p:sp>
            <p:nvSpPr>
              <p:cNvPr id="16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69"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sp>
          <p:nvSpPr>
            <p:cNvPr id="171" name="25"/>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172" name="13"/>
            <p:cNvSpPr/>
            <p:nvPr/>
          </p:nvSpPr>
          <p:spPr>
            <a:xfrm>
              <a:off x="1191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grpSp>
      <p:grpSp>
        <p:nvGrpSpPr>
          <p:cNvPr id="180" name="Group"/>
          <p:cNvGrpSpPr/>
          <p:nvPr/>
        </p:nvGrpSpPr>
        <p:grpSpPr>
          <a:xfrm>
            <a:off x="3143250" y="5599334"/>
            <a:ext cx="2095500" cy="1077757"/>
            <a:chOff x="0" y="0"/>
            <a:chExt cx="2095500" cy="1577944"/>
          </a:xfrm>
        </p:grpSpPr>
        <p:sp>
          <p:nvSpPr>
            <p:cNvPr id="17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75"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176"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77" name="3"/>
            <p:cNvSpPr/>
            <p:nvPr/>
          </p:nvSpPr>
          <p:spPr>
            <a:xfrm>
              <a:off x="1418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sp>
          <p:nvSpPr>
            <p:cNvPr id="178" name="4"/>
            <p:cNvSpPr/>
            <p:nvPr/>
          </p:nvSpPr>
          <p:spPr>
            <a:xfrm>
              <a:off x="216563" y="48728"/>
              <a:ext cx="500436"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179" name="53"/>
            <p:cNvSpPr/>
            <p:nvPr/>
          </p:nvSpPr>
          <p:spPr>
            <a:xfrm>
              <a:off x="1191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grpSp>
        <p:nvGrpSpPr>
          <p:cNvPr id="185" name="Group"/>
          <p:cNvGrpSpPr/>
          <p:nvPr/>
        </p:nvGrpSpPr>
        <p:grpSpPr>
          <a:xfrm>
            <a:off x="857250" y="7161434"/>
            <a:ext cx="952500" cy="1077757"/>
            <a:chOff x="0" y="0"/>
            <a:chExt cx="952500" cy="1577943"/>
          </a:xfrm>
        </p:grpSpPr>
        <p:grpSp>
          <p:nvGrpSpPr>
            <p:cNvPr id="183" name="Group"/>
            <p:cNvGrpSpPr/>
            <p:nvPr/>
          </p:nvGrpSpPr>
          <p:grpSpPr>
            <a:xfrm>
              <a:off x="0" y="0"/>
              <a:ext cx="952500" cy="1577944"/>
              <a:chOff x="0" y="0"/>
              <a:chExt cx="952500" cy="1577944"/>
            </a:xfrm>
          </p:grpSpPr>
          <p:sp>
            <p:nvSpPr>
              <p:cNvPr id="18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82"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sp>
          <p:nvSpPr>
            <p:cNvPr id="184" name="25"/>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grpSp>
      <p:grpSp>
        <p:nvGrpSpPr>
          <p:cNvPr id="190" name="Group"/>
          <p:cNvGrpSpPr/>
          <p:nvPr/>
        </p:nvGrpSpPr>
        <p:grpSpPr>
          <a:xfrm>
            <a:off x="2000250" y="7161434"/>
            <a:ext cx="952500" cy="1077757"/>
            <a:chOff x="0" y="0"/>
            <a:chExt cx="952500" cy="1577943"/>
          </a:xfrm>
        </p:grpSpPr>
        <p:grpSp>
          <p:nvGrpSpPr>
            <p:cNvPr id="188" name="Group"/>
            <p:cNvGrpSpPr/>
            <p:nvPr/>
          </p:nvGrpSpPr>
          <p:grpSpPr>
            <a:xfrm>
              <a:off x="0" y="0"/>
              <a:ext cx="952500" cy="1577944"/>
              <a:chOff x="0" y="0"/>
              <a:chExt cx="952500" cy="1577944"/>
            </a:xfrm>
          </p:grpSpPr>
          <p:sp>
            <p:nvSpPr>
              <p:cNvPr id="18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87"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sp>
          <p:nvSpPr>
            <p:cNvPr id="189" name="13"/>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grpSp>
      <p:grpSp>
        <p:nvGrpSpPr>
          <p:cNvPr id="194" name="Group"/>
          <p:cNvGrpSpPr/>
          <p:nvPr/>
        </p:nvGrpSpPr>
        <p:grpSpPr>
          <a:xfrm>
            <a:off x="3143250" y="7123334"/>
            <a:ext cx="952500" cy="1077757"/>
            <a:chOff x="0" y="0"/>
            <a:chExt cx="952500" cy="1577944"/>
          </a:xfrm>
        </p:grpSpPr>
        <p:sp>
          <p:nvSpPr>
            <p:cNvPr id="19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92"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193" name="4"/>
            <p:cNvSpPr/>
            <p:nvPr/>
          </p:nvSpPr>
          <p:spPr>
            <a:xfrm>
              <a:off x="216563" y="48728"/>
              <a:ext cx="500436"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grpSp>
      <p:grpSp>
        <p:nvGrpSpPr>
          <p:cNvPr id="198" name="Group"/>
          <p:cNvGrpSpPr/>
          <p:nvPr/>
        </p:nvGrpSpPr>
        <p:grpSpPr>
          <a:xfrm>
            <a:off x="4286250" y="7123334"/>
            <a:ext cx="952500" cy="1077757"/>
            <a:chOff x="0" y="0"/>
            <a:chExt cx="952500" cy="1577944"/>
          </a:xfrm>
        </p:grpSpPr>
        <p:sp>
          <p:nvSpPr>
            <p:cNvPr id="19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196" name="3"/>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sp>
          <p:nvSpPr>
            <p:cNvPr id="197" name="53"/>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grpSp>
        <p:nvGrpSpPr>
          <p:cNvPr id="207" name="Group"/>
          <p:cNvGrpSpPr/>
          <p:nvPr/>
        </p:nvGrpSpPr>
        <p:grpSpPr>
          <a:xfrm>
            <a:off x="5429250" y="5637434"/>
            <a:ext cx="2095500" cy="1077757"/>
            <a:chOff x="0" y="0"/>
            <a:chExt cx="2095500" cy="1577943"/>
          </a:xfrm>
        </p:grpSpPr>
        <p:grpSp>
          <p:nvGrpSpPr>
            <p:cNvPr id="201" name="Group"/>
            <p:cNvGrpSpPr/>
            <p:nvPr/>
          </p:nvGrpSpPr>
          <p:grpSpPr>
            <a:xfrm>
              <a:off x="0" y="0"/>
              <a:ext cx="952500" cy="1577944"/>
              <a:chOff x="0" y="0"/>
              <a:chExt cx="952500" cy="1577944"/>
            </a:xfrm>
          </p:grpSpPr>
          <p:sp>
            <p:nvSpPr>
              <p:cNvPr id="19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00"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204" name="Group"/>
            <p:cNvGrpSpPr/>
            <p:nvPr/>
          </p:nvGrpSpPr>
          <p:grpSpPr>
            <a:xfrm>
              <a:off x="1143000" y="0"/>
              <a:ext cx="952500" cy="1577944"/>
              <a:chOff x="0" y="0"/>
              <a:chExt cx="952500" cy="1577944"/>
            </a:xfrm>
          </p:grpSpPr>
          <p:sp>
            <p:nvSpPr>
              <p:cNvPr id="20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03"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sp>
          <p:nvSpPr>
            <p:cNvPr id="205" name="11"/>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206" name="67"/>
            <p:cNvSpPr/>
            <p:nvPr/>
          </p:nvSpPr>
          <p:spPr>
            <a:xfrm>
              <a:off x="1191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grpSp>
      <p:grpSp>
        <p:nvGrpSpPr>
          <p:cNvPr id="216" name="Group"/>
          <p:cNvGrpSpPr/>
          <p:nvPr/>
        </p:nvGrpSpPr>
        <p:grpSpPr>
          <a:xfrm>
            <a:off x="7715250" y="5787899"/>
            <a:ext cx="2885460" cy="1726180"/>
            <a:chOff x="0" y="8421"/>
            <a:chExt cx="2885459" cy="2527300"/>
          </a:xfrm>
        </p:grpSpPr>
        <p:grpSp>
          <p:nvGrpSpPr>
            <p:cNvPr id="210" name="Group"/>
            <p:cNvGrpSpPr/>
            <p:nvPr/>
          </p:nvGrpSpPr>
          <p:grpSpPr>
            <a:xfrm>
              <a:off x="0" y="8421"/>
              <a:ext cx="1742460" cy="2527301"/>
              <a:chOff x="0" y="0"/>
              <a:chExt cx="1742459" cy="2527300"/>
            </a:xfrm>
          </p:grpSpPr>
          <p:sp>
            <p:nvSpPr>
              <p:cNvPr id="20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09"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213" name="Group"/>
            <p:cNvGrpSpPr/>
            <p:nvPr/>
          </p:nvGrpSpPr>
          <p:grpSpPr>
            <a:xfrm>
              <a:off x="1143000" y="8421"/>
              <a:ext cx="1742460" cy="2527301"/>
              <a:chOff x="0" y="0"/>
              <a:chExt cx="1742459" cy="2527300"/>
            </a:xfrm>
          </p:grpSpPr>
          <p:sp>
            <p:nvSpPr>
              <p:cNvPr id="21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12" name="7"/>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214" name="9"/>
            <p:cNvSpPr/>
            <p:nvPr/>
          </p:nvSpPr>
          <p:spPr>
            <a:xfrm>
              <a:off x="466780" y="42752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215" name="33"/>
            <p:cNvSpPr/>
            <p:nvPr/>
          </p:nvSpPr>
          <p:spPr>
            <a:xfrm>
              <a:off x="1609780" y="48467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grpSp>
        <p:nvGrpSpPr>
          <p:cNvPr id="221" name="Group"/>
          <p:cNvGrpSpPr/>
          <p:nvPr/>
        </p:nvGrpSpPr>
        <p:grpSpPr>
          <a:xfrm>
            <a:off x="5429250" y="7161434"/>
            <a:ext cx="952500" cy="1077757"/>
            <a:chOff x="0" y="0"/>
            <a:chExt cx="952500" cy="1577943"/>
          </a:xfrm>
        </p:grpSpPr>
        <p:grpSp>
          <p:nvGrpSpPr>
            <p:cNvPr id="219" name="Group"/>
            <p:cNvGrpSpPr/>
            <p:nvPr/>
          </p:nvGrpSpPr>
          <p:grpSpPr>
            <a:xfrm>
              <a:off x="0" y="0"/>
              <a:ext cx="952500" cy="1577944"/>
              <a:chOff x="0" y="0"/>
              <a:chExt cx="952500" cy="1577944"/>
            </a:xfrm>
          </p:grpSpPr>
          <p:sp>
            <p:nvSpPr>
              <p:cNvPr id="21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18"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sp>
          <p:nvSpPr>
            <p:cNvPr id="220" name="11"/>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grpSp>
      <p:grpSp>
        <p:nvGrpSpPr>
          <p:cNvPr id="226" name="Group"/>
          <p:cNvGrpSpPr/>
          <p:nvPr/>
        </p:nvGrpSpPr>
        <p:grpSpPr>
          <a:xfrm>
            <a:off x="6572250" y="7161434"/>
            <a:ext cx="952500" cy="1077757"/>
            <a:chOff x="0" y="0"/>
            <a:chExt cx="952500" cy="1577943"/>
          </a:xfrm>
        </p:grpSpPr>
        <p:grpSp>
          <p:nvGrpSpPr>
            <p:cNvPr id="224" name="Group"/>
            <p:cNvGrpSpPr/>
            <p:nvPr/>
          </p:nvGrpSpPr>
          <p:grpSpPr>
            <a:xfrm>
              <a:off x="0" y="0"/>
              <a:ext cx="952500" cy="1577944"/>
              <a:chOff x="0" y="0"/>
              <a:chExt cx="952500" cy="1577944"/>
            </a:xfrm>
          </p:grpSpPr>
          <p:sp>
            <p:nvSpPr>
              <p:cNvPr id="22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23"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sp>
          <p:nvSpPr>
            <p:cNvPr id="225" name="67"/>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grpSp>
      <p:grpSp>
        <p:nvGrpSpPr>
          <p:cNvPr id="231" name="Group"/>
          <p:cNvGrpSpPr/>
          <p:nvPr/>
        </p:nvGrpSpPr>
        <p:grpSpPr>
          <a:xfrm>
            <a:off x="7715250" y="7311899"/>
            <a:ext cx="1742460" cy="1726180"/>
            <a:chOff x="0" y="8421"/>
            <a:chExt cx="1742459" cy="2527300"/>
          </a:xfrm>
        </p:grpSpPr>
        <p:grpSp>
          <p:nvGrpSpPr>
            <p:cNvPr id="229" name="Group"/>
            <p:cNvGrpSpPr/>
            <p:nvPr/>
          </p:nvGrpSpPr>
          <p:grpSpPr>
            <a:xfrm>
              <a:off x="0" y="8421"/>
              <a:ext cx="1742460" cy="2527301"/>
              <a:chOff x="0" y="0"/>
              <a:chExt cx="1742459" cy="2527300"/>
            </a:xfrm>
          </p:grpSpPr>
          <p:sp>
            <p:nvSpPr>
              <p:cNvPr id="22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28"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sp>
          <p:nvSpPr>
            <p:cNvPr id="230" name="9"/>
            <p:cNvSpPr/>
            <p:nvPr/>
          </p:nvSpPr>
          <p:spPr>
            <a:xfrm>
              <a:off x="466780" y="42752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grpSp>
      <p:grpSp>
        <p:nvGrpSpPr>
          <p:cNvPr id="236" name="Group"/>
          <p:cNvGrpSpPr/>
          <p:nvPr/>
        </p:nvGrpSpPr>
        <p:grpSpPr>
          <a:xfrm>
            <a:off x="8858250" y="7161434"/>
            <a:ext cx="952500" cy="1077757"/>
            <a:chOff x="0" y="0"/>
            <a:chExt cx="952500" cy="1577943"/>
          </a:xfrm>
        </p:grpSpPr>
        <p:grpSp>
          <p:nvGrpSpPr>
            <p:cNvPr id="234" name="Group"/>
            <p:cNvGrpSpPr/>
            <p:nvPr/>
          </p:nvGrpSpPr>
          <p:grpSpPr>
            <a:xfrm>
              <a:off x="0" y="0"/>
              <a:ext cx="952500" cy="1577944"/>
              <a:chOff x="0" y="0"/>
              <a:chExt cx="952500" cy="1577944"/>
            </a:xfrm>
          </p:grpSpPr>
          <p:sp>
            <p:nvSpPr>
              <p:cNvPr id="23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33"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235" name="33"/>
            <p:cNvSpPr/>
            <p:nvPr/>
          </p:nvSpPr>
          <p:spPr>
            <a:xfrm>
              <a:off x="48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grpSp>
        <p:nvGrpSpPr>
          <p:cNvPr id="241" name="Group"/>
          <p:cNvGrpSpPr/>
          <p:nvPr/>
        </p:nvGrpSpPr>
        <p:grpSpPr>
          <a:xfrm>
            <a:off x="3143250" y="8723534"/>
            <a:ext cx="2095500" cy="1077757"/>
            <a:chOff x="0" y="0"/>
            <a:chExt cx="2095500" cy="1577944"/>
          </a:xfrm>
        </p:grpSpPr>
        <p:sp>
          <p:nvSpPr>
            <p:cNvPr id="23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38"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239"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40" name="3"/>
            <p:cNvSpPr/>
            <p:nvPr/>
          </p:nvSpPr>
          <p:spPr>
            <a:xfrm>
              <a:off x="1418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248" name="Group"/>
          <p:cNvGrpSpPr/>
          <p:nvPr/>
        </p:nvGrpSpPr>
        <p:grpSpPr>
          <a:xfrm>
            <a:off x="857250" y="8723534"/>
            <a:ext cx="2095500" cy="1077757"/>
            <a:chOff x="0" y="0"/>
            <a:chExt cx="2095500" cy="1577943"/>
          </a:xfrm>
        </p:grpSpPr>
        <p:grpSp>
          <p:nvGrpSpPr>
            <p:cNvPr id="244" name="Group"/>
            <p:cNvGrpSpPr/>
            <p:nvPr/>
          </p:nvGrpSpPr>
          <p:grpSpPr>
            <a:xfrm>
              <a:off x="0" y="0"/>
              <a:ext cx="952500" cy="1577944"/>
              <a:chOff x="0" y="0"/>
              <a:chExt cx="952500" cy="1577944"/>
            </a:xfrm>
          </p:grpSpPr>
          <p:sp>
            <p:nvSpPr>
              <p:cNvPr id="24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43"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247" name="Group"/>
            <p:cNvGrpSpPr/>
            <p:nvPr/>
          </p:nvGrpSpPr>
          <p:grpSpPr>
            <a:xfrm>
              <a:off x="1143000" y="0"/>
              <a:ext cx="952500" cy="1577944"/>
              <a:chOff x="0" y="0"/>
              <a:chExt cx="952500" cy="1577944"/>
            </a:xfrm>
          </p:grpSpPr>
          <p:sp>
            <p:nvSpPr>
              <p:cNvPr id="24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46"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grpSp>
        <p:nvGrpSpPr>
          <p:cNvPr id="261" name="Group"/>
          <p:cNvGrpSpPr/>
          <p:nvPr/>
        </p:nvGrpSpPr>
        <p:grpSpPr>
          <a:xfrm>
            <a:off x="857250" y="10228484"/>
            <a:ext cx="4381500" cy="1077757"/>
            <a:chOff x="0" y="0"/>
            <a:chExt cx="4381500" cy="1577943"/>
          </a:xfrm>
        </p:grpSpPr>
        <p:grpSp>
          <p:nvGrpSpPr>
            <p:cNvPr id="253" name="Group"/>
            <p:cNvGrpSpPr/>
            <p:nvPr/>
          </p:nvGrpSpPr>
          <p:grpSpPr>
            <a:xfrm>
              <a:off x="2286000" y="0"/>
              <a:ext cx="2095500" cy="1577944"/>
              <a:chOff x="0" y="0"/>
              <a:chExt cx="2095500" cy="1577944"/>
            </a:xfrm>
          </p:grpSpPr>
          <p:sp>
            <p:nvSpPr>
              <p:cNvPr id="24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50"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251"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52" name="3"/>
              <p:cNvSpPr/>
              <p:nvPr/>
            </p:nvSpPr>
            <p:spPr>
              <a:xfrm>
                <a:off x="1418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260" name="Group"/>
            <p:cNvGrpSpPr/>
            <p:nvPr/>
          </p:nvGrpSpPr>
          <p:grpSpPr>
            <a:xfrm>
              <a:off x="0" y="0"/>
              <a:ext cx="2095500" cy="1577944"/>
              <a:chOff x="0" y="0"/>
              <a:chExt cx="2095500" cy="1577943"/>
            </a:xfrm>
          </p:grpSpPr>
          <p:grpSp>
            <p:nvGrpSpPr>
              <p:cNvPr id="256" name="Group"/>
              <p:cNvGrpSpPr/>
              <p:nvPr/>
            </p:nvGrpSpPr>
            <p:grpSpPr>
              <a:xfrm>
                <a:off x="0" y="0"/>
                <a:ext cx="952500" cy="1577944"/>
                <a:chOff x="0" y="0"/>
                <a:chExt cx="952500" cy="1577944"/>
              </a:xfrm>
            </p:grpSpPr>
            <p:sp>
              <p:nvSpPr>
                <p:cNvPr id="25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55"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259" name="Group"/>
              <p:cNvGrpSpPr/>
              <p:nvPr/>
            </p:nvGrpSpPr>
            <p:grpSpPr>
              <a:xfrm>
                <a:off x="1143000" y="0"/>
                <a:ext cx="952500" cy="1577944"/>
                <a:chOff x="0" y="0"/>
                <a:chExt cx="952500" cy="1577944"/>
              </a:xfrm>
            </p:grpSpPr>
            <p:sp>
              <p:nvSpPr>
                <p:cNvPr id="25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58"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grpSp>
      <p:grpSp>
        <p:nvGrpSpPr>
          <p:cNvPr id="268" name="Group"/>
          <p:cNvGrpSpPr/>
          <p:nvPr/>
        </p:nvGrpSpPr>
        <p:grpSpPr>
          <a:xfrm>
            <a:off x="5429250" y="8685434"/>
            <a:ext cx="2095500" cy="1077757"/>
            <a:chOff x="0" y="0"/>
            <a:chExt cx="2095500" cy="1577943"/>
          </a:xfrm>
        </p:grpSpPr>
        <p:grpSp>
          <p:nvGrpSpPr>
            <p:cNvPr id="264" name="Group"/>
            <p:cNvGrpSpPr/>
            <p:nvPr/>
          </p:nvGrpSpPr>
          <p:grpSpPr>
            <a:xfrm>
              <a:off x="0" y="0"/>
              <a:ext cx="952500" cy="1577944"/>
              <a:chOff x="0" y="0"/>
              <a:chExt cx="952500" cy="1577944"/>
            </a:xfrm>
          </p:grpSpPr>
          <p:sp>
            <p:nvSpPr>
              <p:cNvPr id="26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63"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267" name="Group"/>
            <p:cNvGrpSpPr/>
            <p:nvPr/>
          </p:nvGrpSpPr>
          <p:grpSpPr>
            <a:xfrm>
              <a:off x="1143000" y="0"/>
              <a:ext cx="952500" cy="1577944"/>
              <a:chOff x="0" y="0"/>
              <a:chExt cx="952500" cy="1577944"/>
            </a:xfrm>
          </p:grpSpPr>
          <p:sp>
            <p:nvSpPr>
              <p:cNvPr id="26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66"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grpSp>
        <p:nvGrpSpPr>
          <p:cNvPr id="275" name="Group"/>
          <p:cNvGrpSpPr/>
          <p:nvPr/>
        </p:nvGrpSpPr>
        <p:grpSpPr>
          <a:xfrm>
            <a:off x="7715250" y="8685434"/>
            <a:ext cx="2095500" cy="1077757"/>
            <a:chOff x="0" y="0"/>
            <a:chExt cx="2095500" cy="1577943"/>
          </a:xfrm>
        </p:grpSpPr>
        <p:grpSp>
          <p:nvGrpSpPr>
            <p:cNvPr id="271" name="Group"/>
            <p:cNvGrpSpPr/>
            <p:nvPr/>
          </p:nvGrpSpPr>
          <p:grpSpPr>
            <a:xfrm>
              <a:off x="0" y="0"/>
              <a:ext cx="952500" cy="1577944"/>
              <a:chOff x="0" y="0"/>
              <a:chExt cx="952500" cy="1577944"/>
            </a:xfrm>
          </p:grpSpPr>
          <p:sp>
            <p:nvSpPr>
              <p:cNvPr id="26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70" name="6"/>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274" name="Group"/>
            <p:cNvGrpSpPr/>
            <p:nvPr/>
          </p:nvGrpSpPr>
          <p:grpSpPr>
            <a:xfrm>
              <a:off x="1143000" y="0"/>
              <a:ext cx="952500" cy="1577944"/>
              <a:chOff x="0" y="0"/>
              <a:chExt cx="952500" cy="1577944"/>
            </a:xfrm>
          </p:grpSpPr>
          <p:sp>
            <p:nvSpPr>
              <p:cNvPr id="27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73"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grpSp>
      <p:grpSp>
        <p:nvGrpSpPr>
          <p:cNvPr id="290" name="Group"/>
          <p:cNvGrpSpPr/>
          <p:nvPr/>
        </p:nvGrpSpPr>
        <p:grpSpPr>
          <a:xfrm>
            <a:off x="5429250" y="10228484"/>
            <a:ext cx="4381500" cy="1077757"/>
            <a:chOff x="0" y="0"/>
            <a:chExt cx="4381500" cy="1577943"/>
          </a:xfrm>
        </p:grpSpPr>
        <p:grpSp>
          <p:nvGrpSpPr>
            <p:cNvPr id="282" name="Group"/>
            <p:cNvGrpSpPr/>
            <p:nvPr/>
          </p:nvGrpSpPr>
          <p:grpSpPr>
            <a:xfrm>
              <a:off x="0" y="0"/>
              <a:ext cx="2095500" cy="1577944"/>
              <a:chOff x="0" y="0"/>
              <a:chExt cx="2095500" cy="1577943"/>
            </a:xfrm>
          </p:grpSpPr>
          <p:grpSp>
            <p:nvGrpSpPr>
              <p:cNvPr id="278" name="Group"/>
              <p:cNvGrpSpPr/>
              <p:nvPr/>
            </p:nvGrpSpPr>
            <p:grpSpPr>
              <a:xfrm>
                <a:off x="0" y="0"/>
                <a:ext cx="952500" cy="1577944"/>
                <a:chOff x="0" y="0"/>
                <a:chExt cx="952500" cy="1577944"/>
              </a:xfrm>
            </p:grpSpPr>
            <p:sp>
              <p:nvSpPr>
                <p:cNvPr id="27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77"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281" name="Group"/>
              <p:cNvGrpSpPr/>
              <p:nvPr/>
            </p:nvGrpSpPr>
            <p:grpSpPr>
              <a:xfrm>
                <a:off x="1143000" y="0"/>
                <a:ext cx="952500" cy="1577944"/>
                <a:chOff x="0" y="0"/>
                <a:chExt cx="952500" cy="1577944"/>
              </a:xfrm>
            </p:grpSpPr>
            <p:sp>
              <p:nvSpPr>
                <p:cNvPr id="27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80"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grpSp>
          <p:nvGrpSpPr>
            <p:cNvPr id="289" name="Group"/>
            <p:cNvGrpSpPr/>
            <p:nvPr/>
          </p:nvGrpSpPr>
          <p:grpSpPr>
            <a:xfrm>
              <a:off x="2286000" y="0"/>
              <a:ext cx="2095500" cy="1577944"/>
              <a:chOff x="0" y="0"/>
              <a:chExt cx="2095500" cy="1577943"/>
            </a:xfrm>
          </p:grpSpPr>
          <p:grpSp>
            <p:nvGrpSpPr>
              <p:cNvPr id="285" name="Group"/>
              <p:cNvGrpSpPr/>
              <p:nvPr/>
            </p:nvGrpSpPr>
            <p:grpSpPr>
              <a:xfrm>
                <a:off x="0" y="0"/>
                <a:ext cx="952500" cy="1577944"/>
                <a:chOff x="0" y="0"/>
                <a:chExt cx="952500" cy="1577944"/>
              </a:xfrm>
            </p:grpSpPr>
            <p:sp>
              <p:nvSpPr>
                <p:cNvPr id="28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84" name="6"/>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288" name="Group"/>
              <p:cNvGrpSpPr/>
              <p:nvPr/>
            </p:nvGrpSpPr>
            <p:grpSpPr>
              <a:xfrm>
                <a:off x="1143000" y="0"/>
                <a:ext cx="952500" cy="1577944"/>
                <a:chOff x="0" y="0"/>
                <a:chExt cx="952500" cy="1577944"/>
              </a:xfrm>
            </p:grpSpPr>
            <p:sp>
              <p:nvSpPr>
                <p:cNvPr id="28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87"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grpSp>
      </p:grpSp>
      <p:grpSp>
        <p:nvGrpSpPr>
          <p:cNvPr id="319" name="Group"/>
          <p:cNvGrpSpPr/>
          <p:nvPr/>
        </p:nvGrpSpPr>
        <p:grpSpPr>
          <a:xfrm>
            <a:off x="857250" y="11568080"/>
            <a:ext cx="8953500" cy="1077757"/>
            <a:chOff x="0" y="0"/>
            <a:chExt cx="8953500" cy="1577943"/>
          </a:xfrm>
        </p:grpSpPr>
        <p:grpSp>
          <p:nvGrpSpPr>
            <p:cNvPr id="303" name="Group"/>
            <p:cNvGrpSpPr/>
            <p:nvPr/>
          </p:nvGrpSpPr>
          <p:grpSpPr>
            <a:xfrm>
              <a:off x="0" y="0"/>
              <a:ext cx="4381500" cy="1577944"/>
              <a:chOff x="0" y="0"/>
              <a:chExt cx="4381500" cy="1577943"/>
            </a:xfrm>
          </p:grpSpPr>
          <p:grpSp>
            <p:nvGrpSpPr>
              <p:cNvPr id="295" name="Group"/>
              <p:cNvGrpSpPr/>
              <p:nvPr/>
            </p:nvGrpSpPr>
            <p:grpSpPr>
              <a:xfrm>
                <a:off x="2286000" y="0"/>
                <a:ext cx="2095500" cy="1577944"/>
                <a:chOff x="0" y="0"/>
                <a:chExt cx="2095500" cy="1577944"/>
              </a:xfrm>
            </p:grpSpPr>
            <p:sp>
              <p:nvSpPr>
                <p:cNvPr id="29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92" name="2"/>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293"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94" name="3"/>
                <p:cNvSpPr/>
                <p:nvPr/>
              </p:nvSpPr>
              <p:spPr>
                <a:xfrm>
                  <a:off x="1418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302" name="Group"/>
              <p:cNvGrpSpPr/>
              <p:nvPr/>
            </p:nvGrpSpPr>
            <p:grpSpPr>
              <a:xfrm>
                <a:off x="0" y="0"/>
                <a:ext cx="2095500" cy="1577944"/>
                <a:chOff x="0" y="0"/>
                <a:chExt cx="2095500" cy="1577943"/>
              </a:xfrm>
            </p:grpSpPr>
            <p:grpSp>
              <p:nvGrpSpPr>
                <p:cNvPr id="298" name="Group"/>
                <p:cNvGrpSpPr/>
                <p:nvPr/>
              </p:nvGrpSpPr>
              <p:grpSpPr>
                <a:xfrm>
                  <a:off x="0" y="0"/>
                  <a:ext cx="952500" cy="1577944"/>
                  <a:chOff x="0" y="0"/>
                  <a:chExt cx="952500" cy="1577944"/>
                </a:xfrm>
              </p:grpSpPr>
              <p:sp>
                <p:nvSpPr>
                  <p:cNvPr id="29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97" name="0"/>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301" name="Group"/>
                <p:cNvGrpSpPr/>
                <p:nvPr/>
              </p:nvGrpSpPr>
              <p:grpSpPr>
                <a:xfrm>
                  <a:off x="1143000" y="0"/>
                  <a:ext cx="952500" cy="1577944"/>
                  <a:chOff x="0" y="0"/>
                  <a:chExt cx="952500" cy="1577944"/>
                </a:xfrm>
              </p:grpSpPr>
              <p:sp>
                <p:nvSpPr>
                  <p:cNvPr id="29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00" name="1"/>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grpSp>
        <p:grpSp>
          <p:nvGrpSpPr>
            <p:cNvPr id="318" name="Group"/>
            <p:cNvGrpSpPr/>
            <p:nvPr/>
          </p:nvGrpSpPr>
          <p:grpSpPr>
            <a:xfrm>
              <a:off x="4572000" y="0"/>
              <a:ext cx="4381500" cy="1577944"/>
              <a:chOff x="0" y="0"/>
              <a:chExt cx="4381500" cy="1577943"/>
            </a:xfrm>
          </p:grpSpPr>
          <p:grpSp>
            <p:nvGrpSpPr>
              <p:cNvPr id="310" name="Group"/>
              <p:cNvGrpSpPr/>
              <p:nvPr/>
            </p:nvGrpSpPr>
            <p:grpSpPr>
              <a:xfrm>
                <a:off x="0" y="0"/>
                <a:ext cx="2095500" cy="1577944"/>
                <a:chOff x="0" y="0"/>
                <a:chExt cx="2095500" cy="1577943"/>
              </a:xfrm>
            </p:grpSpPr>
            <p:grpSp>
              <p:nvGrpSpPr>
                <p:cNvPr id="306" name="Group"/>
                <p:cNvGrpSpPr/>
                <p:nvPr/>
              </p:nvGrpSpPr>
              <p:grpSpPr>
                <a:xfrm>
                  <a:off x="0" y="0"/>
                  <a:ext cx="952500" cy="1577944"/>
                  <a:chOff x="0" y="0"/>
                  <a:chExt cx="952500" cy="1577944"/>
                </a:xfrm>
              </p:grpSpPr>
              <p:sp>
                <p:nvSpPr>
                  <p:cNvPr id="30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05" name="4"/>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309" name="Group"/>
                <p:cNvGrpSpPr/>
                <p:nvPr/>
              </p:nvGrpSpPr>
              <p:grpSpPr>
                <a:xfrm>
                  <a:off x="1143000" y="0"/>
                  <a:ext cx="952500" cy="1577944"/>
                  <a:chOff x="0" y="0"/>
                  <a:chExt cx="952500" cy="1577944"/>
                </a:xfrm>
              </p:grpSpPr>
              <p:sp>
                <p:nvSpPr>
                  <p:cNvPr id="30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08" name="5"/>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grpSp>
            <p:nvGrpSpPr>
              <p:cNvPr id="317" name="Group"/>
              <p:cNvGrpSpPr/>
              <p:nvPr/>
            </p:nvGrpSpPr>
            <p:grpSpPr>
              <a:xfrm>
                <a:off x="2286000" y="0"/>
                <a:ext cx="2095500" cy="1577944"/>
                <a:chOff x="0" y="0"/>
                <a:chExt cx="2095500" cy="1577943"/>
              </a:xfrm>
            </p:grpSpPr>
            <p:grpSp>
              <p:nvGrpSpPr>
                <p:cNvPr id="313" name="Group"/>
                <p:cNvGrpSpPr/>
                <p:nvPr/>
              </p:nvGrpSpPr>
              <p:grpSpPr>
                <a:xfrm>
                  <a:off x="0" y="0"/>
                  <a:ext cx="952500" cy="1577944"/>
                  <a:chOff x="0" y="0"/>
                  <a:chExt cx="952500" cy="1577944"/>
                </a:xfrm>
              </p:grpSpPr>
              <p:sp>
                <p:nvSpPr>
                  <p:cNvPr id="31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12" name="6"/>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316" name="Group"/>
                <p:cNvGrpSpPr/>
                <p:nvPr/>
              </p:nvGrpSpPr>
              <p:grpSpPr>
                <a:xfrm>
                  <a:off x="1143000" y="0"/>
                  <a:ext cx="952500" cy="1577944"/>
                  <a:chOff x="0" y="0"/>
                  <a:chExt cx="952500" cy="1577944"/>
                </a:xfrm>
              </p:grpSpPr>
              <p:sp>
                <p:nvSpPr>
                  <p:cNvPr id="31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15" name="7"/>
                  <p:cNvSpPr/>
                  <p:nvPr/>
                </p:nvSpPr>
                <p:spPr>
                  <a:xfrm>
                    <a:off x="275590" y="93665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grpSp>
        </p:grpSp>
      </p:grpSp>
      <p:sp>
        <p:nvSpPr>
          <p:cNvPr id="320" name="11"/>
          <p:cNvSpPr/>
          <p:nvPr/>
        </p:nvSpPr>
        <p:spPr>
          <a:xfrm>
            <a:off x="5467350" y="8612328"/>
            <a:ext cx="857362" cy="59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321" name="33"/>
          <p:cNvSpPr/>
          <p:nvPr/>
        </p:nvSpPr>
        <p:spPr>
          <a:xfrm>
            <a:off x="8896350" y="8612328"/>
            <a:ext cx="857362" cy="59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322" name="67"/>
          <p:cNvSpPr/>
          <p:nvPr/>
        </p:nvSpPr>
        <p:spPr>
          <a:xfrm>
            <a:off x="6610350" y="8612328"/>
            <a:ext cx="857362" cy="59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323" name="9"/>
          <p:cNvSpPr/>
          <p:nvPr/>
        </p:nvSpPr>
        <p:spPr>
          <a:xfrm>
            <a:off x="7924827" y="8555178"/>
            <a:ext cx="514407" cy="59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324" name="13"/>
          <p:cNvSpPr/>
          <p:nvPr/>
        </p:nvSpPr>
        <p:spPr>
          <a:xfrm>
            <a:off x="895350" y="8631378"/>
            <a:ext cx="857362" cy="59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325" name="25"/>
          <p:cNvSpPr/>
          <p:nvPr/>
        </p:nvSpPr>
        <p:spPr>
          <a:xfrm>
            <a:off x="2038350" y="8631378"/>
            <a:ext cx="857362" cy="59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326" name="4"/>
          <p:cNvSpPr/>
          <p:nvPr/>
        </p:nvSpPr>
        <p:spPr>
          <a:xfrm>
            <a:off x="3352827" y="8631378"/>
            <a:ext cx="514407" cy="59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327" name="53"/>
          <p:cNvSpPr/>
          <p:nvPr/>
        </p:nvSpPr>
        <p:spPr>
          <a:xfrm>
            <a:off x="4324350" y="8631378"/>
            <a:ext cx="857362" cy="59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iterate>
                                    <p:tmAbs val="0"/>
                                  </p:iterate>
                                  <p:childTnLst>
                                    <p:set>
                                      <p:cBhvr>
                                        <p:cTn id="6" fill="hold"/>
                                        <p:tgtEl>
                                          <p:spTgt spid="97"/>
                                        </p:tgtEl>
                                        <p:attrNameLst>
                                          <p:attrName>style.visibility</p:attrName>
                                        </p:attrNameLst>
                                      </p:cBhvr>
                                      <p:to>
                                        <p:strVal val="visible"/>
                                      </p:to>
                                    </p:set>
                                    <p:animEffect transition="in" filter="wipe(up)">
                                      <p:cBhvr>
                                        <p:cTn id="7" dur="750"/>
                                        <p:tgtEl>
                                          <p:spTgt spid="97"/>
                                        </p:tgtEl>
                                      </p:cBhvr>
                                    </p:animEffect>
                                  </p:childTnLst>
                                </p:cTn>
                              </p:par>
                            </p:childTnLst>
                          </p:cTn>
                        </p:par>
                        <p:par>
                          <p:cTn id="8" fill="hold">
                            <p:stCondLst>
                              <p:cond delay="750"/>
                            </p:stCondLst>
                            <p:childTnLst>
                              <p:par>
                                <p:cTn id="9" presetID="2" presetClass="entr" presetSubtype="1" fill="hold" grpId="2" nodeType="afterEffect">
                                  <p:stCondLst>
                                    <p:cond delay="0"/>
                                  </p:stCondLst>
                                  <p:iterate>
                                    <p:tmAbs val="0"/>
                                  </p:iterate>
                                  <p:childTnLst>
                                    <p:set>
                                      <p:cBhvr>
                                        <p:cTn id="10" fill="hold"/>
                                        <p:tgtEl>
                                          <p:spTgt spid="130"/>
                                        </p:tgtEl>
                                        <p:attrNameLst>
                                          <p:attrName>style.visibility</p:attrName>
                                        </p:attrNameLst>
                                      </p:cBhvr>
                                      <p:to>
                                        <p:strVal val="visible"/>
                                      </p:to>
                                    </p:set>
                                    <p:anim calcmode="lin" valueType="num">
                                      <p:cBhvr>
                                        <p:cTn id="11" dur="500" fill="hold"/>
                                        <p:tgtEl>
                                          <p:spTgt spid="130"/>
                                        </p:tgtEl>
                                        <p:attrNameLst>
                                          <p:attrName>ppt_x</p:attrName>
                                        </p:attrNameLst>
                                      </p:cBhvr>
                                      <p:tavLst>
                                        <p:tav tm="0">
                                          <p:val>
                                            <p:strVal val="#ppt_x"/>
                                          </p:val>
                                        </p:tav>
                                        <p:tav tm="100000">
                                          <p:val>
                                            <p:strVal val="#ppt_x"/>
                                          </p:val>
                                        </p:tav>
                                      </p:tavLst>
                                    </p:anim>
                                    <p:anim calcmode="lin" valueType="num">
                                      <p:cBhvr>
                                        <p:cTn id="12" dur="500" fill="hold"/>
                                        <p:tgtEl>
                                          <p:spTgt spid="130"/>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fill="hold" grpId="3" nodeType="afterEffect">
                                  <p:stCondLst>
                                    <p:cond delay="0"/>
                                  </p:stCondLst>
                                  <p:iterate>
                                    <p:tmAbs val="0"/>
                                  </p:iterate>
                                  <p:childTnLst>
                                    <p:set>
                                      <p:cBhvr>
                                        <p:cTn id="15" fill="hold"/>
                                        <p:tgtEl>
                                          <p:spTgt spid="147"/>
                                        </p:tgtEl>
                                        <p:attrNameLst>
                                          <p:attrName>style.visibility</p:attrName>
                                        </p:attrNameLst>
                                      </p:cBhvr>
                                      <p:to>
                                        <p:strVal val="visible"/>
                                      </p:to>
                                    </p:set>
                                    <p:anim calcmode="lin" valueType="num">
                                      <p:cBhvr>
                                        <p:cTn id="16" dur="500" fill="hold"/>
                                        <p:tgtEl>
                                          <p:spTgt spid="147"/>
                                        </p:tgtEl>
                                        <p:attrNameLst>
                                          <p:attrName>ppt_x</p:attrName>
                                        </p:attrNameLst>
                                      </p:cBhvr>
                                      <p:tavLst>
                                        <p:tav tm="0">
                                          <p:val>
                                            <p:strVal val="#ppt_x"/>
                                          </p:val>
                                        </p:tav>
                                        <p:tav tm="100000">
                                          <p:val>
                                            <p:strVal val="#ppt_x"/>
                                          </p:val>
                                        </p:tav>
                                      </p:tavLst>
                                    </p:anim>
                                    <p:anim calcmode="lin" valueType="num">
                                      <p:cBhvr>
                                        <p:cTn id="17" dur="500" fill="hold"/>
                                        <p:tgtEl>
                                          <p:spTgt spid="147"/>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fill="hold" grpId="4" nodeType="afterEffect">
                                  <p:stCondLst>
                                    <p:cond delay="0"/>
                                  </p:stCondLst>
                                  <p:iterate>
                                    <p:tmAbs val="0"/>
                                  </p:iterate>
                                  <p:childTnLst>
                                    <p:set>
                                      <p:cBhvr>
                                        <p:cTn id="20" fill="hold"/>
                                        <p:tgtEl>
                                          <p:spTgt spid="173"/>
                                        </p:tgtEl>
                                        <p:attrNameLst>
                                          <p:attrName>style.visibility</p:attrName>
                                        </p:attrNameLst>
                                      </p:cBhvr>
                                      <p:to>
                                        <p:strVal val="visible"/>
                                      </p:to>
                                    </p:set>
                                    <p:anim calcmode="lin" valueType="num">
                                      <p:cBhvr>
                                        <p:cTn id="21" dur="500" fill="hold"/>
                                        <p:tgtEl>
                                          <p:spTgt spid="173"/>
                                        </p:tgtEl>
                                        <p:attrNameLst>
                                          <p:attrName>ppt_x</p:attrName>
                                        </p:attrNameLst>
                                      </p:cBhvr>
                                      <p:tavLst>
                                        <p:tav tm="0">
                                          <p:val>
                                            <p:strVal val="#ppt_x"/>
                                          </p:val>
                                        </p:tav>
                                        <p:tav tm="100000">
                                          <p:val>
                                            <p:strVal val="#ppt_x"/>
                                          </p:val>
                                        </p:tav>
                                      </p:tavLst>
                                    </p:anim>
                                    <p:anim calcmode="lin" valueType="num">
                                      <p:cBhvr>
                                        <p:cTn id="22" dur="500" fill="hold"/>
                                        <p:tgtEl>
                                          <p:spTgt spid="173"/>
                                        </p:tgtEl>
                                        <p:attrNameLst>
                                          <p:attrName>ppt_y</p:attrName>
                                        </p:attrNameLst>
                                      </p:cBhvr>
                                      <p:tavLst>
                                        <p:tav tm="0">
                                          <p:val>
                                            <p:strVal val="0-#ppt_h/2"/>
                                          </p:val>
                                        </p:tav>
                                        <p:tav tm="100000">
                                          <p:val>
                                            <p:strVal val="#ppt_y"/>
                                          </p:val>
                                        </p:tav>
                                      </p:tavLst>
                                    </p:anim>
                                  </p:childTnLst>
                                </p:cTn>
                              </p:par>
                            </p:childTnLst>
                          </p:cTn>
                        </p:par>
                        <p:par>
                          <p:cTn id="23" fill="hold">
                            <p:stCondLst>
                              <p:cond delay="2250"/>
                            </p:stCondLst>
                            <p:childTnLst>
                              <p:par>
                                <p:cTn id="24" presetID="2" presetClass="entr" presetSubtype="1" fill="hold" grpId="5" nodeType="afterEffect">
                                  <p:stCondLst>
                                    <p:cond delay="0"/>
                                  </p:stCondLst>
                                  <p:iterate>
                                    <p:tmAbs val="0"/>
                                  </p:iterate>
                                  <p:childTnLst>
                                    <p:set>
                                      <p:cBhvr>
                                        <p:cTn id="25" fill="hold"/>
                                        <p:tgtEl>
                                          <p:spTgt spid="185"/>
                                        </p:tgtEl>
                                        <p:attrNameLst>
                                          <p:attrName>style.visibility</p:attrName>
                                        </p:attrNameLst>
                                      </p:cBhvr>
                                      <p:to>
                                        <p:strVal val="visible"/>
                                      </p:to>
                                    </p:set>
                                    <p:anim calcmode="lin" valueType="num">
                                      <p:cBhvr>
                                        <p:cTn id="26" dur="500" fill="hold"/>
                                        <p:tgtEl>
                                          <p:spTgt spid="185"/>
                                        </p:tgtEl>
                                        <p:attrNameLst>
                                          <p:attrName>ppt_x</p:attrName>
                                        </p:attrNameLst>
                                      </p:cBhvr>
                                      <p:tavLst>
                                        <p:tav tm="0">
                                          <p:val>
                                            <p:strVal val="#ppt_x"/>
                                          </p:val>
                                        </p:tav>
                                        <p:tav tm="100000">
                                          <p:val>
                                            <p:strVal val="#ppt_x"/>
                                          </p:val>
                                        </p:tav>
                                      </p:tavLst>
                                    </p:anim>
                                    <p:anim calcmode="lin" valueType="num">
                                      <p:cBhvr>
                                        <p:cTn id="27" dur="500" fill="hold"/>
                                        <p:tgtEl>
                                          <p:spTgt spid="185"/>
                                        </p:tgtEl>
                                        <p:attrNameLst>
                                          <p:attrName>ppt_y</p:attrName>
                                        </p:attrNameLst>
                                      </p:cBhvr>
                                      <p:tavLst>
                                        <p:tav tm="0">
                                          <p:val>
                                            <p:strVal val="0-#ppt_h/2"/>
                                          </p:val>
                                        </p:tav>
                                        <p:tav tm="100000">
                                          <p:val>
                                            <p:strVal val="#ppt_y"/>
                                          </p:val>
                                        </p:tav>
                                      </p:tavLst>
                                    </p:anim>
                                  </p:childTnLst>
                                </p:cTn>
                              </p:par>
                            </p:childTnLst>
                          </p:cTn>
                        </p:par>
                        <p:par>
                          <p:cTn id="28" fill="hold">
                            <p:stCondLst>
                              <p:cond delay="2750"/>
                            </p:stCondLst>
                            <p:childTnLst>
                              <p:par>
                                <p:cTn id="29" presetID="2" presetClass="entr" presetSubtype="1" fill="hold" grpId="6" nodeType="afterEffect">
                                  <p:stCondLst>
                                    <p:cond delay="0"/>
                                  </p:stCondLst>
                                  <p:iterate>
                                    <p:tmAbs val="0"/>
                                  </p:iterate>
                                  <p:childTnLst>
                                    <p:set>
                                      <p:cBhvr>
                                        <p:cTn id="30" fill="hold"/>
                                        <p:tgtEl>
                                          <p:spTgt spid="190"/>
                                        </p:tgtEl>
                                        <p:attrNameLst>
                                          <p:attrName>style.visibility</p:attrName>
                                        </p:attrNameLst>
                                      </p:cBhvr>
                                      <p:to>
                                        <p:strVal val="visible"/>
                                      </p:to>
                                    </p:set>
                                    <p:anim calcmode="lin" valueType="num">
                                      <p:cBhvr>
                                        <p:cTn id="31" dur="500" fill="hold"/>
                                        <p:tgtEl>
                                          <p:spTgt spid="190"/>
                                        </p:tgtEl>
                                        <p:attrNameLst>
                                          <p:attrName>ppt_x</p:attrName>
                                        </p:attrNameLst>
                                      </p:cBhvr>
                                      <p:tavLst>
                                        <p:tav tm="0">
                                          <p:val>
                                            <p:strVal val="#ppt_x"/>
                                          </p:val>
                                        </p:tav>
                                        <p:tav tm="100000">
                                          <p:val>
                                            <p:strVal val="#ppt_x"/>
                                          </p:val>
                                        </p:tav>
                                      </p:tavLst>
                                    </p:anim>
                                    <p:anim calcmode="lin" valueType="num">
                                      <p:cBhvr>
                                        <p:cTn id="32" dur="500" fill="hold"/>
                                        <p:tgtEl>
                                          <p:spTgt spid="190"/>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 presetClass="entr" presetSubtype="1" fill="hold" grpId="7" nodeType="afterEffect">
                                  <p:stCondLst>
                                    <p:cond delay="0"/>
                                  </p:stCondLst>
                                  <p:iterate>
                                    <p:tmAbs val="0"/>
                                  </p:iterate>
                                  <p:childTnLst>
                                    <p:set>
                                      <p:cBhvr>
                                        <p:cTn id="35" fill="hold"/>
                                        <p:tgtEl>
                                          <p:spTgt spid="248"/>
                                        </p:tgtEl>
                                        <p:attrNameLst>
                                          <p:attrName>style.visibility</p:attrName>
                                        </p:attrNameLst>
                                      </p:cBhvr>
                                      <p:to>
                                        <p:strVal val="visible"/>
                                      </p:to>
                                    </p:set>
                                    <p:anim calcmode="lin" valueType="num">
                                      <p:cBhvr>
                                        <p:cTn id="36" dur="500" fill="hold"/>
                                        <p:tgtEl>
                                          <p:spTgt spid="248"/>
                                        </p:tgtEl>
                                        <p:attrNameLst>
                                          <p:attrName>ppt_x</p:attrName>
                                        </p:attrNameLst>
                                      </p:cBhvr>
                                      <p:tavLst>
                                        <p:tav tm="0">
                                          <p:val>
                                            <p:strVal val="#ppt_x"/>
                                          </p:val>
                                        </p:tav>
                                        <p:tav tm="100000">
                                          <p:val>
                                            <p:strVal val="#ppt_x"/>
                                          </p:val>
                                        </p:tav>
                                      </p:tavLst>
                                    </p:anim>
                                    <p:anim calcmode="lin" valueType="num">
                                      <p:cBhvr>
                                        <p:cTn id="37" dur="500" fill="hold"/>
                                        <p:tgtEl>
                                          <p:spTgt spid="248"/>
                                        </p:tgtEl>
                                        <p:attrNameLst>
                                          <p:attrName>ppt_y</p:attrName>
                                        </p:attrNameLst>
                                      </p:cBhvr>
                                      <p:tavLst>
                                        <p:tav tm="0">
                                          <p:val>
                                            <p:strVal val="0-#ppt_h/2"/>
                                          </p:val>
                                        </p:tav>
                                        <p:tav tm="100000">
                                          <p:val>
                                            <p:strVal val="#ppt_y"/>
                                          </p:val>
                                        </p:tav>
                                      </p:tavLst>
                                    </p:anim>
                                  </p:childTnLst>
                                </p:cTn>
                              </p:par>
                            </p:childTnLst>
                          </p:cTn>
                        </p:par>
                        <p:par>
                          <p:cTn id="38" fill="hold">
                            <p:stCondLst>
                              <p:cond delay="3750"/>
                            </p:stCondLst>
                            <p:childTnLst>
                              <p:par>
                                <p:cTn id="39" presetID="10" presetClass="entr" fill="hold" grpId="8" nodeType="afterEffect">
                                  <p:stCondLst>
                                    <p:cond delay="0"/>
                                  </p:stCondLst>
                                  <p:iterate>
                                    <p:tmAbs val="0"/>
                                  </p:iterate>
                                  <p:childTnLst>
                                    <p:set>
                                      <p:cBhvr>
                                        <p:cTn id="40" fill="hold"/>
                                        <p:tgtEl>
                                          <p:spTgt spid="324"/>
                                        </p:tgtEl>
                                        <p:attrNameLst>
                                          <p:attrName>style.visibility</p:attrName>
                                        </p:attrNameLst>
                                      </p:cBhvr>
                                      <p:to>
                                        <p:strVal val="visible"/>
                                      </p:to>
                                    </p:set>
                                    <p:animEffect transition="in" filter="fade">
                                      <p:cBhvr>
                                        <p:cTn id="41" dur="500"/>
                                        <p:tgtEl>
                                          <p:spTgt spid="324"/>
                                        </p:tgtEl>
                                      </p:cBhvr>
                                    </p:animEffect>
                                  </p:childTnLst>
                                </p:cTn>
                              </p:par>
                            </p:childTnLst>
                          </p:cTn>
                        </p:par>
                        <p:par>
                          <p:cTn id="42" fill="hold">
                            <p:stCondLst>
                              <p:cond delay="4250"/>
                            </p:stCondLst>
                            <p:childTnLst>
                              <p:par>
                                <p:cTn id="43" presetID="10" presetClass="entr" fill="hold" grpId="9" nodeType="afterEffect">
                                  <p:stCondLst>
                                    <p:cond delay="0"/>
                                  </p:stCondLst>
                                  <p:iterate>
                                    <p:tmAbs val="0"/>
                                  </p:iterate>
                                  <p:childTnLst>
                                    <p:set>
                                      <p:cBhvr>
                                        <p:cTn id="44" fill="hold"/>
                                        <p:tgtEl>
                                          <p:spTgt spid="325"/>
                                        </p:tgtEl>
                                        <p:attrNameLst>
                                          <p:attrName>style.visibility</p:attrName>
                                        </p:attrNameLst>
                                      </p:cBhvr>
                                      <p:to>
                                        <p:strVal val="visible"/>
                                      </p:to>
                                    </p:set>
                                    <p:animEffect transition="in" filter="fade">
                                      <p:cBhvr>
                                        <p:cTn id="45" dur="500"/>
                                        <p:tgtEl>
                                          <p:spTgt spid="325"/>
                                        </p:tgtEl>
                                      </p:cBhvr>
                                    </p:animEffect>
                                  </p:childTnLst>
                                </p:cTn>
                              </p:par>
                            </p:childTnLst>
                          </p:cTn>
                        </p:par>
                        <p:par>
                          <p:cTn id="46" fill="hold">
                            <p:stCondLst>
                              <p:cond delay="4750"/>
                            </p:stCondLst>
                            <p:childTnLst>
                              <p:par>
                                <p:cTn id="47" presetID="2" presetClass="entr" presetSubtype="1" fill="hold" grpId="10" nodeType="afterEffect">
                                  <p:stCondLst>
                                    <p:cond delay="0"/>
                                  </p:stCondLst>
                                  <p:iterate>
                                    <p:tmAbs val="0"/>
                                  </p:iterate>
                                  <p:childTnLst>
                                    <p:set>
                                      <p:cBhvr>
                                        <p:cTn id="48" fill="hold"/>
                                        <p:tgtEl>
                                          <p:spTgt spid="180"/>
                                        </p:tgtEl>
                                        <p:attrNameLst>
                                          <p:attrName>style.visibility</p:attrName>
                                        </p:attrNameLst>
                                      </p:cBhvr>
                                      <p:to>
                                        <p:strVal val="visible"/>
                                      </p:to>
                                    </p:set>
                                    <p:anim calcmode="lin" valueType="num">
                                      <p:cBhvr>
                                        <p:cTn id="49" dur="500" fill="hold"/>
                                        <p:tgtEl>
                                          <p:spTgt spid="180"/>
                                        </p:tgtEl>
                                        <p:attrNameLst>
                                          <p:attrName>ppt_x</p:attrName>
                                        </p:attrNameLst>
                                      </p:cBhvr>
                                      <p:tavLst>
                                        <p:tav tm="0">
                                          <p:val>
                                            <p:strVal val="#ppt_x"/>
                                          </p:val>
                                        </p:tav>
                                        <p:tav tm="100000">
                                          <p:val>
                                            <p:strVal val="#ppt_x"/>
                                          </p:val>
                                        </p:tav>
                                      </p:tavLst>
                                    </p:anim>
                                    <p:anim calcmode="lin" valueType="num">
                                      <p:cBhvr>
                                        <p:cTn id="50" dur="500" fill="hold"/>
                                        <p:tgtEl>
                                          <p:spTgt spid="180"/>
                                        </p:tgtEl>
                                        <p:attrNameLst>
                                          <p:attrName>ppt_y</p:attrName>
                                        </p:attrNameLst>
                                      </p:cBhvr>
                                      <p:tavLst>
                                        <p:tav tm="0">
                                          <p:val>
                                            <p:strVal val="0-#ppt_h/2"/>
                                          </p:val>
                                        </p:tav>
                                        <p:tav tm="100000">
                                          <p:val>
                                            <p:strVal val="#ppt_y"/>
                                          </p:val>
                                        </p:tav>
                                      </p:tavLst>
                                    </p:anim>
                                  </p:childTnLst>
                                </p:cTn>
                              </p:par>
                            </p:childTnLst>
                          </p:cTn>
                        </p:par>
                        <p:par>
                          <p:cTn id="51" fill="hold">
                            <p:stCondLst>
                              <p:cond delay="5250"/>
                            </p:stCondLst>
                            <p:childTnLst>
                              <p:par>
                                <p:cTn id="52" presetID="2" presetClass="entr" presetSubtype="1" fill="hold" grpId="11" nodeType="afterEffect">
                                  <p:stCondLst>
                                    <p:cond delay="0"/>
                                  </p:stCondLst>
                                  <p:iterate>
                                    <p:tmAbs val="0"/>
                                  </p:iterate>
                                  <p:childTnLst>
                                    <p:set>
                                      <p:cBhvr>
                                        <p:cTn id="53" fill="hold"/>
                                        <p:tgtEl>
                                          <p:spTgt spid="194"/>
                                        </p:tgtEl>
                                        <p:attrNameLst>
                                          <p:attrName>style.visibility</p:attrName>
                                        </p:attrNameLst>
                                      </p:cBhvr>
                                      <p:to>
                                        <p:strVal val="visible"/>
                                      </p:to>
                                    </p:set>
                                    <p:anim calcmode="lin" valueType="num">
                                      <p:cBhvr>
                                        <p:cTn id="54" dur="500" fill="hold"/>
                                        <p:tgtEl>
                                          <p:spTgt spid="194"/>
                                        </p:tgtEl>
                                        <p:attrNameLst>
                                          <p:attrName>ppt_x</p:attrName>
                                        </p:attrNameLst>
                                      </p:cBhvr>
                                      <p:tavLst>
                                        <p:tav tm="0">
                                          <p:val>
                                            <p:strVal val="#ppt_x"/>
                                          </p:val>
                                        </p:tav>
                                        <p:tav tm="100000">
                                          <p:val>
                                            <p:strVal val="#ppt_x"/>
                                          </p:val>
                                        </p:tav>
                                      </p:tavLst>
                                    </p:anim>
                                    <p:anim calcmode="lin" valueType="num">
                                      <p:cBhvr>
                                        <p:cTn id="55" dur="500" fill="hold"/>
                                        <p:tgtEl>
                                          <p:spTgt spid="194"/>
                                        </p:tgtEl>
                                        <p:attrNameLst>
                                          <p:attrName>ppt_y</p:attrName>
                                        </p:attrNameLst>
                                      </p:cBhvr>
                                      <p:tavLst>
                                        <p:tav tm="0">
                                          <p:val>
                                            <p:strVal val="0-#ppt_h/2"/>
                                          </p:val>
                                        </p:tav>
                                        <p:tav tm="100000">
                                          <p:val>
                                            <p:strVal val="#ppt_y"/>
                                          </p:val>
                                        </p:tav>
                                      </p:tavLst>
                                    </p:anim>
                                  </p:childTnLst>
                                </p:cTn>
                              </p:par>
                            </p:childTnLst>
                          </p:cTn>
                        </p:par>
                        <p:par>
                          <p:cTn id="56" fill="hold">
                            <p:stCondLst>
                              <p:cond delay="5750"/>
                            </p:stCondLst>
                            <p:childTnLst>
                              <p:par>
                                <p:cTn id="57" presetID="2" presetClass="entr" presetSubtype="1" fill="hold" grpId="12" nodeType="afterEffect">
                                  <p:stCondLst>
                                    <p:cond delay="0"/>
                                  </p:stCondLst>
                                  <p:iterate>
                                    <p:tmAbs val="0"/>
                                  </p:iterate>
                                  <p:childTnLst>
                                    <p:set>
                                      <p:cBhvr>
                                        <p:cTn id="58" fill="hold"/>
                                        <p:tgtEl>
                                          <p:spTgt spid="198"/>
                                        </p:tgtEl>
                                        <p:attrNameLst>
                                          <p:attrName>style.visibility</p:attrName>
                                        </p:attrNameLst>
                                      </p:cBhvr>
                                      <p:to>
                                        <p:strVal val="visible"/>
                                      </p:to>
                                    </p:set>
                                    <p:anim calcmode="lin" valueType="num">
                                      <p:cBhvr>
                                        <p:cTn id="59" dur="500" fill="hold"/>
                                        <p:tgtEl>
                                          <p:spTgt spid="198"/>
                                        </p:tgtEl>
                                        <p:attrNameLst>
                                          <p:attrName>ppt_x</p:attrName>
                                        </p:attrNameLst>
                                      </p:cBhvr>
                                      <p:tavLst>
                                        <p:tav tm="0">
                                          <p:val>
                                            <p:strVal val="#ppt_x"/>
                                          </p:val>
                                        </p:tav>
                                        <p:tav tm="100000">
                                          <p:val>
                                            <p:strVal val="#ppt_x"/>
                                          </p:val>
                                        </p:tav>
                                      </p:tavLst>
                                    </p:anim>
                                    <p:anim calcmode="lin" valueType="num">
                                      <p:cBhvr>
                                        <p:cTn id="60" dur="500" fill="hold"/>
                                        <p:tgtEl>
                                          <p:spTgt spid="198"/>
                                        </p:tgtEl>
                                        <p:attrNameLst>
                                          <p:attrName>ppt_y</p:attrName>
                                        </p:attrNameLst>
                                      </p:cBhvr>
                                      <p:tavLst>
                                        <p:tav tm="0">
                                          <p:val>
                                            <p:strVal val="0-#ppt_h/2"/>
                                          </p:val>
                                        </p:tav>
                                        <p:tav tm="100000">
                                          <p:val>
                                            <p:strVal val="#ppt_y"/>
                                          </p:val>
                                        </p:tav>
                                      </p:tavLst>
                                    </p:anim>
                                  </p:childTnLst>
                                </p:cTn>
                              </p:par>
                            </p:childTnLst>
                          </p:cTn>
                        </p:par>
                        <p:par>
                          <p:cTn id="61" fill="hold">
                            <p:stCondLst>
                              <p:cond delay="6250"/>
                            </p:stCondLst>
                            <p:childTnLst>
                              <p:par>
                                <p:cTn id="62" presetID="2" presetClass="entr" presetSubtype="1" fill="hold" grpId="13" nodeType="afterEffect">
                                  <p:stCondLst>
                                    <p:cond delay="0"/>
                                  </p:stCondLst>
                                  <p:iterate>
                                    <p:tmAbs val="0"/>
                                  </p:iterate>
                                  <p:childTnLst>
                                    <p:set>
                                      <p:cBhvr>
                                        <p:cTn id="63" fill="hold"/>
                                        <p:tgtEl>
                                          <p:spTgt spid="241"/>
                                        </p:tgtEl>
                                        <p:attrNameLst>
                                          <p:attrName>style.visibility</p:attrName>
                                        </p:attrNameLst>
                                      </p:cBhvr>
                                      <p:to>
                                        <p:strVal val="visible"/>
                                      </p:to>
                                    </p:set>
                                    <p:anim calcmode="lin" valueType="num">
                                      <p:cBhvr>
                                        <p:cTn id="64" dur="500" fill="hold"/>
                                        <p:tgtEl>
                                          <p:spTgt spid="241"/>
                                        </p:tgtEl>
                                        <p:attrNameLst>
                                          <p:attrName>ppt_x</p:attrName>
                                        </p:attrNameLst>
                                      </p:cBhvr>
                                      <p:tavLst>
                                        <p:tav tm="0">
                                          <p:val>
                                            <p:strVal val="#ppt_x"/>
                                          </p:val>
                                        </p:tav>
                                        <p:tav tm="100000">
                                          <p:val>
                                            <p:strVal val="#ppt_x"/>
                                          </p:val>
                                        </p:tav>
                                      </p:tavLst>
                                    </p:anim>
                                    <p:anim calcmode="lin" valueType="num">
                                      <p:cBhvr>
                                        <p:cTn id="65" dur="500" fill="hold"/>
                                        <p:tgtEl>
                                          <p:spTgt spid="241"/>
                                        </p:tgtEl>
                                        <p:attrNameLst>
                                          <p:attrName>ppt_y</p:attrName>
                                        </p:attrNameLst>
                                      </p:cBhvr>
                                      <p:tavLst>
                                        <p:tav tm="0">
                                          <p:val>
                                            <p:strVal val="0-#ppt_h/2"/>
                                          </p:val>
                                        </p:tav>
                                        <p:tav tm="100000">
                                          <p:val>
                                            <p:strVal val="#ppt_y"/>
                                          </p:val>
                                        </p:tav>
                                      </p:tavLst>
                                    </p:anim>
                                  </p:childTnLst>
                                </p:cTn>
                              </p:par>
                            </p:childTnLst>
                          </p:cTn>
                        </p:par>
                        <p:par>
                          <p:cTn id="66" fill="hold">
                            <p:stCondLst>
                              <p:cond delay="6750"/>
                            </p:stCondLst>
                            <p:childTnLst>
                              <p:par>
                                <p:cTn id="67" presetID="10" presetClass="entr" fill="hold" grpId="14" nodeType="afterEffect">
                                  <p:stCondLst>
                                    <p:cond delay="0"/>
                                  </p:stCondLst>
                                  <p:iterate>
                                    <p:tmAbs val="0"/>
                                  </p:iterate>
                                  <p:childTnLst>
                                    <p:set>
                                      <p:cBhvr>
                                        <p:cTn id="68" fill="hold"/>
                                        <p:tgtEl>
                                          <p:spTgt spid="326"/>
                                        </p:tgtEl>
                                        <p:attrNameLst>
                                          <p:attrName>style.visibility</p:attrName>
                                        </p:attrNameLst>
                                      </p:cBhvr>
                                      <p:to>
                                        <p:strVal val="visible"/>
                                      </p:to>
                                    </p:set>
                                    <p:animEffect transition="in" filter="fade">
                                      <p:cBhvr>
                                        <p:cTn id="69" dur="500"/>
                                        <p:tgtEl>
                                          <p:spTgt spid="326"/>
                                        </p:tgtEl>
                                      </p:cBhvr>
                                    </p:animEffect>
                                  </p:childTnLst>
                                </p:cTn>
                              </p:par>
                            </p:childTnLst>
                          </p:cTn>
                        </p:par>
                        <p:par>
                          <p:cTn id="70" fill="hold">
                            <p:stCondLst>
                              <p:cond delay="7250"/>
                            </p:stCondLst>
                            <p:childTnLst>
                              <p:par>
                                <p:cTn id="71" presetID="10" presetClass="entr" fill="hold" grpId="15" nodeType="afterEffect">
                                  <p:stCondLst>
                                    <p:cond delay="0"/>
                                  </p:stCondLst>
                                  <p:iterate>
                                    <p:tmAbs val="0"/>
                                  </p:iterate>
                                  <p:childTnLst>
                                    <p:set>
                                      <p:cBhvr>
                                        <p:cTn id="72" fill="hold"/>
                                        <p:tgtEl>
                                          <p:spTgt spid="327"/>
                                        </p:tgtEl>
                                        <p:attrNameLst>
                                          <p:attrName>style.visibility</p:attrName>
                                        </p:attrNameLst>
                                      </p:cBhvr>
                                      <p:to>
                                        <p:strVal val="visible"/>
                                      </p:to>
                                    </p:set>
                                    <p:animEffect transition="in" filter="fade">
                                      <p:cBhvr>
                                        <p:cTn id="73" dur="500"/>
                                        <p:tgtEl>
                                          <p:spTgt spid="327"/>
                                        </p:tgtEl>
                                      </p:cBhvr>
                                    </p:animEffect>
                                  </p:childTnLst>
                                </p:cTn>
                              </p:par>
                            </p:childTnLst>
                          </p:cTn>
                        </p:par>
                        <p:par>
                          <p:cTn id="74" fill="hold">
                            <p:stCondLst>
                              <p:cond delay="7750"/>
                            </p:stCondLst>
                            <p:childTnLst>
                              <p:par>
                                <p:cTn id="75" presetID="2" presetClass="entr" presetSubtype="1" fill="hold" grpId="16" nodeType="afterEffect">
                                  <p:stCondLst>
                                    <p:cond delay="0"/>
                                  </p:stCondLst>
                                  <p:iterate>
                                    <p:tmAbs val="0"/>
                                  </p:iterate>
                                  <p:childTnLst>
                                    <p:set>
                                      <p:cBhvr>
                                        <p:cTn id="76" fill="hold"/>
                                        <p:tgtEl>
                                          <p:spTgt spid="261"/>
                                        </p:tgtEl>
                                        <p:attrNameLst>
                                          <p:attrName>style.visibility</p:attrName>
                                        </p:attrNameLst>
                                      </p:cBhvr>
                                      <p:to>
                                        <p:strVal val="visible"/>
                                      </p:to>
                                    </p:set>
                                    <p:anim calcmode="lin" valueType="num">
                                      <p:cBhvr>
                                        <p:cTn id="77" dur="500" fill="hold"/>
                                        <p:tgtEl>
                                          <p:spTgt spid="261"/>
                                        </p:tgtEl>
                                        <p:attrNameLst>
                                          <p:attrName>ppt_x</p:attrName>
                                        </p:attrNameLst>
                                      </p:cBhvr>
                                      <p:tavLst>
                                        <p:tav tm="0">
                                          <p:val>
                                            <p:strVal val="#ppt_x"/>
                                          </p:val>
                                        </p:tav>
                                        <p:tav tm="100000">
                                          <p:val>
                                            <p:strVal val="#ppt_x"/>
                                          </p:val>
                                        </p:tav>
                                      </p:tavLst>
                                    </p:anim>
                                    <p:anim calcmode="lin" valueType="num">
                                      <p:cBhvr>
                                        <p:cTn id="78" dur="500" fill="hold"/>
                                        <p:tgtEl>
                                          <p:spTgt spid="261"/>
                                        </p:tgtEl>
                                        <p:attrNameLst>
                                          <p:attrName>ppt_y</p:attrName>
                                        </p:attrNameLst>
                                      </p:cBhvr>
                                      <p:tavLst>
                                        <p:tav tm="0">
                                          <p:val>
                                            <p:strVal val="0-#ppt_h/2"/>
                                          </p:val>
                                        </p:tav>
                                        <p:tav tm="100000">
                                          <p:val>
                                            <p:strVal val="#ppt_y"/>
                                          </p:val>
                                        </p:tav>
                                      </p:tavLst>
                                    </p:anim>
                                  </p:childTnLst>
                                </p:cTn>
                              </p:par>
                            </p:childTnLst>
                          </p:cTn>
                        </p:par>
                        <p:par>
                          <p:cTn id="79" fill="hold">
                            <p:stCondLst>
                              <p:cond delay="0"/>
                            </p:stCondLst>
                            <p:childTnLst>
                              <p:par>
                                <p:cTn id="80" presetID="-1" presetClass="path" presetSubtype="0" accel="50000" decel="50000" fill="hold" nodeType="afterEffect">
                                  <p:stCondLst>
                                    <p:cond delay="0"/>
                                  </p:stCondLst>
                                  <p:childTnLst>
                                    <p:animMotion origin="layout" path="M 0.000000 0.000000 L -0.093362 0.113889" pathEditMode="relative">
                                      <p:cBhvr>
                                        <p:cTn id="81" dur="500" fill="hold"/>
                                        <p:tgtEl>
                                          <p:spTgt spid="326"/>
                                        </p:tgtEl>
                                        <p:attrNameLst>
                                          <p:attrName>ppt_x</p:attrName>
                                          <p:attrName>ppt_y</p:attrName>
                                        </p:attrNameLst>
                                      </p:cBhvr>
                                    </p:animMotion>
                                  </p:childTnLst>
                                </p:cTn>
                              </p:par>
                            </p:childTnLst>
                          </p:cTn>
                        </p:par>
                        <p:par>
                          <p:cTn id="82" fill="hold">
                            <p:stCondLst>
                              <p:cond delay="0"/>
                            </p:stCondLst>
                            <p:childTnLst>
                              <p:par>
                                <p:cTn id="83" presetID="-1" presetClass="path" presetSubtype="0" accel="50000" decel="50000" fill="hold" nodeType="afterEffect">
                                  <p:stCondLst>
                                    <p:cond delay="0"/>
                                  </p:stCondLst>
                                  <p:childTnLst>
                                    <p:animMotion origin="layout" path="M 0.000000 0.000000 L 0.047263 0.109722" pathEditMode="relative">
                                      <p:cBhvr>
                                        <p:cTn id="84" dur="500" fill="hold"/>
                                        <p:tgtEl>
                                          <p:spTgt spid="324"/>
                                        </p:tgtEl>
                                        <p:attrNameLst>
                                          <p:attrName>ppt_x</p:attrName>
                                          <p:attrName>ppt_y</p:attrName>
                                        </p:attrNameLst>
                                      </p:cBhvr>
                                    </p:animMotion>
                                  </p:childTnLst>
                                </p:cTn>
                              </p:par>
                            </p:childTnLst>
                          </p:cTn>
                        </p:par>
                        <p:par>
                          <p:cTn id="85" fill="hold">
                            <p:stCondLst>
                              <p:cond delay="0"/>
                            </p:stCondLst>
                            <p:childTnLst>
                              <p:par>
                                <p:cTn id="86" presetID="-1" presetClass="path" presetSubtype="0" accel="50000" decel="50000" fill="hold" nodeType="afterEffect">
                                  <p:stCondLst>
                                    <p:cond delay="0"/>
                                  </p:stCondLst>
                                  <p:childTnLst>
                                    <p:animMotion origin="layout" path="M 0.000000 0.000000 L 0.047263 0.112500" pathEditMode="relative">
                                      <p:cBhvr>
                                        <p:cTn id="87" dur="500" fill="hold"/>
                                        <p:tgtEl>
                                          <p:spTgt spid="325"/>
                                        </p:tgtEl>
                                        <p:attrNameLst>
                                          <p:attrName>ppt_x</p:attrName>
                                          <p:attrName>ppt_y</p:attrName>
                                        </p:attrNameLst>
                                      </p:cBhvr>
                                    </p:animMotion>
                                  </p:childTnLst>
                                </p:cTn>
                              </p:par>
                            </p:childTnLst>
                          </p:cTn>
                        </p:par>
                        <p:par>
                          <p:cTn id="88" fill="hold">
                            <p:stCondLst>
                              <p:cond delay="0"/>
                            </p:stCondLst>
                            <p:childTnLst>
                              <p:par>
                                <p:cTn id="89" presetID="-1" presetClass="path" presetSubtype="0" accel="50000" decel="50000" fill="hold" nodeType="afterEffect">
                                  <p:stCondLst>
                                    <p:cond delay="0"/>
                                  </p:stCondLst>
                                  <p:childTnLst>
                                    <p:animMotion origin="layout" path="M 0.000000 0.000000 L 0.000388 0.111111" pathEditMode="relative">
                                      <p:cBhvr>
                                        <p:cTn id="90" dur="500" fill="hold"/>
                                        <p:tgtEl>
                                          <p:spTgt spid="327"/>
                                        </p:tgtEl>
                                        <p:attrNameLst>
                                          <p:attrName>ppt_x</p:attrName>
                                          <p:attrName>ppt_y</p:attrName>
                                        </p:attrNameLst>
                                      </p:cBhvr>
                                    </p:animMotion>
                                  </p:childTnLst>
                                </p:cTn>
                              </p:par>
                            </p:childTnLst>
                          </p:cTn>
                        </p:par>
                        <p:par>
                          <p:cTn id="91" fill="hold">
                            <p:stCondLst>
                              <p:cond delay="500"/>
                            </p:stCondLst>
                            <p:childTnLst>
                              <p:par>
                                <p:cTn id="92" presetID="2" presetClass="entr" presetSubtype="1" fill="hold" grpId="21" nodeType="afterEffect">
                                  <p:stCondLst>
                                    <p:cond delay="0"/>
                                  </p:stCondLst>
                                  <p:iterate>
                                    <p:tmAbs val="0"/>
                                  </p:iterate>
                                  <p:childTnLst>
                                    <p:set>
                                      <p:cBhvr>
                                        <p:cTn id="93" fill="hold"/>
                                        <p:tgtEl>
                                          <p:spTgt spid="164"/>
                                        </p:tgtEl>
                                        <p:attrNameLst>
                                          <p:attrName>style.visibility</p:attrName>
                                        </p:attrNameLst>
                                      </p:cBhvr>
                                      <p:to>
                                        <p:strVal val="visible"/>
                                      </p:to>
                                    </p:set>
                                    <p:anim calcmode="lin" valueType="num">
                                      <p:cBhvr>
                                        <p:cTn id="94" dur="500" fill="hold"/>
                                        <p:tgtEl>
                                          <p:spTgt spid="164"/>
                                        </p:tgtEl>
                                        <p:attrNameLst>
                                          <p:attrName>ppt_x</p:attrName>
                                        </p:attrNameLst>
                                      </p:cBhvr>
                                      <p:tavLst>
                                        <p:tav tm="0">
                                          <p:val>
                                            <p:strVal val="#ppt_x"/>
                                          </p:val>
                                        </p:tav>
                                        <p:tav tm="100000">
                                          <p:val>
                                            <p:strVal val="#ppt_x"/>
                                          </p:val>
                                        </p:tav>
                                      </p:tavLst>
                                    </p:anim>
                                    <p:anim calcmode="lin" valueType="num">
                                      <p:cBhvr>
                                        <p:cTn id="95" dur="500" fill="hold"/>
                                        <p:tgtEl>
                                          <p:spTgt spid="164"/>
                                        </p:tgtEl>
                                        <p:attrNameLst>
                                          <p:attrName>ppt_y</p:attrName>
                                        </p:attrNameLst>
                                      </p:cBhvr>
                                      <p:tavLst>
                                        <p:tav tm="0">
                                          <p:val>
                                            <p:strVal val="0-#ppt_h/2"/>
                                          </p:val>
                                        </p:tav>
                                        <p:tav tm="100000">
                                          <p:val>
                                            <p:strVal val="#ppt_y"/>
                                          </p:val>
                                        </p:tav>
                                      </p:tavLst>
                                    </p:anim>
                                  </p:childTnLst>
                                </p:cTn>
                              </p:par>
                            </p:childTnLst>
                          </p:cTn>
                        </p:par>
                        <p:par>
                          <p:cTn id="96" fill="hold">
                            <p:stCondLst>
                              <p:cond delay="1000"/>
                            </p:stCondLst>
                            <p:childTnLst>
                              <p:par>
                                <p:cTn id="97" presetID="2" presetClass="entr" presetSubtype="1" fill="hold" grpId="22" nodeType="afterEffect">
                                  <p:stCondLst>
                                    <p:cond delay="0"/>
                                  </p:stCondLst>
                                  <p:iterate>
                                    <p:tmAbs val="0"/>
                                  </p:iterate>
                                  <p:childTnLst>
                                    <p:set>
                                      <p:cBhvr>
                                        <p:cTn id="98" fill="hold"/>
                                        <p:tgtEl>
                                          <p:spTgt spid="207"/>
                                        </p:tgtEl>
                                        <p:attrNameLst>
                                          <p:attrName>style.visibility</p:attrName>
                                        </p:attrNameLst>
                                      </p:cBhvr>
                                      <p:to>
                                        <p:strVal val="visible"/>
                                      </p:to>
                                    </p:set>
                                    <p:anim calcmode="lin" valueType="num">
                                      <p:cBhvr>
                                        <p:cTn id="99" dur="500" fill="hold"/>
                                        <p:tgtEl>
                                          <p:spTgt spid="207"/>
                                        </p:tgtEl>
                                        <p:attrNameLst>
                                          <p:attrName>ppt_x</p:attrName>
                                        </p:attrNameLst>
                                      </p:cBhvr>
                                      <p:tavLst>
                                        <p:tav tm="0">
                                          <p:val>
                                            <p:strVal val="#ppt_x"/>
                                          </p:val>
                                        </p:tav>
                                        <p:tav tm="100000">
                                          <p:val>
                                            <p:strVal val="#ppt_x"/>
                                          </p:val>
                                        </p:tav>
                                      </p:tavLst>
                                    </p:anim>
                                    <p:anim calcmode="lin" valueType="num">
                                      <p:cBhvr>
                                        <p:cTn id="100" dur="500" fill="hold"/>
                                        <p:tgtEl>
                                          <p:spTgt spid="207"/>
                                        </p:tgtEl>
                                        <p:attrNameLst>
                                          <p:attrName>ppt_y</p:attrName>
                                        </p:attrNameLst>
                                      </p:cBhvr>
                                      <p:tavLst>
                                        <p:tav tm="0">
                                          <p:val>
                                            <p:strVal val="0-#ppt_h/2"/>
                                          </p:val>
                                        </p:tav>
                                        <p:tav tm="100000">
                                          <p:val>
                                            <p:strVal val="#ppt_y"/>
                                          </p:val>
                                        </p:tav>
                                      </p:tavLst>
                                    </p:anim>
                                  </p:childTnLst>
                                </p:cTn>
                              </p:par>
                            </p:childTnLst>
                          </p:cTn>
                        </p:par>
                        <p:par>
                          <p:cTn id="101" fill="hold">
                            <p:stCondLst>
                              <p:cond delay="1500"/>
                            </p:stCondLst>
                            <p:childTnLst>
                              <p:par>
                                <p:cTn id="102" presetID="2" presetClass="entr" presetSubtype="1" fill="hold" grpId="23" nodeType="afterEffect">
                                  <p:stCondLst>
                                    <p:cond delay="0"/>
                                  </p:stCondLst>
                                  <p:iterate>
                                    <p:tmAbs val="0"/>
                                  </p:iterate>
                                  <p:childTnLst>
                                    <p:set>
                                      <p:cBhvr>
                                        <p:cTn id="103" fill="hold"/>
                                        <p:tgtEl>
                                          <p:spTgt spid="221"/>
                                        </p:tgtEl>
                                        <p:attrNameLst>
                                          <p:attrName>style.visibility</p:attrName>
                                        </p:attrNameLst>
                                      </p:cBhvr>
                                      <p:to>
                                        <p:strVal val="visible"/>
                                      </p:to>
                                    </p:set>
                                    <p:anim calcmode="lin" valueType="num">
                                      <p:cBhvr>
                                        <p:cTn id="104" dur="500" fill="hold"/>
                                        <p:tgtEl>
                                          <p:spTgt spid="221"/>
                                        </p:tgtEl>
                                        <p:attrNameLst>
                                          <p:attrName>ppt_x</p:attrName>
                                        </p:attrNameLst>
                                      </p:cBhvr>
                                      <p:tavLst>
                                        <p:tav tm="0">
                                          <p:val>
                                            <p:strVal val="#ppt_x"/>
                                          </p:val>
                                        </p:tav>
                                        <p:tav tm="100000">
                                          <p:val>
                                            <p:strVal val="#ppt_x"/>
                                          </p:val>
                                        </p:tav>
                                      </p:tavLst>
                                    </p:anim>
                                    <p:anim calcmode="lin" valueType="num">
                                      <p:cBhvr>
                                        <p:cTn id="105" dur="500" fill="hold"/>
                                        <p:tgtEl>
                                          <p:spTgt spid="221"/>
                                        </p:tgtEl>
                                        <p:attrNameLst>
                                          <p:attrName>ppt_y</p:attrName>
                                        </p:attrNameLst>
                                      </p:cBhvr>
                                      <p:tavLst>
                                        <p:tav tm="0">
                                          <p:val>
                                            <p:strVal val="0-#ppt_h/2"/>
                                          </p:val>
                                        </p:tav>
                                        <p:tav tm="100000">
                                          <p:val>
                                            <p:strVal val="#ppt_y"/>
                                          </p:val>
                                        </p:tav>
                                      </p:tavLst>
                                    </p:anim>
                                  </p:childTnLst>
                                </p:cTn>
                              </p:par>
                            </p:childTnLst>
                          </p:cTn>
                        </p:par>
                        <p:par>
                          <p:cTn id="106" fill="hold">
                            <p:stCondLst>
                              <p:cond delay="2000"/>
                            </p:stCondLst>
                            <p:childTnLst>
                              <p:par>
                                <p:cTn id="107" presetID="2" presetClass="entr" presetSubtype="1" fill="hold" grpId="24" nodeType="afterEffect">
                                  <p:stCondLst>
                                    <p:cond delay="0"/>
                                  </p:stCondLst>
                                  <p:iterate>
                                    <p:tmAbs val="0"/>
                                  </p:iterate>
                                  <p:childTnLst>
                                    <p:set>
                                      <p:cBhvr>
                                        <p:cTn id="108" fill="hold"/>
                                        <p:tgtEl>
                                          <p:spTgt spid="226"/>
                                        </p:tgtEl>
                                        <p:attrNameLst>
                                          <p:attrName>style.visibility</p:attrName>
                                        </p:attrNameLst>
                                      </p:cBhvr>
                                      <p:to>
                                        <p:strVal val="visible"/>
                                      </p:to>
                                    </p:set>
                                    <p:anim calcmode="lin" valueType="num">
                                      <p:cBhvr>
                                        <p:cTn id="109" dur="500" fill="hold"/>
                                        <p:tgtEl>
                                          <p:spTgt spid="226"/>
                                        </p:tgtEl>
                                        <p:attrNameLst>
                                          <p:attrName>ppt_x</p:attrName>
                                        </p:attrNameLst>
                                      </p:cBhvr>
                                      <p:tavLst>
                                        <p:tav tm="0">
                                          <p:val>
                                            <p:strVal val="#ppt_x"/>
                                          </p:val>
                                        </p:tav>
                                        <p:tav tm="100000">
                                          <p:val>
                                            <p:strVal val="#ppt_x"/>
                                          </p:val>
                                        </p:tav>
                                      </p:tavLst>
                                    </p:anim>
                                    <p:anim calcmode="lin" valueType="num">
                                      <p:cBhvr>
                                        <p:cTn id="110" dur="500" fill="hold"/>
                                        <p:tgtEl>
                                          <p:spTgt spid="226"/>
                                        </p:tgtEl>
                                        <p:attrNameLst>
                                          <p:attrName>ppt_y</p:attrName>
                                        </p:attrNameLst>
                                      </p:cBhvr>
                                      <p:tavLst>
                                        <p:tav tm="0">
                                          <p:val>
                                            <p:strVal val="0-#ppt_h/2"/>
                                          </p:val>
                                        </p:tav>
                                        <p:tav tm="100000">
                                          <p:val>
                                            <p:strVal val="#ppt_y"/>
                                          </p:val>
                                        </p:tav>
                                      </p:tavLst>
                                    </p:anim>
                                  </p:childTnLst>
                                </p:cTn>
                              </p:par>
                            </p:childTnLst>
                          </p:cTn>
                        </p:par>
                        <p:par>
                          <p:cTn id="111" fill="hold">
                            <p:stCondLst>
                              <p:cond delay="2500"/>
                            </p:stCondLst>
                            <p:childTnLst>
                              <p:par>
                                <p:cTn id="112" presetID="2" presetClass="entr" presetSubtype="1" fill="hold" grpId="25" nodeType="afterEffect">
                                  <p:stCondLst>
                                    <p:cond delay="0"/>
                                  </p:stCondLst>
                                  <p:iterate>
                                    <p:tmAbs val="0"/>
                                  </p:iterate>
                                  <p:childTnLst>
                                    <p:set>
                                      <p:cBhvr>
                                        <p:cTn id="113" fill="hold"/>
                                        <p:tgtEl>
                                          <p:spTgt spid="268"/>
                                        </p:tgtEl>
                                        <p:attrNameLst>
                                          <p:attrName>style.visibility</p:attrName>
                                        </p:attrNameLst>
                                      </p:cBhvr>
                                      <p:to>
                                        <p:strVal val="visible"/>
                                      </p:to>
                                    </p:set>
                                    <p:anim calcmode="lin" valueType="num">
                                      <p:cBhvr>
                                        <p:cTn id="114" dur="500" fill="hold"/>
                                        <p:tgtEl>
                                          <p:spTgt spid="268"/>
                                        </p:tgtEl>
                                        <p:attrNameLst>
                                          <p:attrName>ppt_x</p:attrName>
                                        </p:attrNameLst>
                                      </p:cBhvr>
                                      <p:tavLst>
                                        <p:tav tm="0">
                                          <p:val>
                                            <p:strVal val="#ppt_x"/>
                                          </p:val>
                                        </p:tav>
                                        <p:tav tm="100000">
                                          <p:val>
                                            <p:strVal val="#ppt_x"/>
                                          </p:val>
                                        </p:tav>
                                      </p:tavLst>
                                    </p:anim>
                                    <p:anim calcmode="lin" valueType="num">
                                      <p:cBhvr>
                                        <p:cTn id="115" dur="500" fill="hold"/>
                                        <p:tgtEl>
                                          <p:spTgt spid="268"/>
                                        </p:tgtEl>
                                        <p:attrNameLst>
                                          <p:attrName>ppt_y</p:attrName>
                                        </p:attrNameLst>
                                      </p:cBhvr>
                                      <p:tavLst>
                                        <p:tav tm="0">
                                          <p:val>
                                            <p:strVal val="0-#ppt_h/2"/>
                                          </p:val>
                                        </p:tav>
                                        <p:tav tm="100000">
                                          <p:val>
                                            <p:strVal val="#ppt_y"/>
                                          </p:val>
                                        </p:tav>
                                      </p:tavLst>
                                    </p:anim>
                                  </p:childTnLst>
                                </p:cTn>
                              </p:par>
                            </p:childTnLst>
                          </p:cTn>
                        </p:par>
                        <p:par>
                          <p:cTn id="116" fill="hold">
                            <p:stCondLst>
                              <p:cond delay="3000"/>
                            </p:stCondLst>
                            <p:childTnLst>
                              <p:par>
                                <p:cTn id="117" presetID="10" presetClass="entr" fill="hold" grpId="26" nodeType="afterEffect">
                                  <p:stCondLst>
                                    <p:cond delay="0"/>
                                  </p:stCondLst>
                                  <p:iterate>
                                    <p:tmAbs val="0"/>
                                  </p:iterate>
                                  <p:childTnLst>
                                    <p:set>
                                      <p:cBhvr>
                                        <p:cTn id="118" fill="hold"/>
                                        <p:tgtEl>
                                          <p:spTgt spid="320"/>
                                        </p:tgtEl>
                                        <p:attrNameLst>
                                          <p:attrName>style.visibility</p:attrName>
                                        </p:attrNameLst>
                                      </p:cBhvr>
                                      <p:to>
                                        <p:strVal val="visible"/>
                                      </p:to>
                                    </p:set>
                                    <p:animEffect transition="in" filter="fade">
                                      <p:cBhvr>
                                        <p:cTn id="119" dur="500"/>
                                        <p:tgtEl>
                                          <p:spTgt spid="320"/>
                                        </p:tgtEl>
                                      </p:cBhvr>
                                    </p:animEffect>
                                  </p:childTnLst>
                                </p:cTn>
                              </p:par>
                            </p:childTnLst>
                          </p:cTn>
                        </p:par>
                        <p:par>
                          <p:cTn id="120" fill="hold">
                            <p:stCondLst>
                              <p:cond delay="3500"/>
                            </p:stCondLst>
                            <p:childTnLst>
                              <p:par>
                                <p:cTn id="121" presetID="10" presetClass="entr" fill="hold" grpId="27" nodeType="afterEffect">
                                  <p:stCondLst>
                                    <p:cond delay="0"/>
                                  </p:stCondLst>
                                  <p:iterate>
                                    <p:tmAbs val="0"/>
                                  </p:iterate>
                                  <p:childTnLst>
                                    <p:set>
                                      <p:cBhvr>
                                        <p:cTn id="122" fill="hold"/>
                                        <p:tgtEl>
                                          <p:spTgt spid="322"/>
                                        </p:tgtEl>
                                        <p:attrNameLst>
                                          <p:attrName>style.visibility</p:attrName>
                                        </p:attrNameLst>
                                      </p:cBhvr>
                                      <p:to>
                                        <p:strVal val="visible"/>
                                      </p:to>
                                    </p:set>
                                    <p:animEffect transition="in" filter="fade">
                                      <p:cBhvr>
                                        <p:cTn id="123" dur="500"/>
                                        <p:tgtEl>
                                          <p:spTgt spid="322"/>
                                        </p:tgtEl>
                                      </p:cBhvr>
                                    </p:animEffect>
                                  </p:childTnLst>
                                </p:cTn>
                              </p:par>
                            </p:childTnLst>
                          </p:cTn>
                        </p:par>
                        <p:par>
                          <p:cTn id="124" fill="hold">
                            <p:stCondLst>
                              <p:cond delay="4000"/>
                            </p:stCondLst>
                            <p:childTnLst>
                              <p:par>
                                <p:cTn id="125" presetID="2" presetClass="entr" presetSubtype="1" fill="hold" grpId="28" nodeType="afterEffect">
                                  <p:stCondLst>
                                    <p:cond delay="0"/>
                                  </p:stCondLst>
                                  <p:iterate>
                                    <p:tmAbs val="0"/>
                                  </p:iterate>
                                  <p:childTnLst>
                                    <p:set>
                                      <p:cBhvr>
                                        <p:cTn id="126" fill="hold"/>
                                        <p:tgtEl>
                                          <p:spTgt spid="216"/>
                                        </p:tgtEl>
                                        <p:attrNameLst>
                                          <p:attrName>style.visibility</p:attrName>
                                        </p:attrNameLst>
                                      </p:cBhvr>
                                      <p:to>
                                        <p:strVal val="visible"/>
                                      </p:to>
                                    </p:set>
                                    <p:anim calcmode="lin" valueType="num">
                                      <p:cBhvr>
                                        <p:cTn id="127" dur="500" fill="hold"/>
                                        <p:tgtEl>
                                          <p:spTgt spid="216"/>
                                        </p:tgtEl>
                                        <p:attrNameLst>
                                          <p:attrName>ppt_x</p:attrName>
                                        </p:attrNameLst>
                                      </p:cBhvr>
                                      <p:tavLst>
                                        <p:tav tm="0">
                                          <p:val>
                                            <p:strVal val="#ppt_x"/>
                                          </p:val>
                                        </p:tav>
                                        <p:tav tm="100000">
                                          <p:val>
                                            <p:strVal val="#ppt_x"/>
                                          </p:val>
                                        </p:tav>
                                      </p:tavLst>
                                    </p:anim>
                                    <p:anim calcmode="lin" valueType="num">
                                      <p:cBhvr>
                                        <p:cTn id="128" dur="500" fill="hold"/>
                                        <p:tgtEl>
                                          <p:spTgt spid="216"/>
                                        </p:tgtEl>
                                        <p:attrNameLst>
                                          <p:attrName>ppt_y</p:attrName>
                                        </p:attrNameLst>
                                      </p:cBhvr>
                                      <p:tavLst>
                                        <p:tav tm="0">
                                          <p:val>
                                            <p:strVal val="0-#ppt_h/2"/>
                                          </p:val>
                                        </p:tav>
                                        <p:tav tm="100000">
                                          <p:val>
                                            <p:strVal val="#ppt_y"/>
                                          </p:val>
                                        </p:tav>
                                      </p:tavLst>
                                    </p:anim>
                                  </p:childTnLst>
                                </p:cTn>
                              </p:par>
                            </p:childTnLst>
                          </p:cTn>
                        </p:par>
                        <p:par>
                          <p:cTn id="129" fill="hold">
                            <p:stCondLst>
                              <p:cond delay="4500"/>
                            </p:stCondLst>
                            <p:childTnLst>
                              <p:par>
                                <p:cTn id="130" presetID="2" presetClass="entr" presetSubtype="1" fill="hold" grpId="29" nodeType="afterEffect">
                                  <p:stCondLst>
                                    <p:cond delay="0"/>
                                  </p:stCondLst>
                                  <p:iterate>
                                    <p:tmAbs val="0"/>
                                  </p:iterate>
                                  <p:childTnLst>
                                    <p:set>
                                      <p:cBhvr>
                                        <p:cTn id="131" fill="hold"/>
                                        <p:tgtEl>
                                          <p:spTgt spid="231"/>
                                        </p:tgtEl>
                                        <p:attrNameLst>
                                          <p:attrName>style.visibility</p:attrName>
                                        </p:attrNameLst>
                                      </p:cBhvr>
                                      <p:to>
                                        <p:strVal val="visible"/>
                                      </p:to>
                                    </p:set>
                                    <p:anim calcmode="lin" valueType="num">
                                      <p:cBhvr>
                                        <p:cTn id="132" dur="500" fill="hold"/>
                                        <p:tgtEl>
                                          <p:spTgt spid="231"/>
                                        </p:tgtEl>
                                        <p:attrNameLst>
                                          <p:attrName>ppt_x</p:attrName>
                                        </p:attrNameLst>
                                      </p:cBhvr>
                                      <p:tavLst>
                                        <p:tav tm="0">
                                          <p:val>
                                            <p:strVal val="#ppt_x"/>
                                          </p:val>
                                        </p:tav>
                                        <p:tav tm="100000">
                                          <p:val>
                                            <p:strVal val="#ppt_x"/>
                                          </p:val>
                                        </p:tav>
                                      </p:tavLst>
                                    </p:anim>
                                    <p:anim calcmode="lin" valueType="num">
                                      <p:cBhvr>
                                        <p:cTn id="133" dur="500" fill="hold"/>
                                        <p:tgtEl>
                                          <p:spTgt spid="231"/>
                                        </p:tgtEl>
                                        <p:attrNameLst>
                                          <p:attrName>ppt_y</p:attrName>
                                        </p:attrNameLst>
                                      </p:cBhvr>
                                      <p:tavLst>
                                        <p:tav tm="0">
                                          <p:val>
                                            <p:strVal val="0-#ppt_h/2"/>
                                          </p:val>
                                        </p:tav>
                                        <p:tav tm="100000">
                                          <p:val>
                                            <p:strVal val="#ppt_y"/>
                                          </p:val>
                                        </p:tav>
                                      </p:tavLst>
                                    </p:anim>
                                  </p:childTnLst>
                                </p:cTn>
                              </p:par>
                            </p:childTnLst>
                          </p:cTn>
                        </p:par>
                        <p:par>
                          <p:cTn id="134" fill="hold">
                            <p:stCondLst>
                              <p:cond delay="5000"/>
                            </p:stCondLst>
                            <p:childTnLst>
                              <p:par>
                                <p:cTn id="135" presetID="2" presetClass="entr" presetSubtype="1" fill="hold" grpId="30" nodeType="afterEffect">
                                  <p:stCondLst>
                                    <p:cond delay="0"/>
                                  </p:stCondLst>
                                  <p:iterate>
                                    <p:tmAbs val="0"/>
                                  </p:iterate>
                                  <p:childTnLst>
                                    <p:set>
                                      <p:cBhvr>
                                        <p:cTn id="136" fill="hold"/>
                                        <p:tgtEl>
                                          <p:spTgt spid="236"/>
                                        </p:tgtEl>
                                        <p:attrNameLst>
                                          <p:attrName>style.visibility</p:attrName>
                                        </p:attrNameLst>
                                      </p:cBhvr>
                                      <p:to>
                                        <p:strVal val="visible"/>
                                      </p:to>
                                    </p:set>
                                    <p:anim calcmode="lin" valueType="num">
                                      <p:cBhvr>
                                        <p:cTn id="137" dur="500" fill="hold"/>
                                        <p:tgtEl>
                                          <p:spTgt spid="236"/>
                                        </p:tgtEl>
                                        <p:attrNameLst>
                                          <p:attrName>ppt_x</p:attrName>
                                        </p:attrNameLst>
                                      </p:cBhvr>
                                      <p:tavLst>
                                        <p:tav tm="0">
                                          <p:val>
                                            <p:strVal val="#ppt_x"/>
                                          </p:val>
                                        </p:tav>
                                        <p:tav tm="100000">
                                          <p:val>
                                            <p:strVal val="#ppt_x"/>
                                          </p:val>
                                        </p:tav>
                                      </p:tavLst>
                                    </p:anim>
                                    <p:anim calcmode="lin" valueType="num">
                                      <p:cBhvr>
                                        <p:cTn id="138" dur="500" fill="hold"/>
                                        <p:tgtEl>
                                          <p:spTgt spid="236"/>
                                        </p:tgtEl>
                                        <p:attrNameLst>
                                          <p:attrName>ppt_y</p:attrName>
                                        </p:attrNameLst>
                                      </p:cBhvr>
                                      <p:tavLst>
                                        <p:tav tm="0">
                                          <p:val>
                                            <p:strVal val="0-#ppt_h/2"/>
                                          </p:val>
                                        </p:tav>
                                        <p:tav tm="100000">
                                          <p:val>
                                            <p:strVal val="#ppt_y"/>
                                          </p:val>
                                        </p:tav>
                                      </p:tavLst>
                                    </p:anim>
                                  </p:childTnLst>
                                </p:cTn>
                              </p:par>
                            </p:childTnLst>
                          </p:cTn>
                        </p:par>
                        <p:par>
                          <p:cTn id="139" fill="hold">
                            <p:stCondLst>
                              <p:cond delay="5500"/>
                            </p:stCondLst>
                            <p:childTnLst>
                              <p:par>
                                <p:cTn id="140" presetID="2" presetClass="entr" presetSubtype="1" fill="hold" grpId="31" nodeType="afterEffect">
                                  <p:stCondLst>
                                    <p:cond delay="0"/>
                                  </p:stCondLst>
                                  <p:iterate>
                                    <p:tmAbs val="0"/>
                                  </p:iterate>
                                  <p:childTnLst>
                                    <p:set>
                                      <p:cBhvr>
                                        <p:cTn id="141" fill="hold"/>
                                        <p:tgtEl>
                                          <p:spTgt spid="275"/>
                                        </p:tgtEl>
                                        <p:attrNameLst>
                                          <p:attrName>style.visibility</p:attrName>
                                        </p:attrNameLst>
                                      </p:cBhvr>
                                      <p:to>
                                        <p:strVal val="visible"/>
                                      </p:to>
                                    </p:set>
                                    <p:anim calcmode="lin" valueType="num">
                                      <p:cBhvr>
                                        <p:cTn id="142" dur="500" fill="hold"/>
                                        <p:tgtEl>
                                          <p:spTgt spid="275"/>
                                        </p:tgtEl>
                                        <p:attrNameLst>
                                          <p:attrName>ppt_x</p:attrName>
                                        </p:attrNameLst>
                                      </p:cBhvr>
                                      <p:tavLst>
                                        <p:tav tm="0">
                                          <p:val>
                                            <p:strVal val="#ppt_x"/>
                                          </p:val>
                                        </p:tav>
                                        <p:tav tm="100000">
                                          <p:val>
                                            <p:strVal val="#ppt_x"/>
                                          </p:val>
                                        </p:tav>
                                      </p:tavLst>
                                    </p:anim>
                                    <p:anim calcmode="lin" valueType="num">
                                      <p:cBhvr>
                                        <p:cTn id="143" dur="500" fill="hold"/>
                                        <p:tgtEl>
                                          <p:spTgt spid="275"/>
                                        </p:tgtEl>
                                        <p:attrNameLst>
                                          <p:attrName>ppt_y</p:attrName>
                                        </p:attrNameLst>
                                      </p:cBhvr>
                                      <p:tavLst>
                                        <p:tav tm="0">
                                          <p:val>
                                            <p:strVal val="0-#ppt_h/2"/>
                                          </p:val>
                                        </p:tav>
                                        <p:tav tm="100000">
                                          <p:val>
                                            <p:strVal val="#ppt_y"/>
                                          </p:val>
                                        </p:tav>
                                      </p:tavLst>
                                    </p:anim>
                                  </p:childTnLst>
                                </p:cTn>
                              </p:par>
                            </p:childTnLst>
                          </p:cTn>
                        </p:par>
                        <p:par>
                          <p:cTn id="144" fill="hold">
                            <p:stCondLst>
                              <p:cond delay="6000"/>
                            </p:stCondLst>
                            <p:childTnLst>
                              <p:par>
                                <p:cTn id="145" presetID="10" presetClass="entr" fill="hold" grpId="32" nodeType="afterEffect">
                                  <p:stCondLst>
                                    <p:cond delay="0"/>
                                  </p:stCondLst>
                                  <p:iterate>
                                    <p:tmAbs val="0"/>
                                  </p:iterate>
                                  <p:childTnLst>
                                    <p:set>
                                      <p:cBhvr>
                                        <p:cTn id="146" fill="hold"/>
                                        <p:tgtEl>
                                          <p:spTgt spid="323"/>
                                        </p:tgtEl>
                                        <p:attrNameLst>
                                          <p:attrName>style.visibility</p:attrName>
                                        </p:attrNameLst>
                                      </p:cBhvr>
                                      <p:to>
                                        <p:strVal val="visible"/>
                                      </p:to>
                                    </p:set>
                                    <p:animEffect transition="in" filter="fade">
                                      <p:cBhvr>
                                        <p:cTn id="147" dur="500"/>
                                        <p:tgtEl>
                                          <p:spTgt spid="323"/>
                                        </p:tgtEl>
                                      </p:cBhvr>
                                    </p:animEffect>
                                  </p:childTnLst>
                                </p:cTn>
                              </p:par>
                            </p:childTnLst>
                          </p:cTn>
                        </p:par>
                        <p:par>
                          <p:cTn id="148" fill="hold">
                            <p:stCondLst>
                              <p:cond delay="6500"/>
                            </p:stCondLst>
                            <p:childTnLst>
                              <p:par>
                                <p:cTn id="149" presetID="10" presetClass="entr" fill="hold" grpId="33" nodeType="afterEffect">
                                  <p:stCondLst>
                                    <p:cond delay="0"/>
                                  </p:stCondLst>
                                  <p:iterate>
                                    <p:tmAbs val="0"/>
                                  </p:iterate>
                                  <p:childTnLst>
                                    <p:set>
                                      <p:cBhvr>
                                        <p:cTn id="150" fill="hold"/>
                                        <p:tgtEl>
                                          <p:spTgt spid="321"/>
                                        </p:tgtEl>
                                        <p:attrNameLst>
                                          <p:attrName>style.visibility</p:attrName>
                                        </p:attrNameLst>
                                      </p:cBhvr>
                                      <p:to>
                                        <p:strVal val="visible"/>
                                      </p:to>
                                    </p:set>
                                    <p:animEffect transition="in" filter="fade">
                                      <p:cBhvr>
                                        <p:cTn id="151" dur="500"/>
                                        <p:tgtEl>
                                          <p:spTgt spid="321"/>
                                        </p:tgtEl>
                                      </p:cBhvr>
                                    </p:animEffect>
                                  </p:childTnLst>
                                </p:cTn>
                              </p:par>
                            </p:childTnLst>
                          </p:cTn>
                        </p:par>
                        <p:par>
                          <p:cTn id="152" fill="hold">
                            <p:stCondLst>
                              <p:cond delay="7000"/>
                            </p:stCondLst>
                            <p:childTnLst>
                              <p:par>
                                <p:cTn id="153" presetID="2" presetClass="entr" presetSubtype="1" fill="hold" grpId="34" nodeType="afterEffect">
                                  <p:stCondLst>
                                    <p:cond delay="0"/>
                                  </p:stCondLst>
                                  <p:iterate>
                                    <p:tmAbs val="0"/>
                                  </p:iterate>
                                  <p:childTnLst>
                                    <p:set>
                                      <p:cBhvr>
                                        <p:cTn id="154" fill="hold"/>
                                        <p:tgtEl>
                                          <p:spTgt spid="290"/>
                                        </p:tgtEl>
                                        <p:attrNameLst>
                                          <p:attrName>style.visibility</p:attrName>
                                        </p:attrNameLst>
                                      </p:cBhvr>
                                      <p:to>
                                        <p:strVal val="visible"/>
                                      </p:to>
                                    </p:set>
                                    <p:anim calcmode="lin" valueType="num">
                                      <p:cBhvr>
                                        <p:cTn id="155" dur="500" fill="hold"/>
                                        <p:tgtEl>
                                          <p:spTgt spid="290"/>
                                        </p:tgtEl>
                                        <p:attrNameLst>
                                          <p:attrName>ppt_x</p:attrName>
                                        </p:attrNameLst>
                                      </p:cBhvr>
                                      <p:tavLst>
                                        <p:tav tm="0">
                                          <p:val>
                                            <p:strVal val="#ppt_x"/>
                                          </p:val>
                                        </p:tav>
                                        <p:tav tm="100000">
                                          <p:val>
                                            <p:strVal val="#ppt_x"/>
                                          </p:val>
                                        </p:tav>
                                      </p:tavLst>
                                    </p:anim>
                                    <p:anim calcmode="lin" valueType="num">
                                      <p:cBhvr>
                                        <p:cTn id="156" dur="500" fill="hold"/>
                                        <p:tgtEl>
                                          <p:spTgt spid="290"/>
                                        </p:tgtEl>
                                        <p:attrNameLst>
                                          <p:attrName>ppt_y</p:attrName>
                                        </p:attrNameLst>
                                      </p:cBhvr>
                                      <p:tavLst>
                                        <p:tav tm="0">
                                          <p:val>
                                            <p:strVal val="0-#ppt_h/2"/>
                                          </p:val>
                                        </p:tav>
                                        <p:tav tm="100000">
                                          <p:val>
                                            <p:strVal val="#ppt_y"/>
                                          </p:val>
                                        </p:tav>
                                      </p:tavLst>
                                    </p:anim>
                                  </p:childTnLst>
                                </p:cTn>
                              </p:par>
                            </p:childTnLst>
                          </p:cTn>
                        </p:par>
                        <p:par>
                          <p:cTn id="157" fill="hold">
                            <p:stCondLst>
                              <p:cond delay="0"/>
                            </p:stCondLst>
                            <p:childTnLst>
                              <p:par>
                                <p:cTn id="158" presetID="-1" presetClass="path" presetSubtype="0" accel="50000" decel="50000" fill="hold" nodeType="afterEffect">
                                  <p:stCondLst>
                                    <p:cond delay="0"/>
                                  </p:stCondLst>
                                  <p:childTnLst>
                                    <p:animMotion origin="layout" path="M 0.000000 0.000000 L -0.093362 0.116667" pathEditMode="relative">
                                      <p:cBhvr>
                                        <p:cTn id="159" dur="500" fill="hold"/>
                                        <p:tgtEl>
                                          <p:spTgt spid="323"/>
                                        </p:tgtEl>
                                        <p:attrNameLst>
                                          <p:attrName>ppt_x</p:attrName>
                                          <p:attrName>ppt_y</p:attrName>
                                        </p:attrNameLst>
                                      </p:cBhvr>
                                    </p:animMotion>
                                  </p:childTnLst>
                                </p:cTn>
                              </p:par>
                            </p:childTnLst>
                          </p:cTn>
                        </p:par>
                        <p:par>
                          <p:cTn id="160" fill="hold">
                            <p:stCondLst>
                              <p:cond delay="0"/>
                            </p:stCondLst>
                            <p:childTnLst>
                              <p:par>
                                <p:cTn id="161" presetID="-1" presetClass="path" presetSubtype="0" accel="50000" decel="50000" fill="hold" nodeType="afterEffect">
                                  <p:stCondLst>
                                    <p:cond delay="0"/>
                                  </p:stCondLst>
                                  <p:childTnLst>
                                    <p:animMotion origin="layout" path="M 0.000000 0.000000 L 0.047263 0.113889" pathEditMode="relative">
                                      <p:cBhvr>
                                        <p:cTn id="162" dur="500" fill="hold"/>
                                        <p:tgtEl>
                                          <p:spTgt spid="320"/>
                                        </p:tgtEl>
                                        <p:attrNameLst>
                                          <p:attrName>ppt_x</p:attrName>
                                          <p:attrName>ppt_y</p:attrName>
                                        </p:attrNameLst>
                                      </p:cBhvr>
                                    </p:animMotion>
                                  </p:childTnLst>
                                </p:cTn>
                              </p:par>
                            </p:childTnLst>
                          </p:cTn>
                        </p:par>
                        <p:par>
                          <p:cTn id="163" fill="hold">
                            <p:stCondLst>
                              <p:cond delay="0"/>
                            </p:stCondLst>
                            <p:childTnLst>
                              <p:par>
                                <p:cTn id="164" presetID="-1" presetClass="path" presetSubtype="0" accel="50000" decel="50000" fill="hold" nodeType="afterEffect">
                                  <p:stCondLst>
                                    <p:cond delay="0"/>
                                  </p:stCondLst>
                                  <p:childTnLst>
                                    <p:animMotion origin="layout" path="M 0.000000 0.000000 L -0.046487 0.113889" pathEditMode="relative">
                                      <p:cBhvr>
                                        <p:cTn id="165" dur="500" fill="hold"/>
                                        <p:tgtEl>
                                          <p:spTgt spid="321"/>
                                        </p:tgtEl>
                                        <p:attrNameLst>
                                          <p:attrName>ppt_x</p:attrName>
                                          <p:attrName>ppt_y</p:attrName>
                                        </p:attrNameLst>
                                      </p:cBhvr>
                                    </p:animMotion>
                                  </p:childTnLst>
                                </p:cTn>
                              </p:par>
                            </p:childTnLst>
                          </p:cTn>
                        </p:par>
                        <p:par>
                          <p:cTn id="166" fill="hold">
                            <p:stCondLst>
                              <p:cond delay="0"/>
                            </p:stCondLst>
                            <p:childTnLst>
                              <p:par>
                                <p:cTn id="167" presetID="-1" presetClass="path" presetSubtype="0" accel="50000" decel="50000" fill="hold" nodeType="afterEffect">
                                  <p:stCondLst>
                                    <p:cond delay="0"/>
                                  </p:stCondLst>
                                  <p:childTnLst>
                                    <p:animMotion origin="layout" path="M 0.000000 0.000000 L 0.094138 0.111111" pathEditMode="relative">
                                      <p:cBhvr>
                                        <p:cTn id="168" dur="500" fill="hold"/>
                                        <p:tgtEl>
                                          <p:spTgt spid="322"/>
                                        </p:tgtEl>
                                        <p:attrNameLst>
                                          <p:attrName>ppt_x</p:attrName>
                                          <p:attrName>ppt_y</p:attrName>
                                        </p:attrNameLst>
                                      </p:cBhvr>
                                    </p:animMotion>
                                  </p:childTnLst>
                                </p:cTn>
                              </p:par>
                            </p:childTnLst>
                          </p:cTn>
                        </p:par>
                        <p:par>
                          <p:cTn id="169" fill="hold">
                            <p:stCondLst>
                              <p:cond delay="500"/>
                            </p:stCondLst>
                            <p:childTnLst>
                              <p:par>
                                <p:cTn id="170" presetID="2" presetClass="entr" presetSubtype="1" fill="hold" grpId="39" nodeType="afterEffect">
                                  <p:stCondLst>
                                    <p:cond delay="0"/>
                                  </p:stCondLst>
                                  <p:iterate>
                                    <p:tmAbs val="0"/>
                                  </p:iterate>
                                  <p:childTnLst>
                                    <p:set>
                                      <p:cBhvr>
                                        <p:cTn id="171" fill="hold"/>
                                        <p:tgtEl>
                                          <p:spTgt spid="319"/>
                                        </p:tgtEl>
                                        <p:attrNameLst>
                                          <p:attrName>style.visibility</p:attrName>
                                        </p:attrNameLst>
                                      </p:cBhvr>
                                      <p:to>
                                        <p:strVal val="visible"/>
                                      </p:to>
                                    </p:set>
                                    <p:anim calcmode="lin" valueType="num">
                                      <p:cBhvr>
                                        <p:cTn id="172" dur="500" fill="hold"/>
                                        <p:tgtEl>
                                          <p:spTgt spid="319"/>
                                        </p:tgtEl>
                                        <p:attrNameLst>
                                          <p:attrName>ppt_x</p:attrName>
                                        </p:attrNameLst>
                                      </p:cBhvr>
                                      <p:tavLst>
                                        <p:tav tm="0">
                                          <p:val>
                                            <p:strVal val="#ppt_x"/>
                                          </p:val>
                                        </p:tav>
                                        <p:tav tm="100000">
                                          <p:val>
                                            <p:strVal val="#ppt_x"/>
                                          </p:val>
                                        </p:tav>
                                      </p:tavLst>
                                    </p:anim>
                                    <p:anim calcmode="lin" valueType="num">
                                      <p:cBhvr>
                                        <p:cTn id="173" dur="500" fill="hold"/>
                                        <p:tgtEl>
                                          <p:spTgt spid="319"/>
                                        </p:tgtEl>
                                        <p:attrNameLst>
                                          <p:attrName>ppt_y</p:attrName>
                                        </p:attrNameLst>
                                      </p:cBhvr>
                                      <p:tavLst>
                                        <p:tav tm="0">
                                          <p:val>
                                            <p:strVal val="0-#ppt_h/2"/>
                                          </p:val>
                                        </p:tav>
                                        <p:tav tm="100000">
                                          <p:val>
                                            <p:strVal val="#ppt_y"/>
                                          </p:val>
                                        </p:tav>
                                      </p:tavLst>
                                    </p:anim>
                                  </p:childTnLst>
                                </p:cTn>
                              </p:par>
                            </p:childTnLst>
                          </p:cTn>
                        </p:par>
                        <p:par>
                          <p:cTn id="174" fill="hold">
                            <p:stCondLst>
                              <p:cond delay="0"/>
                            </p:stCondLst>
                            <p:childTnLst>
                              <p:par>
                                <p:cTn id="175" presetID="-1" presetClass="path" presetSubtype="0" accel="50000" decel="50000" fill="hold" nodeType="afterEffect">
                                  <p:stCondLst>
                                    <p:cond delay="0"/>
                                  </p:stCondLst>
                                  <p:childTnLst>
                                    <p:animMotion origin="layout" path="M -0.093362 0.113889 L -0.093362 0.219444" pathEditMode="relative">
                                      <p:cBhvr>
                                        <p:cTn id="176" dur="500" fill="hold"/>
                                        <p:tgtEl>
                                          <p:spTgt spid="326"/>
                                        </p:tgtEl>
                                        <p:attrNameLst>
                                          <p:attrName>ppt_x</p:attrName>
                                          <p:attrName>ppt_y</p:attrName>
                                        </p:attrNameLst>
                                      </p:cBhvr>
                                    </p:animMotion>
                                  </p:childTnLst>
                                </p:cTn>
                              </p:par>
                            </p:childTnLst>
                          </p:cTn>
                        </p:par>
                        <p:par>
                          <p:cTn id="177" fill="hold">
                            <p:stCondLst>
                              <p:cond delay="0"/>
                            </p:stCondLst>
                            <p:childTnLst>
                              <p:par>
                                <p:cTn id="178" presetID="-1" presetClass="path" presetSubtype="0" accel="50000" decel="50000" fill="hold" nodeType="afterEffect">
                                  <p:stCondLst>
                                    <p:cond delay="0"/>
                                  </p:stCondLst>
                                  <p:childTnLst>
                                    <p:animMotion origin="layout" path="M -0.093362 0.116667 L -0.233987 0.227778" pathEditMode="relative">
                                      <p:cBhvr>
                                        <p:cTn id="179" dur="500" fill="hold"/>
                                        <p:tgtEl>
                                          <p:spTgt spid="323"/>
                                        </p:tgtEl>
                                        <p:attrNameLst>
                                          <p:attrName>ppt_x</p:attrName>
                                          <p:attrName>ppt_y</p:attrName>
                                        </p:attrNameLst>
                                      </p:cBhvr>
                                    </p:animMotion>
                                  </p:childTnLst>
                                </p:cTn>
                              </p:par>
                            </p:childTnLst>
                          </p:cTn>
                        </p:par>
                        <p:par>
                          <p:cTn id="180" fill="hold">
                            <p:stCondLst>
                              <p:cond delay="0"/>
                            </p:stCondLst>
                            <p:childTnLst>
                              <p:par>
                                <p:cTn id="181" presetID="-1" presetClass="path" presetSubtype="0" accel="50000" decel="50000" fill="hold" nodeType="afterEffect">
                                  <p:stCondLst>
                                    <p:cond delay="0"/>
                                  </p:stCondLst>
                                  <p:childTnLst>
                                    <p:animMotion origin="layout" path="M 0.047263 0.113889 L -0.093362 0.220833" pathEditMode="relative">
                                      <p:cBhvr>
                                        <p:cTn id="182" dur="500" fill="hold"/>
                                        <p:tgtEl>
                                          <p:spTgt spid="320"/>
                                        </p:tgtEl>
                                        <p:attrNameLst>
                                          <p:attrName>ppt_x</p:attrName>
                                          <p:attrName>ppt_y</p:attrName>
                                        </p:attrNameLst>
                                      </p:cBhvr>
                                    </p:animMotion>
                                  </p:childTnLst>
                                </p:cTn>
                              </p:par>
                            </p:childTnLst>
                          </p:cTn>
                        </p:par>
                        <p:par>
                          <p:cTn id="183" fill="hold">
                            <p:stCondLst>
                              <p:cond delay="0"/>
                            </p:stCondLst>
                            <p:childTnLst>
                              <p:par>
                                <p:cTn id="184" presetID="-1" presetClass="path" presetSubtype="0" accel="50000" decel="50000" fill="hold" nodeType="afterEffect">
                                  <p:stCondLst>
                                    <p:cond delay="0"/>
                                  </p:stCondLst>
                                  <p:childTnLst>
                                    <p:animMotion origin="layout" path="M 0.047263 0.109722 L 0.141013 0.218056" pathEditMode="relative">
                                      <p:cBhvr>
                                        <p:cTn id="185" dur="500" fill="hold"/>
                                        <p:tgtEl>
                                          <p:spTgt spid="324"/>
                                        </p:tgtEl>
                                        <p:attrNameLst>
                                          <p:attrName>ppt_x</p:attrName>
                                          <p:attrName>ppt_y</p:attrName>
                                        </p:attrNameLst>
                                      </p:cBhvr>
                                    </p:animMotion>
                                  </p:childTnLst>
                                </p:cTn>
                              </p:par>
                            </p:childTnLst>
                          </p:cTn>
                        </p:par>
                        <p:par>
                          <p:cTn id="186" fill="hold">
                            <p:stCondLst>
                              <p:cond delay="0"/>
                            </p:stCondLst>
                            <p:childTnLst>
                              <p:par>
                                <p:cTn id="187" presetID="-1" presetClass="path" presetSubtype="0" accel="50000" decel="50000" fill="hold" nodeType="afterEffect">
                                  <p:stCondLst>
                                    <p:cond delay="0"/>
                                  </p:stCondLst>
                                  <p:childTnLst>
                                    <p:animMotion origin="layout" path="M 0.047263 0.112500 L 0.141013 0.222222" pathEditMode="relative">
                                      <p:cBhvr>
                                        <p:cTn id="188" dur="500" fill="hold"/>
                                        <p:tgtEl>
                                          <p:spTgt spid="325"/>
                                        </p:tgtEl>
                                        <p:attrNameLst>
                                          <p:attrName>ppt_x</p:attrName>
                                          <p:attrName>ppt_y</p:attrName>
                                        </p:attrNameLst>
                                      </p:cBhvr>
                                    </p:animMotion>
                                  </p:childTnLst>
                                </p:cTn>
                              </p:par>
                            </p:childTnLst>
                          </p:cTn>
                        </p:par>
                        <p:par>
                          <p:cTn id="189" fill="hold">
                            <p:stCondLst>
                              <p:cond delay="0"/>
                            </p:stCondLst>
                            <p:childTnLst>
                              <p:par>
                                <p:cTn id="190" presetID="-1" presetClass="path" presetSubtype="0" accel="50000" decel="50000" fill="hold" nodeType="afterEffect">
                                  <p:stCondLst>
                                    <p:cond delay="0"/>
                                  </p:stCondLst>
                                  <p:childTnLst>
                                    <p:animMotion origin="layout" path="M -0.046487 0.113889 L -0.093362 0.220833" pathEditMode="relative">
                                      <p:cBhvr>
                                        <p:cTn id="191" dur="500" fill="hold"/>
                                        <p:tgtEl>
                                          <p:spTgt spid="321"/>
                                        </p:tgtEl>
                                        <p:attrNameLst>
                                          <p:attrName>ppt_x</p:attrName>
                                          <p:attrName>ppt_y</p:attrName>
                                        </p:attrNameLst>
                                      </p:cBhvr>
                                    </p:animMotion>
                                  </p:childTnLst>
                                </p:cTn>
                              </p:par>
                            </p:childTnLst>
                          </p:cTn>
                        </p:par>
                        <p:par>
                          <p:cTn id="192" fill="hold">
                            <p:stCondLst>
                              <p:cond delay="0"/>
                            </p:stCondLst>
                            <p:childTnLst>
                              <p:par>
                                <p:cTn id="193" presetID="-1" presetClass="path" presetSubtype="0" accel="50000" decel="50000" fill="hold" nodeType="afterEffect">
                                  <p:stCondLst>
                                    <p:cond delay="0"/>
                                  </p:stCondLst>
                                  <p:childTnLst>
                                    <p:animMotion origin="layout" path="M 0.000388 0.111111 L 0.141013 0.220833" pathEditMode="relative">
                                      <p:cBhvr>
                                        <p:cTn id="194" dur="500" fill="hold"/>
                                        <p:tgtEl>
                                          <p:spTgt spid="327"/>
                                        </p:tgtEl>
                                        <p:attrNameLst>
                                          <p:attrName>ppt_x</p:attrName>
                                          <p:attrName>ppt_y</p:attrName>
                                        </p:attrNameLst>
                                      </p:cBhvr>
                                    </p:animMotion>
                                  </p:childTnLst>
                                </p:cTn>
                              </p:par>
                            </p:childTnLst>
                          </p:cTn>
                        </p:par>
                        <p:par>
                          <p:cTn id="195" fill="hold">
                            <p:stCondLst>
                              <p:cond delay="0"/>
                            </p:stCondLst>
                            <p:childTnLst>
                              <p:par>
                                <p:cTn id="196" presetID="-1" presetClass="path" presetSubtype="0" accel="50000" decel="50000" fill="hold" nodeType="afterEffect">
                                  <p:stCondLst>
                                    <p:cond delay="0"/>
                                  </p:stCondLst>
                                  <p:childTnLst>
                                    <p:animMotion origin="layout" path="M 0.094138 0.111111 L 0.094138 0.222222" pathEditMode="relative">
                                      <p:cBhvr>
                                        <p:cTn id="197" dur="500" fill="hold"/>
                                        <p:tgtEl>
                                          <p:spTgt spid="3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1" animBg="1" advAuto="0"/>
      <p:bldP spid="130" grpId="2" animBg="1" advAuto="0"/>
      <p:bldP spid="147" grpId="3" animBg="1" advAuto="0"/>
      <p:bldP spid="164" grpId="21" animBg="1" advAuto="0"/>
      <p:bldP spid="173" grpId="4" animBg="1" advAuto="0"/>
      <p:bldP spid="180" grpId="10" animBg="1" advAuto="0"/>
      <p:bldP spid="185" grpId="5" animBg="1" advAuto="0"/>
      <p:bldP spid="190" grpId="6" animBg="1" advAuto="0"/>
      <p:bldP spid="194" grpId="11" animBg="1" advAuto="0"/>
      <p:bldP spid="198" grpId="12" animBg="1" advAuto="0"/>
      <p:bldP spid="207" grpId="22" animBg="1" advAuto="0"/>
      <p:bldP spid="216" grpId="28" animBg="1" advAuto="0"/>
      <p:bldP spid="221" grpId="23" animBg="1" advAuto="0"/>
      <p:bldP spid="226" grpId="24" animBg="1" advAuto="0"/>
      <p:bldP spid="231" grpId="29" animBg="1" advAuto="0"/>
      <p:bldP spid="236" grpId="30" animBg="1" advAuto="0"/>
      <p:bldP spid="241" grpId="13" animBg="1" advAuto="0"/>
      <p:bldP spid="248" grpId="7" animBg="1" advAuto="0"/>
      <p:bldP spid="261" grpId="16" animBg="1" advAuto="0"/>
      <p:bldP spid="268" grpId="25" animBg="1" advAuto="0"/>
      <p:bldP spid="275" grpId="31" animBg="1" advAuto="0"/>
      <p:bldP spid="290" grpId="34" animBg="1" advAuto="0"/>
      <p:bldP spid="319" grpId="39" animBg="1" advAuto="0"/>
      <p:bldP spid="320" grpId="26" animBg="1" advAuto="0"/>
      <p:bldP spid="321" grpId="33" animBg="1" advAuto="0"/>
      <p:bldP spid="322" grpId="27" animBg="1" advAuto="0"/>
      <p:bldP spid="323" grpId="32" animBg="1" advAuto="0"/>
      <p:bldP spid="324" grpId="8" animBg="1" advAuto="0"/>
      <p:bldP spid="325" grpId="9" animBg="1" advAuto="0"/>
      <p:bldP spid="326" grpId="14" animBg="1" advAuto="0"/>
      <p:bldP spid="327" grpId="1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Merging Two Sorted Arrays"/>
          <p:cNvSpPr txBox="1">
            <a:spLocks noGrp="1"/>
          </p:cNvSpPr>
          <p:nvPr>
            <p:ph type="title"/>
          </p:nvPr>
        </p:nvSpPr>
        <p:spPr>
          <a:prstGeom prst="rect">
            <a:avLst/>
          </a:prstGeom>
        </p:spPr>
        <p:txBody>
          <a:bodyPr/>
          <a:lstStyle/>
          <a:p>
            <a:r>
              <a:t>Merging Two Sorted Arrays</a:t>
            </a:r>
          </a:p>
        </p:txBody>
      </p:sp>
      <p:sp>
        <p:nvSpPr>
          <p:cNvPr id="332" name="Compare first item in each array…"/>
          <p:cNvSpPr txBox="1">
            <a:spLocks noGrp="1"/>
          </p:cNvSpPr>
          <p:nvPr>
            <p:ph type="body" sz="half" idx="1"/>
          </p:nvPr>
        </p:nvSpPr>
        <p:spPr>
          <a:xfrm>
            <a:off x="190500" y="4953000"/>
            <a:ext cx="12173034" cy="5503847"/>
          </a:xfrm>
          <a:prstGeom prst="rect">
            <a:avLst/>
          </a:prstGeom>
        </p:spPr>
        <p:txBody>
          <a:bodyPr/>
          <a:lstStyle/>
          <a:p>
            <a:pPr>
              <a:spcBef>
                <a:spcPts val="4800"/>
              </a:spcBef>
              <a:buBlip>
                <a:blip r:embed="rId3"/>
              </a:buBlip>
              <a:defRPr sz="5100"/>
            </a:pPr>
            <a:r>
              <a:t>Compare first item in each array</a:t>
            </a:r>
          </a:p>
          <a:p>
            <a:pPr>
              <a:spcBef>
                <a:spcPts val="4800"/>
              </a:spcBef>
              <a:buBlip>
                <a:blip r:embed="rId3"/>
              </a:buBlip>
              <a:defRPr sz="5100"/>
            </a:pPr>
            <a:r>
              <a:t>Copy the smaller to a new array</a:t>
            </a:r>
          </a:p>
          <a:p>
            <a:pPr>
              <a:spcBef>
                <a:spcPts val="4800"/>
              </a:spcBef>
              <a:buBlip>
                <a:blip r:embed="rId3"/>
              </a:buBlip>
              <a:defRPr sz="5100"/>
            </a:pPr>
            <a:r>
              <a:t>Continue until one array is empty</a:t>
            </a:r>
          </a:p>
          <a:p>
            <a:pPr>
              <a:spcBef>
                <a:spcPts val="4800"/>
              </a:spcBef>
              <a:buBlip>
                <a:blip r:embed="rId3"/>
              </a:buBlip>
              <a:defRPr sz="5100"/>
            </a:pPr>
            <a:r>
              <a:t>Copy remaining items from other array</a:t>
            </a:r>
          </a:p>
        </p:txBody>
      </p:sp>
      <p:grpSp>
        <p:nvGrpSpPr>
          <p:cNvPr id="369" name="Group"/>
          <p:cNvGrpSpPr/>
          <p:nvPr/>
        </p:nvGrpSpPr>
        <p:grpSpPr>
          <a:xfrm>
            <a:off x="14382750" y="8775700"/>
            <a:ext cx="9743460" cy="2527300"/>
            <a:chOff x="0" y="0"/>
            <a:chExt cx="9743459" cy="2527300"/>
          </a:xfrm>
        </p:grpSpPr>
        <p:grpSp>
          <p:nvGrpSpPr>
            <p:cNvPr id="345" name="Group"/>
            <p:cNvGrpSpPr/>
            <p:nvPr/>
          </p:nvGrpSpPr>
          <p:grpSpPr>
            <a:xfrm>
              <a:off x="0" y="0"/>
              <a:ext cx="5171460" cy="2527300"/>
              <a:chOff x="0" y="0"/>
              <a:chExt cx="5171459" cy="2527300"/>
            </a:xfrm>
          </p:grpSpPr>
          <p:grpSp>
            <p:nvGrpSpPr>
              <p:cNvPr id="337" name="Group"/>
              <p:cNvGrpSpPr/>
              <p:nvPr/>
            </p:nvGrpSpPr>
            <p:grpSpPr>
              <a:xfrm>
                <a:off x="2286000" y="0"/>
                <a:ext cx="2885460" cy="2527300"/>
                <a:chOff x="0" y="0"/>
                <a:chExt cx="2885459" cy="2527300"/>
              </a:xfrm>
            </p:grpSpPr>
            <p:sp>
              <p:nvSpPr>
                <p:cNvPr id="33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34" name="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335"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36" name="3"/>
                <p:cNvSpPr/>
                <p:nvPr/>
              </p:nvSpPr>
              <p:spPr>
                <a:xfrm>
                  <a:off x="1615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344" name="Group"/>
              <p:cNvGrpSpPr/>
              <p:nvPr/>
            </p:nvGrpSpPr>
            <p:grpSpPr>
              <a:xfrm>
                <a:off x="0" y="0"/>
                <a:ext cx="2885460" cy="2527300"/>
                <a:chOff x="0" y="0"/>
                <a:chExt cx="2885459" cy="2527300"/>
              </a:xfrm>
            </p:grpSpPr>
            <p:grpSp>
              <p:nvGrpSpPr>
                <p:cNvPr id="340" name="Group"/>
                <p:cNvGrpSpPr/>
                <p:nvPr/>
              </p:nvGrpSpPr>
              <p:grpSpPr>
                <a:xfrm>
                  <a:off x="0" y="0"/>
                  <a:ext cx="1742460" cy="2527300"/>
                  <a:chOff x="0" y="0"/>
                  <a:chExt cx="1742459" cy="2527300"/>
                </a:xfrm>
              </p:grpSpPr>
              <p:sp>
                <p:nvSpPr>
                  <p:cNvPr id="33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39" name="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343" name="Group"/>
                <p:cNvGrpSpPr/>
                <p:nvPr/>
              </p:nvGrpSpPr>
              <p:grpSpPr>
                <a:xfrm>
                  <a:off x="1143000" y="0"/>
                  <a:ext cx="1742460" cy="2527300"/>
                  <a:chOff x="0" y="0"/>
                  <a:chExt cx="1742459" cy="2527300"/>
                </a:xfrm>
              </p:grpSpPr>
              <p:sp>
                <p:nvSpPr>
                  <p:cNvPr id="34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42" name="1"/>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grpSp>
        <p:grpSp>
          <p:nvGrpSpPr>
            <p:cNvPr id="368" name="Group"/>
            <p:cNvGrpSpPr/>
            <p:nvPr/>
          </p:nvGrpSpPr>
          <p:grpSpPr>
            <a:xfrm>
              <a:off x="4572000" y="0"/>
              <a:ext cx="5171460" cy="2527300"/>
              <a:chOff x="0" y="0"/>
              <a:chExt cx="5171459" cy="2527300"/>
            </a:xfrm>
          </p:grpSpPr>
          <p:grpSp>
            <p:nvGrpSpPr>
              <p:cNvPr id="356" name="Group"/>
              <p:cNvGrpSpPr/>
              <p:nvPr/>
            </p:nvGrpSpPr>
            <p:grpSpPr>
              <a:xfrm>
                <a:off x="0" y="0"/>
                <a:ext cx="2885460" cy="2527300"/>
                <a:chOff x="0" y="0"/>
                <a:chExt cx="2885459" cy="2527300"/>
              </a:xfrm>
            </p:grpSpPr>
            <p:grpSp>
              <p:nvGrpSpPr>
                <p:cNvPr id="350" name="Group"/>
                <p:cNvGrpSpPr/>
                <p:nvPr/>
              </p:nvGrpSpPr>
              <p:grpSpPr>
                <a:xfrm>
                  <a:off x="0" y="0"/>
                  <a:ext cx="1742460" cy="2527300"/>
                  <a:chOff x="0" y="0"/>
                  <a:chExt cx="1742459" cy="2527300"/>
                </a:xfrm>
              </p:grpSpPr>
              <p:grpSp>
                <p:nvGrpSpPr>
                  <p:cNvPr id="348" name="Group"/>
                  <p:cNvGrpSpPr/>
                  <p:nvPr/>
                </p:nvGrpSpPr>
                <p:grpSpPr>
                  <a:xfrm>
                    <a:off x="0" y="0"/>
                    <a:ext cx="1742460" cy="2527300"/>
                    <a:chOff x="0" y="0"/>
                    <a:chExt cx="1742459" cy="2527300"/>
                  </a:xfrm>
                </p:grpSpPr>
                <p:sp>
                  <p:nvSpPr>
                    <p:cNvPr id="34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47" name="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sp>
                <p:nvSpPr>
                  <p:cNvPr id="349"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355" name="Group"/>
                <p:cNvGrpSpPr/>
                <p:nvPr/>
              </p:nvGrpSpPr>
              <p:grpSpPr>
                <a:xfrm>
                  <a:off x="1143000" y="0"/>
                  <a:ext cx="1742460" cy="2527300"/>
                  <a:chOff x="0" y="0"/>
                  <a:chExt cx="1742459" cy="2527300"/>
                </a:xfrm>
              </p:grpSpPr>
              <p:grpSp>
                <p:nvGrpSpPr>
                  <p:cNvPr id="353" name="Group"/>
                  <p:cNvGrpSpPr/>
                  <p:nvPr/>
                </p:nvGrpSpPr>
                <p:grpSpPr>
                  <a:xfrm>
                    <a:off x="0" y="0"/>
                    <a:ext cx="1742460" cy="2527300"/>
                    <a:chOff x="0" y="0"/>
                    <a:chExt cx="1742459" cy="2527300"/>
                  </a:xfrm>
                </p:grpSpPr>
                <p:sp>
                  <p:nvSpPr>
                    <p:cNvPr id="35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52" name="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sp>
                <p:nvSpPr>
                  <p:cNvPr id="354"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nvGrpSpPr>
              <p:cNvPr id="367" name="Group"/>
              <p:cNvGrpSpPr/>
              <p:nvPr/>
            </p:nvGrpSpPr>
            <p:grpSpPr>
              <a:xfrm>
                <a:off x="2286000" y="0"/>
                <a:ext cx="2885460" cy="2527300"/>
                <a:chOff x="0" y="0"/>
                <a:chExt cx="2885459" cy="2527300"/>
              </a:xfrm>
            </p:grpSpPr>
            <p:grpSp>
              <p:nvGrpSpPr>
                <p:cNvPr id="361" name="Group"/>
                <p:cNvGrpSpPr/>
                <p:nvPr/>
              </p:nvGrpSpPr>
              <p:grpSpPr>
                <a:xfrm>
                  <a:off x="0" y="0"/>
                  <a:ext cx="1742460" cy="2527300"/>
                  <a:chOff x="0" y="0"/>
                  <a:chExt cx="1742459" cy="2527300"/>
                </a:xfrm>
              </p:grpSpPr>
              <p:grpSp>
                <p:nvGrpSpPr>
                  <p:cNvPr id="359" name="Group"/>
                  <p:cNvGrpSpPr/>
                  <p:nvPr/>
                </p:nvGrpSpPr>
                <p:grpSpPr>
                  <a:xfrm>
                    <a:off x="0" y="0"/>
                    <a:ext cx="1742460" cy="2527300"/>
                    <a:chOff x="0" y="0"/>
                    <a:chExt cx="1742459" cy="2527300"/>
                  </a:xfrm>
                </p:grpSpPr>
                <p:sp>
                  <p:nvSpPr>
                    <p:cNvPr id="35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58"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sp>
                <p:nvSpPr>
                  <p:cNvPr id="360" name="Text"/>
                  <p:cNvSpPr/>
                  <p:nvPr/>
                </p:nvSpPr>
                <p:spPr>
                  <a:xfrm>
                    <a:off x="466780" y="41910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366" name="Group"/>
                <p:cNvGrpSpPr/>
                <p:nvPr/>
              </p:nvGrpSpPr>
              <p:grpSpPr>
                <a:xfrm>
                  <a:off x="1143000" y="0"/>
                  <a:ext cx="1742460" cy="2527300"/>
                  <a:chOff x="0" y="0"/>
                  <a:chExt cx="1742459" cy="2527300"/>
                </a:xfrm>
              </p:grpSpPr>
              <p:grpSp>
                <p:nvGrpSpPr>
                  <p:cNvPr id="364" name="Group"/>
                  <p:cNvGrpSpPr/>
                  <p:nvPr/>
                </p:nvGrpSpPr>
                <p:grpSpPr>
                  <a:xfrm>
                    <a:off x="0" y="0"/>
                    <a:ext cx="1742460" cy="2527300"/>
                    <a:chOff x="0" y="0"/>
                    <a:chExt cx="1742459" cy="2527300"/>
                  </a:xfrm>
                </p:grpSpPr>
                <p:sp>
                  <p:nvSpPr>
                    <p:cNvPr id="36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63" name="7"/>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365"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grpSp>
      <p:grpSp>
        <p:nvGrpSpPr>
          <p:cNvPr id="372" name="Group"/>
          <p:cNvGrpSpPr/>
          <p:nvPr/>
        </p:nvGrpSpPr>
        <p:grpSpPr>
          <a:xfrm>
            <a:off x="13430250" y="5842000"/>
            <a:ext cx="952500" cy="1596994"/>
            <a:chOff x="0" y="0"/>
            <a:chExt cx="952500" cy="1596994"/>
          </a:xfrm>
        </p:grpSpPr>
        <p:sp>
          <p:nvSpPr>
            <p:cNvPr id="37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71" name="0"/>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375" name="Group"/>
          <p:cNvGrpSpPr/>
          <p:nvPr/>
        </p:nvGrpSpPr>
        <p:grpSpPr>
          <a:xfrm>
            <a:off x="14573250" y="5842000"/>
            <a:ext cx="952500" cy="1596994"/>
            <a:chOff x="0" y="0"/>
            <a:chExt cx="952500" cy="1596994"/>
          </a:xfrm>
        </p:grpSpPr>
        <p:sp>
          <p:nvSpPr>
            <p:cNvPr id="37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74" name="1"/>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378" name="Group"/>
          <p:cNvGrpSpPr/>
          <p:nvPr/>
        </p:nvGrpSpPr>
        <p:grpSpPr>
          <a:xfrm>
            <a:off x="15716250" y="5842000"/>
            <a:ext cx="952500" cy="1558894"/>
            <a:chOff x="0" y="0"/>
            <a:chExt cx="952500" cy="1558894"/>
          </a:xfrm>
        </p:grpSpPr>
        <p:sp>
          <p:nvSpPr>
            <p:cNvPr id="37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77" name="2"/>
            <p:cNvSpPr/>
            <p:nvPr/>
          </p:nvSpPr>
          <p:spPr>
            <a:xfrm>
              <a:off x="275590" y="9176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381" name="Group"/>
          <p:cNvGrpSpPr/>
          <p:nvPr/>
        </p:nvGrpSpPr>
        <p:grpSpPr>
          <a:xfrm>
            <a:off x="19716750" y="5842000"/>
            <a:ext cx="952500" cy="1596994"/>
            <a:chOff x="0" y="0"/>
            <a:chExt cx="952500" cy="1596994"/>
          </a:xfrm>
        </p:grpSpPr>
        <p:sp>
          <p:nvSpPr>
            <p:cNvPr id="37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80" name="0"/>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384" name="Group"/>
          <p:cNvGrpSpPr/>
          <p:nvPr/>
        </p:nvGrpSpPr>
        <p:grpSpPr>
          <a:xfrm>
            <a:off x="20859750" y="5842000"/>
            <a:ext cx="952500" cy="1596994"/>
            <a:chOff x="0" y="0"/>
            <a:chExt cx="952500" cy="1596994"/>
          </a:xfrm>
        </p:grpSpPr>
        <p:sp>
          <p:nvSpPr>
            <p:cNvPr id="38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83" name="1"/>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387" name="Group"/>
          <p:cNvGrpSpPr/>
          <p:nvPr/>
        </p:nvGrpSpPr>
        <p:grpSpPr>
          <a:xfrm>
            <a:off x="22002750" y="5842000"/>
            <a:ext cx="952500" cy="1596994"/>
            <a:chOff x="0" y="0"/>
            <a:chExt cx="952500" cy="1596994"/>
          </a:xfrm>
        </p:grpSpPr>
        <p:sp>
          <p:nvSpPr>
            <p:cNvPr id="38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86" name="2"/>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390" name="Group"/>
          <p:cNvGrpSpPr/>
          <p:nvPr/>
        </p:nvGrpSpPr>
        <p:grpSpPr>
          <a:xfrm>
            <a:off x="23145750" y="5842000"/>
            <a:ext cx="952500" cy="1596994"/>
            <a:chOff x="0" y="0"/>
            <a:chExt cx="952500" cy="1596994"/>
          </a:xfrm>
        </p:grpSpPr>
        <p:sp>
          <p:nvSpPr>
            <p:cNvPr id="38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89" name="3"/>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sp>
        <p:nvSpPr>
          <p:cNvPr id="391" name="13"/>
          <p:cNvSpPr/>
          <p:nvPr/>
        </p:nvSpPr>
        <p:spPr>
          <a:xfrm>
            <a:off x="14592300" y="5880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sp>
        <p:nvSpPr>
          <p:cNvPr id="392" name="4"/>
          <p:cNvSpPr/>
          <p:nvPr/>
        </p:nvSpPr>
        <p:spPr>
          <a:xfrm>
            <a:off x="13563627" y="5880100"/>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393" name="11"/>
          <p:cNvSpPr/>
          <p:nvPr/>
        </p:nvSpPr>
        <p:spPr>
          <a:xfrm>
            <a:off x="20859750" y="5880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394" name="67"/>
          <p:cNvSpPr/>
          <p:nvPr/>
        </p:nvSpPr>
        <p:spPr>
          <a:xfrm>
            <a:off x="23183850" y="5880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395" name="9"/>
          <p:cNvSpPr/>
          <p:nvPr/>
        </p:nvSpPr>
        <p:spPr>
          <a:xfrm>
            <a:off x="19964427" y="5880100"/>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396" name="33"/>
          <p:cNvSpPr/>
          <p:nvPr/>
        </p:nvSpPr>
        <p:spPr>
          <a:xfrm>
            <a:off x="22002750" y="5880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397" name="25"/>
          <p:cNvSpPr/>
          <p:nvPr/>
        </p:nvSpPr>
        <p:spPr>
          <a:xfrm>
            <a:off x="15735300" y="5880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grpSp>
        <p:nvGrpSpPr>
          <p:cNvPr id="400" name="Group"/>
          <p:cNvGrpSpPr/>
          <p:nvPr/>
        </p:nvGrpSpPr>
        <p:grpSpPr>
          <a:xfrm>
            <a:off x="16859250" y="5842000"/>
            <a:ext cx="952500" cy="1558894"/>
            <a:chOff x="0" y="0"/>
            <a:chExt cx="952500" cy="1558894"/>
          </a:xfrm>
        </p:grpSpPr>
        <p:sp>
          <p:nvSpPr>
            <p:cNvPr id="39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99" name="3"/>
            <p:cNvSpPr/>
            <p:nvPr/>
          </p:nvSpPr>
          <p:spPr>
            <a:xfrm>
              <a:off x="275590" y="9176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sp>
        <p:nvSpPr>
          <p:cNvPr id="401" name="53"/>
          <p:cNvSpPr/>
          <p:nvPr/>
        </p:nvSpPr>
        <p:spPr>
          <a:xfrm>
            <a:off x="16878300" y="5880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nvGrpSpPr>
          <p:cNvPr id="404" name="Group"/>
          <p:cNvGrpSpPr/>
          <p:nvPr/>
        </p:nvGrpSpPr>
        <p:grpSpPr>
          <a:xfrm>
            <a:off x="11487150" y="4718050"/>
            <a:ext cx="1742460" cy="2546350"/>
            <a:chOff x="296002" y="0"/>
            <a:chExt cx="1742459" cy="2546350"/>
          </a:xfrm>
        </p:grpSpPr>
        <p:sp>
          <p:nvSpPr>
            <p:cNvPr id="402" name="Square"/>
            <p:cNvSpPr/>
            <p:nvPr/>
          </p:nvSpPr>
          <p:spPr>
            <a:xfrm>
              <a:off x="296002"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03" name="array1"/>
            <p:cNvSpPr/>
            <p:nvPr/>
          </p:nvSpPr>
          <p:spPr>
            <a:xfrm>
              <a:off x="768461" y="12763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array1</a:t>
              </a:r>
            </a:p>
          </p:txBody>
        </p:sp>
      </p:grpSp>
      <p:grpSp>
        <p:nvGrpSpPr>
          <p:cNvPr id="407" name="Group"/>
          <p:cNvGrpSpPr/>
          <p:nvPr/>
        </p:nvGrpSpPr>
        <p:grpSpPr>
          <a:xfrm>
            <a:off x="17773650" y="4222750"/>
            <a:ext cx="1742460" cy="2546350"/>
            <a:chOff x="296002" y="0"/>
            <a:chExt cx="1742459" cy="2546350"/>
          </a:xfrm>
        </p:grpSpPr>
        <p:sp>
          <p:nvSpPr>
            <p:cNvPr id="405" name="Square"/>
            <p:cNvSpPr/>
            <p:nvPr/>
          </p:nvSpPr>
          <p:spPr>
            <a:xfrm>
              <a:off x="296002"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06" name="array2"/>
            <p:cNvSpPr/>
            <p:nvPr/>
          </p:nvSpPr>
          <p:spPr>
            <a:xfrm>
              <a:off x="768461" y="12763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array2</a:t>
              </a:r>
            </a:p>
          </p:txBody>
        </p:sp>
      </p:grpSp>
      <p:grpSp>
        <p:nvGrpSpPr>
          <p:cNvPr id="410" name="Group"/>
          <p:cNvGrpSpPr/>
          <p:nvPr/>
        </p:nvGrpSpPr>
        <p:grpSpPr>
          <a:xfrm>
            <a:off x="13373100" y="10547350"/>
            <a:ext cx="1733033" cy="2546350"/>
            <a:chOff x="877022" y="0"/>
            <a:chExt cx="1733032" cy="2546350"/>
          </a:xfrm>
        </p:grpSpPr>
        <p:sp>
          <p:nvSpPr>
            <p:cNvPr id="408" name="Square"/>
            <p:cNvSpPr/>
            <p:nvPr/>
          </p:nvSpPr>
          <p:spPr>
            <a:xfrm>
              <a:off x="877022"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09" name="arraySorted"/>
            <p:cNvSpPr/>
            <p:nvPr/>
          </p:nvSpPr>
          <p:spPr>
            <a:xfrm>
              <a:off x="1340054" y="12763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arraySorted</a:t>
              </a:r>
            </a:p>
          </p:txBody>
        </p:sp>
      </p:grpSp>
      <p:sp>
        <p:nvSpPr>
          <p:cNvPr id="411" name="Line"/>
          <p:cNvSpPr/>
          <p:nvPr/>
        </p:nvSpPr>
        <p:spPr>
          <a:xfrm flipH="1">
            <a:off x="13843000" y="9728200"/>
            <a:ext cx="749299" cy="1295400"/>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12" name="Line"/>
          <p:cNvSpPr/>
          <p:nvPr/>
        </p:nvSpPr>
        <p:spPr>
          <a:xfrm flipH="1" flipV="1">
            <a:off x="12020729" y="5243287"/>
            <a:ext cx="1542871" cy="1074964"/>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13" name="Line"/>
          <p:cNvSpPr/>
          <p:nvPr/>
        </p:nvSpPr>
        <p:spPr>
          <a:xfrm flipH="1" flipV="1">
            <a:off x="18287173" y="4742322"/>
            <a:ext cx="1543878" cy="1328279"/>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14" name="These subarrays are sorted"/>
          <p:cNvSpPr txBox="1"/>
          <p:nvPr/>
        </p:nvSpPr>
        <p:spPr>
          <a:xfrm>
            <a:off x="14505287" y="2356363"/>
            <a:ext cx="8708426" cy="1121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a:solidFill>
                  <a:srgbClr val="941100"/>
                </a:solidFill>
                <a:latin typeface="Chalkboard SE Regular"/>
                <a:ea typeface="Chalkboard SE Regular"/>
                <a:cs typeface="Chalkboard SE Regular"/>
                <a:sym typeface="Chalkboard SE Regular"/>
              </a:defRPr>
            </a:lvl1pPr>
          </a:lstStyle>
          <a:p>
            <a:r>
              <a:t>These subarrays are sorted</a:t>
            </a:r>
          </a:p>
        </p:txBody>
      </p:sp>
      <p:pic>
        <p:nvPicPr>
          <p:cNvPr id="415" name="Line Line" descr="Line Line"/>
          <p:cNvPicPr>
            <a:picLocks/>
          </p:cNvPicPr>
          <p:nvPr/>
        </p:nvPicPr>
        <p:blipFill>
          <a:blip r:embed="rId4"/>
          <a:stretch>
            <a:fillRect/>
          </a:stretch>
        </p:blipFill>
        <p:spPr>
          <a:xfrm rot="8364597">
            <a:off x="15083803" y="4172336"/>
            <a:ext cx="3157274" cy="510740"/>
          </a:xfrm>
          <a:prstGeom prst="rect">
            <a:avLst/>
          </a:prstGeom>
        </p:spPr>
      </p:pic>
      <p:pic>
        <p:nvPicPr>
          <p:cNvPr id="417" name="Line Line" descr="Line Line"/>
          <p:cNvPicPr>
            <a:picLocks/>
          </p:cNvPicPr>
          <p:nvPr/>
        </p:nvPicPr>
        <p:blipFill>
          <a:blip r:embed="rId5"/>
          <a:stretch>
            <a:fillRect/>
          </a:stretch>
        </p:blipFill>
        <p:spPr>
          <a:xfrm rot="2152211">
            <a:off x="17857928" y="4146236"/>
            <a:ext cx="3729282" cy="51074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331"/>
                                        </p:tgtEl>
                                        <p:attrNameLst>
                                          <p:attrName>style.visibility</p:attrName>
                                        </p:attrNameLst>
                                      </p:cBhvr>
                                      <p:to>
                                        <p:strVal val="visible"/>
                                      </p:to>
                                    </p:set>
                                    <p:anim calcmode="lin" valueType="num">
                                      <p:cBhvr>
                                        <p:cTn id="7" dur="1000" fill="hold"/>
                                        <p:tgtEl>
                                          <p:spTgt spid="331"/>
                                        </p:tgtEl>
                                        <p:attrNameLst>
                                          <p:attrName>ppt_w</p:attrName>
                                        </p:attrNameLst>
                                      </p:cBhvr>
                                      <p:tavLst>
                                        <p:tav tm="0">
                                          <p:val>
                                            <p:strVal val="4*#ppt_w"/>
                                          </p:val>
                                        </p:tav>
                                        <p:tav tm="100000">
                                          <p:val>
                                            <p:strVal val="#ppt_w"/>
                                          </p:val>
                                        </p:tav>
                                      </p:tavLst>
                                    </p:anim>
                                    <p:anim calcmode="lin" valueType="num">
                                      <p:cBhvr>
                                        <p:cTn id="8" dur="1000" fill="hold"/>
                                        <p:tgtEl>
                                          <p:spTgt spid="331"/>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16" fill="hold" grpId="2" nodeType="afterEffect">
                                  <p:stCondLst>
                                    <p:cond delay="0"/>
                                  </p:stCondLst>
                                  <p:iterate>
                                    <p:tmAbs val="0"/>
                                  </p:iterate>
                                  <p:childTnLst>
                                    <p:set>
                                      <p:cBhvr>
                                        <p:cTn id="11" fill="hold"/>
                                        <p:tgtEl>
                                          <p:spTgt spid="404"/>
                                        </p:tgtEl>
                                        <p:attrNameLst>
                                          <p:attrName>style.visibility</p:attrName>
                                        </p:attrNameLst>
                                      </p:cBhvr>
                                      <p:to>
                                        <p:strVal val="visible"/>
                                      </p:to>
                                    </p:set>
                                    <p:anim calcmode="lin" valueType="num">
                                      <p:cBhvr>
                                        <p:cTn id="12" dur="500" fill="hold"/>
                                        <p:tgtEl>
                                          <p:spTgt spid="404"/>
                                        </p:tgtEl>
                                        <p:attrNameLst>
                                          <p:attrName>ppt_w</p:attrName>
                                        </p:attrNameLst>
                                      </p:cBhvr>
                                      <p:tavLst>
                                        <p:tav tm="0">
                                          <p:val>
                                            <p:fltVal val="0"/>
                                          </p:val>
                                        </p:tav>
                                        <p:tav tm="100000">
                                          <p:val>
                                            <p:strVal val="#ppt_w"/>
                                          </p:val>
                                        </p:tav>
                                      </p:tavLst>
                                    </p:anim>
                                    <p:anim calcmode="lin" valueType="num">
                                      <p:cBhvr>
                                        <p:cTn id="13" dur="500" fill="hold"/>
                                        <p:tgtEl>
                                          <p:spTgt spid="404"/>
                                        </p:tgtEl>
                                        <p:attrNameLst>
                                          <p:attrName>ppt_h</p:attrName>
                                        </p:attrNameLst>
                                      </p:cBhvr>
                                      <p:tavLst>
                                        <p:tav tm="0">
                                          <p:val>
                                            <p:fltVal val="0"/>
                                          </p:val>
                                        </p:tav>
                                        <p:tav tm="100000">
                                          <p:val>
                                            <p:strVal val="#ppt_h"/>
                                          </p:val>
                                        </p:tav>
                                      </p:tavLst>
                                    </p:anim>
                                  </p:childTnLst>
                                </p:cTn>
                              </p:par>
                            </p:childTnLst>
                          </p:cTn>
                        </p:par>
                        <p:par>
                          <p:cTn id="14" fill="hold">
                            <p:stCondLst>
                              <p:cond delay="1500"/>
                            </p:stCondLst>
                            <p:childTnLst>
                              <p:par>
                                <p:cTn id="15" presetID="22" presetClass="entr" presetSubtype="8" fill="hold" grpId="3" nodeType="afterEffect">
                                  <p:stCondLst>
                                    <p:cond delay="0"/>
                                  </p:stCondLst>
                                  <p:iterate>
                                    <p:tmAbs val="0"/>
                                  </p:iterate>
                                  <p:childTnLst>
                                    <p:set>
                                      <p:cBhvr>
                                        <p:cTn id="16" fill="hold"/>
                                        <p:tgtEl>
                                          <p:spTgt spid="412"/>
                                        </p:tgtEl>
                                        <p:attrNameLst>
                                          <p:attrName>style.visibility</p:attrName>
                                        </p:attrNameLst>
                                      </p:cBhvr>
                                      <p:to>
                                        <p:strVal val="visible"/>
                                      </p:to>
                                    </p:set>
                                    <p:animEffect transition="in" filter="wipe(left)">
                                      <p:cBhvr>
                                        <p:cTn id="17" dur="500"/>
                                        <p:tgtEl>
                                          <p:spTgt spid="412"/>
                                        </p:tgtEl>
                                      </p:cBhvr>
                                    </p:animEffect>
                                  </p:childTnLst>
                                </p:cTn>
                              </p:par>
                            </p:childTnLst>
                          </p:cTn>
                        </p:par>
                        <p:par>
                          <p:cTn id="18" fill="hold">
                            <p:stCondLst>
                              <p:cond delay="2000"/>
                            </p:stCondLst>
                            <p:childTnLst>
                              <p:par>
                                <p:cTn id="19" presetID="10" presetClass="entr" fill="hold" grpId="4" nodeType="afterEffect">
                                  <p:stCondLst>
                                    <p:cond delay="0"/>
                                  </p:stCondLst>
                                  <p:iterate>
                                    <p:tmAbs val="0"/>
                                  </p:iterate>
                                  <p:childTnLst>
                                    <p:set>
                                      <p:cBhvr>
                                        <p:cTn id="20" fill="hold"/>
                                        <p:tgtEl>
                                          <p:spTgt spid="392"/>
                                        </p:tgtEl>
                                        <p:attrNameLst>
                                          <p:attrName>style.visibility</p:attrName>
                                        </p:attrNameLst>
                                      </p:cBhvr>
                                      <p:to>
                                        <p:strVal val="visible"/>
                                      </p:to>
                                    </p:set>
                                    <p:animEffect transition="in" filter="fade">
                                      <p:cBhvr>
                                        <p:cTn id="21" dur="500"/>
                                        <p:tgtEl>
                                          <p:spTgt spid="392"/>
                                        </p:tgtEl>
                                      </p:cBhvr>
                                    </p:animEffect>
                                  </p:childTnLst>
                                </p:cTn>
                              </p:par>
                            </p:childTnLst>
                          </p:cTn>
                        </p:par>
                        <p:par>
                          <p:cTn id="22" fill="hold">
                            <p:stCondLst>
                              <p:cond delay="2500"/>
                            </p:stCondLst>
                            <p:childTnLst>
                              <p:par>
                                <p:cTn id="23" presetID="10" presetClass="entr" fill="hold" grpId="5" nodeType="afterEffect">
                                  <p:stCondLst>
                                    <p:cond delay="0"/>
                                  </p:stCondLst>
                                  <p:iterate>
                                    <p:tmAbs val="0"/>
                                  </p:iterate>
                                  <p:childTnLst>
                                    <p:set>
                                      <p:cBhvr>
                                        <p:cTn id="24" fill="hold"/>
                                        <p:tgtEl>
                                          <p:spTgt spid="391"/>
                                        </p:tgtEl>
                                        <p:attrNameLst>
                                          <p:attrName>style.visibility</p:attrName>
                                        </p:attrNameLst>
                                      </p:cBhvr>
                                      <p:to>
                                        <p:strVal val="visible"/>
                                      </p:to>
                                    </p:set>
                                    <p:animEffect transition="in" filter="fade">
                                      <p:cBhvr>
                                        <p:cTn id="25" dur="500"/>
                                        <p:tgtEl>
                                          <p:spTgt spid="391"/>
                                        </p:tgtEl>
                                      </p:cBhvr>
                                    </p:animEffect>
                                  </p:childTnLst>
                                </p:cTn>
                              </p:par>
                            </p:childTnLst>
                          </p:cTn>
                        </p:par>
                        <p:par>
                          <p:cTn id="26" fill="hold">
                            <p:stCondLst>
                              <p:cond delay="3000"/>
                            </p:stCondLst>
                            <p:childTnLst>
                              <p:par>
                                <p:cTn id="27" presetID="10" presetClass="entr" fill="hold" grpId="6" nodeType="afterEffect">
                                  <p:stCondLst>
                                    <p:cond delay="0"/>
                                  </p:stCondLst>
                                  <p:iterate>
                                    <p:tmAbs val="0"/>
                                  </p:iterate>
                                  <p:childTnLst>
                                    <p:set>
                                      <p:cBhvr>
                                        <p:cTn id="28" fill="hold"/>
                                        <p:tgtEl>
                                          <p:spTgt spid="397"/>
                                        </p:tgtEl>
                                        <p:attrNameLst>
                                          <p:attrName>style.visibility</p:attrName>
                                        </p:attrNameLst>
                                      </p:cBhvr>
                                      <p:to>
                                        <p:strVal val="visible"/>
                                      </p:to>
                                    </p:set>
                                    <p:animEffect transition="in" filter="fade">
                                      <p:cBhvr>
                                        <p:cTn id="29" dur="500"/>
                                        <p:tgtEl>
                                          <p:spTgt spid="397"/>
                                        </p:tgtEl>
                                      </p:cBhvr>
                                    </p:animEffect>
                                  </p:childTnLst>
                                </p:cTn>
                              </p:par>
                            </p:childTnLst>
                          </p:cTn>
                        </p:par>
                        <p:par>
                          <p:cTn id="30" fill="hold">
                            <p:stCondLst>
                              <p:cond delay="3500"/>
                            </p:stCondLst>
                            <p:childTnLst>
                              <p:par>
                                <p:cTn id="31" presetID="10" presetClass="entr" fill="hold" grpId="7" nodeType="afterEffect">
                                  <p:stCondLst>
                                    <p:cond delay="0"/>
                                  </p:stCondLst>
                                  <p:iterate>
                                    <p:tmAbs val="0"/>
                                  </p:iterate>
                                  <p:childTnLst>
                                    <p:set>
                                      <p:cBhvr>
                                        <p:cTn id="32" fill="hold"/>
                                        <p:tgtEl>
                                          <p:spTgt spid="401"/>
                                        </p:tgtEl>
                                        <p:attrNameLst>
                                          <p:attrName>style.visibility</p:attrName>
                                        </p:attrNameLst>
                                      </p:cBhvr>
                                      <p:to>
                                        <p:strVal val="visible"/>
                                      </p:to>
                                    </p:set>
                                    <p:animEffect transition="in" filter="fade">
                                      <p:cBhvr>
                                        <p:cTn id="33" dur="500"/>
                                        <p:tgtEl>
                                          <p:spTgt spid="401"/>
                                        </p:tgtEl>
                                      </p:cBhvr>
                                    </p:animEffect>
                                  </p:childTnLst>
                                </p:cTn>
                              </p:par>
                            </p:childTnLst>
                          </p:cTn>
                        </p:par>
                        <p:par>
                          <p:cTn id="34" fill="hold">
                            <p:stCondLst>
                              <p:cond delay="4000"/>
                            </p:stCondLst>
                            <p:childTnLst>
                              <p:par>
                                <p:cTn id="35" presetID="10" presetClass="entr" fill="hold" grpId="8" nodeType="afterEffect">
                                  <p:stCondLst>
                                    <p:cond delay="0"/>
                                  </p:stCondLst>
                                  <p:iterate>
                                    <p:tmAbs val="0"/>
                                  </p:iterate>
                                  <p:childTnLst>
                                    <p:set>
                                      <p:cBhvr>
                                        <p:cTn id="36" fill="hold"/>
                                        <p:tgtEl>
                                          <p:spTgt spid="372"/>
                                        </p:tgtEl>
                                        <p:attrNameLst>
                                          <p:attrName>style.visibility</p:attrName>
                                        </p:attrNameLst>
                                      </p:cBhvr>
                                      <p:to>
                                        <p:strVal val="visible"/>
                                      </p:to>
                                    </p:set>
                                    <p:animEffect transition="in" filter="fade">
                                      <p:cBhvr>
                                        <p:cTn id="37" dur="500"/>
                                        <p:tgtEl>
                                          <p:spTgt spid="372"/>
                                        </p:tgtEl>
                                      </p:cBhvr>
                                    </p:animEffect>
                                  </p:childTnLst>
                                </p:cTn>
                              </p:par>
                            </p:childTnLst>
                          </p:cTn>
                        </p:par>
                        <p:par>
                          <p:cTn id="38" fill="hold">
                            <p:stCondLst>
                              <p:cond delay="4500"/>
                            </p:stCondLst>
                            <p:childTnLst>
                              <p:par>
                                <p:cTn id="39" presetID="10" presetClass="entr" fill="hold" grpId="9" nodeType="afterEffect">
                                  <p:stCondLst>
                                    <p:cond delay="0"/>
                                  </p:stCondLst>
                                  <p:iterate>
                                    <p:tmAbs val="0"/>
                                  </p:iterate>
                                  <p:childTnLst>
                                    <p:set>
                                      <p:cBhvr>
                                        <p:cTn id="40" fill="hold"/>
                                        <p:tgtEl>
                                          <p:spTgt spid="375"/>
                                        </p:tgtEl>
                                        <p:attrNameLst>
                                          <p:attrName>style.visibility</p:attrName>
                                        </p:attrNameLst>
                                      </p:cBhvr>
                                      <p:to>
                                        <p:strVal val="visible"/>
                                      </p:to>
                                    </p:set>
                                    <p:animEffect transition="in" filter="fade">
                                      <p:cBhvr>
                                        <p:cTn id="41" dur="500"/>
                                        <p:tgtEl>
                                          <p:spTgt spid="375"/>
                                        </p:tgtEl>
                                      </p:cBhvr>
                                    </p:animEffect>
                                  </p:childTnLst>
                                </p:cTn>
                              </p:par>
                            </p:childTnLst>
                          </p:cTn>
                        </p:par>
                        <p:par>
                          <p:cTn id="42" fill="hold">
                            <p:stCondLst>
                              <p:cond delay="5000"/>
                            </p:stCondLst>
                            <p:childTnLst>
                              <p:par>
                                <p:cTn id="43" presetID="10" presetClass="entr" fill="hold" grpId="10" nodeType="afterEffect">
                                  <p:stCondLst>
                                    <p:cond delay="0"/>
                                  </p:stCondLst>
                                  <p:iterate>
                                    <p:tmAbs val="0"/>
                                  </p:iterate>
                                  <p:childTnLst>
                                    <p:set>
                                      <p:cBhvr>
                                        <p:cTn id="44" fill="hold"/>
                                        <p:tgtEl>
                                          <p:spTgt spid="378"/>
                                        </p:tgtEl>
                                        <p:attrNameLst>
                                          <p:attrName>style.visibility</p:attrName>
                                        </p:attrNameLst>
                                      </p:cBhvr>
                                      <p:to>
                                        <p:strVal val="visible"/>
                                      </p:to>
                                    </p:set>
                                    <p:animEffect transition="in" filter="fade">
                                      <p:cBhvr>
                                        <p:cTn id="45" dur="500"/>
                                        <p:tgtEl>
                                          <p:spTgt spid="378"/>
                                        </p:tgtEl>
                                      </p:cBhvr>
                                    </p:animEffect>
                                  </p:childTnLst>
                                </p:cTn>
                              </p:par>
                            </p:childTnLst>
                          </p:cTn>
                        </p:par>
                        <p:par>
                          <p:cTn id="46" fill="hold">
                            <p:stCondLst>
                              <p:cond delay="5500"/>
                            </p:stCondLst>
                            <p:childTnLst>
                              <p:par>
                                <p:cTn id="47" presetID="10" presetClass="entr" fill="hold" grpId="11" nodeType="afterEffect">
                                  <p:stCondLst>
                                    <p:cond delay="0"/>
                                  </p:stCondLst>
                                  <p:iterate>
                                    <p:tmAbs val="0"/>
                                  </p:iterate>
                                  <p:childTnLst>
                                    <p:set>
                                      <p:cBhvr>
                                        <p:cTn id="48" fill="hold"/>
                                        <p:tgtEl>
                                          <p:spTgt spid="400"/>
                                        </p:tgtEl>
                                        <p:attrNameLst>
                                          <p:attrName>style.visibility</p:attrName>
                                        </p:attrNameLst>
                                      </p:cBhvr>
                                      <p:to>
                                        <p:strVal val="visible"/>
                                      </p:to>
                                    </p:set>
                                    <p:animEffect transition="in" filter="fade">
                                      <p:cBhvr>
                                        <p:cTn id="49" dur="500"/>
                                        <p:tgtEl>
                                          <p:spTgt spid="400"/>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12" nodeType="clickEffect">
                                  <p:stCondLst>
                                    <p:cond delay="0"/>
                                  </p:stCondLst>
                                  <p:iterate>
                                    <p:tmAbs val="0"/>
                                  </p:iterate>
                                  <p:childTnLst>
                                    <p:set>
                                      <p:cBhvr>
                                        <p:cTn id="53" fill="hold"/>
                                        <p:tgtEl>
                                          <p:spTgt spid="407"/>
                                        </p:tgtEl>
                                        <p:attrNameLst>
                                          <p:attrName>style.visibility</p:attrName>
                                        </p:attrNameLst>
                                      </p:cBhvr>
                                      <p:to>
                                        <p:strVal val="visible"/>
                                      </p:to>
                                    </p:set>
                                    <p:anim calcmode="lin" valueType="num">
                                      <p:cBhvr>
                                        <p:cTn id="54" dur="500" fill="hold"/>
                                        <p:tgtEl>
                                          <p:spTgt spid="407"/>
                                        </p:tgtEl>
                                        <p:attrNameLst>
                                          <p:attrName>ppt_w</p:attrName>
                                        </p:attrNameLst>
                                      </p:cBhvr>
                                      <p:tavLst>
                                        <p:tav tm="0">
                                          <p:val>
                                            <p:fltVal val="0"/>
                                          </p:val>
                                        </p:tav>
                                        <p:tav tm="100000">
                                          <p:val>
                                            <p:strVal val="#ppt_w"/>
                                          </p:val>
                                        </p:tav>
                                      </p:tavLst>
                                    </p:anim>
                                    <p:anim calcmode="lin" valueType="num">
                                      <p:cBhvr>
                                        <p:cTn id="55" dur="500" fill="hold"/>
                                        <p:tgtEl>
                                          <p:spTgt spid="407"/>
                                        </p:tgtEl>
                                        <p:attrNameLst>
                                          <p:attrName>ppt_h</p:attrName>
                                        </p:attrNameLst>
                                      </p:cBhvr>
                                      <p:tavLst>
                                        <p:tav tm="0">
                                          <p:val>
                                            <p:fltVal val="0"/>
                                          </p:val>
                                        </p:tav>
                                        <p:tav tm="100000">
                                          <p:val>
                                            <p:strVal val="#ppt_h"/>
                                          </p:val>
                                        </p:tav>
                                      </p:tavLst>
                                    </p:anim>
                                  </p:childTnLst>
                                </p:cTn>
                              </p:par>
                            </p:childTnLst>
                          </p:cTn>
                        </p:par>
                        <p:par>
                          <p:cTn id="56" fill="hold">
                            <p:stCondLst>
                              <p:cond delay="500"/>
                            </p:stCondLst>
                            <p:childTnLst>
                              <p:par>
                                <p:cTn id="57" presetID="22" presetClass="entr" presetSubtype="8" fill="hold" grpId="13" nodeType="afterEffect">
                                  <p:stCondLst>
                                    <p:cond delay="0"/>
                                  </p:stCondLst>
                                  <p:iterate>
                                    <p:tmAbs val="0"/>
                                  </p:iterate>
                                  <p:childTnLst>
                                    <p:set>
                                      <p:cBhvr>
                                        <p:cTn id="58" fill="hold"/>
                                        <p:tgtEl>
                                          <p:spTgt spid="413"/>
                                        </p:tgtEl>
                                        <p:attrNameLst>
                                          <p:attrName>style.visibility</p:attrName>
                                        </p:attrNameLst>
                                      </p:cBhvr>
                                      <p:to>
                                        <p:strVal val="visible"/>
                                      </p:to>
                                    </p:set>
                                    <p:animEffect transition="in" filter="wipe(left)">
                                      <p:cBhvr>
                                        <p:cTn id="59" dur="500"/>
                                        <p:tgtEl>
                                          <p:spTgt spid="413"/>
                                        </p:tgtEl>
                                      </p:cBhvr>
                                    </p:animEffect>
                                  </p:childTnLst>
                                </p:cTn>
                              </p:par>
                            </p:childTnLst>
                          </p:cTn>
                        </p:par>
                        <p:par>
                          <p:cTn id="60" fill="hold">
                            <p:stCondLst>
                              <p:cond delay="1000"/>
                            </p:stCondLst>
                            <p:childTnLst>
                              <p:par>
                                <p:cTn id="61" presetID="10" presetClass="entr" fill="hold" grpId="14" nodeType="afterEffect">
                                  <p:stCondLst>
                                    <p:cond delay="0"/>
                                  </p:stCondLst>
                                  <p:iterate>
                                    <p:tmAbs val="0"/>
                                  </p:iterate>
                                  <p:childTnLst>
                                    <p:set>
                                      <p:cBhvr>
                                        <p:cTn id="62" fill="hold"/>
                                        <p:tgtEl>
                                          <p:spTgt spid="395"/>
                                        </p:tgtEl>
                                        <p:attrNameLst>
                                          <p:attrName>style.visibility</p:attrName>
                                        </p:attrNameLst>
                                      </p:cBhvr>
                                      <p:to>
                                        <p:strVal val="visible"/>
                                      </p:to>
                                    </p:set>
                                    <p:animEffect transition="in" filter="fade">
                                      <p:cBhvr>
                                        <p:cTn id="63" dur="500"/>
                                        <p:tgtEl>
                                          <p:spTgt spid="395"/>
                                        </p:tgtEl>
                                      </p:cBhvr>
                                    </p:animEffect>
                                  </p:childTnLst>
                                </p:cTn>
                              </p:par>
                            </p:childTnLst>
                          </p:cTn>
                        </p:par>
                        <p:par>
                          <p:cTn id="64" fill="hold">
                            <p:stCondLst>
                              <p:cond delay="1500"/>
                            </p:stCondLst>
                            <p:childTnLst>
                              <p:par>
                                <p:cTn id="65" presetID="10" presetClass="entr" fill="hold" grpId="15" nodeType="afterEffect">
                                  <p:stCondLst>
                                    <p:cond delay="0"/>
                                  </p:stCondLst>
                                  <p:iterate>
                                    <p:tmAbs val="0"/>
                                  </p:iterate>
                                  <p:childTnLst>
                                    <p:set>
                                      <p:cBhvr>
                                        <p:cTn id="66" fill="hold"/>
                                        <p:tgtEl>
                                          <p:spTgt spid="393"/>
                                        </p:tgtEl>
                                        <p:attrNameLst>
                                          <p:attrName>style.visibility</p:attrName>
                                        </p:attrNameLst>
                                      </p:cBhvr>
                                      <p:to>
                                        <p:strVal val="visible"/>
                                      </p:to>
                                    </p:set>
                                    <p:animEffect transition="in" filter="fade">
                                      <p:cBhvr>
                                        <p:cTn id="67" dur="500"/>
                                        <p:tgtEl>
                                          <p:spTgt spid="393"/>
                                        </p:tgtEl>
                                      </p:cBhvr>
                                    </p:animEffect>
                                  </p:childTnLst>
                                </p:cTn>
                              </p:par>
                            </p:childTnLst>
                          </p:cTn>
                        </p:par>
                        <p:par>
                          <p:cTn id="68" fill="hold">
                            <p:stCondLst>
                              <p:cond delay="2000"/>
                            </p:stCondLst>
                            <p:childTnLst>
                              <p:par>
                                <p:cTn id="69" presetID="10" presetClass="entr" fill="hold" grpId="16" nodeType="afterEffect">
                                  <p:stCondLst>
                                    <p:cond delay="0"/>
                                  </p:stCondLst>
                                  <p:iterate>
                                    <p:tmAbs val="0"/>
                                  </p:iterate>
                                  <p:childTnLst>
                                    <p:set>
                                      <p:cBhvr>
                                        <p:cTn id="70" fill="hold"/>
                                        <p:tgtEl>
                                          <p:spTgt spid="396"/>
                                        </p:tgtEl>
                                        <p:attrNameLst>
                                          <p:attrName>style.visibility</p:attrName>
                                        </p:attrNameLst>
                                      </p:cBhvr>
                                      <p:to>
                                        <p:strVal val="visible"/>
                                      </p:to>
                                    </p:set>
                                    <p:animEffect transition="in" filter="fade">
                                      <p:cBhvr>
                                        <p:cTn id="71" dur="500"/>
                                        <p:tgtEl>
                                          <p:spTgt spid="396"/>
                                        </p:tgtEl>
                                      </p:cBhvr>
                                    </p:animEffect>
                                  </p:childTnLst>
                                </p:cTn>
                              </p:par>
                            </p:childTnLst>
                          </p:cTn>
                        </p:par>
                        <p:par>
                          <p:cTn id="72" fill="hold">
                            <p:stCondLst>
                              <p:cond delay="2500"/>
                            </p:stCondLst>
                            <p:childTnLst>
                              <p:par>
                                <p:cTn id="73" presetID="10" presetClass="entr" fill="hold" grpId="17" nodeType="afterEffect">
                                  <p:stCondLst>
                                    <p:cond delay="0"/>
                                  </p:stCondLst>
                                  <p:iterate>
                                    <p:tmAbs val="0"/>
                                  </p:iterate>
                                  <p:childTnLst>
                                    <p:set>
                                      <p:cBhvr>
                                        <p:cTn id="74" fill="hold"/>
                                        <p:tgtEl>
                                          <p:spTgt spid="394"/>
                                        </p:tgtEl>
                                        <p:attrNameLst>
                                          <p:attrName>style.visibility</p:attrName>
                                        </p:attrNameLst>
                                      </p:cBhvr>
                                      <p:to>
                                        <p:strVal val="visible"/>
                                      </p:to>
                                    </p:set>
                                    <p:animEffect transition="in" filter="fade">
                                      <p:cBhvr>
                                        <p:cTn id="75" dur="500"/>
                                        <p:tgtEl>
                                          <p:spTgt spid="394"/>
                                        </p:tgtEl>
                                      </p:cBhvr>
                                    </p:animEffect>
                                  </p:childTnLst>
                                </p:cTn>
                              </p:par>
                            </p:childTnLst>
                          </p:cTn>
                        </p:par>
                        <p:par>
                          <p:cTn id="76" fill="hold">
                            <p:stCondLst>
                              <p:cond delay="3000"/>
                            </p:stCondLst>
                            <p:childTnLst>
                              <p:par>
                                <p:cTn id="77" presetID="10" presetClass="entr" fill="hold" grpId="18" nodeType="afterEffect">
                                  <p:stCondLst>
                                    <p:cond delay="0"/>
                                  </p:stCondLst>
                                  <p:iterate>
                                    <p:tmAbs val="0"/>
                                  </p:iterate>
                                  <p:childTnLst>
                                    <p:set>
                                      <p:cBhvr>
                                        <p:cTn id="78" fill="hold"/>
                                        <p:tgtEl>
                                          <p:spTgt spid="381"/>
                                        </p:tgtEl>
                                        <p:attrNameLst>
                                          <p:attrName>style.visibility</p:attrName>
                                        </p:attrNameLst>
                                      </p:cBhvr>
                                      <p:to>
                                        <p:strVal val="visible"/>
                                      </p:to>
                                    </p:set>
                                    <p:animEffect transition="in" filter="fade">
                                      <p:cBhvr>
                                        <p:cTn id="79" dur="500"/>
                                        <p:tgtEl>
                                          <p:spTgt spid="381"/>
                                        </p:tgtEl>
                                      </p:cBhvr>
                                    </p:animEffect>
                                  </p:childTnLst>
                                </p:cTn>
                              </p:par>
                            </p:childTnLst>
                          </p:cTn>
                        </p:par>
                        <p:par>
                          <p:cTn id="80" fill="hold">
                            <p:stCondLst>
                              <p:cond delay="3500"/>
                            </p:stCondLst>
                            <p:childTnLst>
                              <p:par>
                                <p:cTn id="81" presetID="10" presetClass="entr" fill="hold" grpId="19" nodeType="afterEffect">
                                  <p:stCondLst>
                                    <p:cond delay="0"/>
                                  </p:stCondLst>
                                  <p:iterate>
                                    <p:tmAbs val="0"/>
                                  </p:iterate>
                                  <p:childTnLst>
                                    <p:set>
                                      <p:cBhvr>
                                        <p:cTn id="82" fill="hold"/>
                                        <p:tgtEl>
                                          <p:spTgt spid="384"/>
                                        </p:tgtEl>
                                        <p:attrNameLst>
                                          <p:attrName>style.visibility</p:attrName>
                                        </p:attrNameLst>
                                      </p:cBhvr>
                                      <p:to>
                                        <p:strVal val="visible"/>
                                      </p:to>
                                    </p:set>
                                    <p:animEffect transition="in" filter="fade">
                                      <p:cBhvr>
                                        <p:cTn id="83" dur="500"/>
                                        <p:tgtEl>
                                          <p:spTgt spid="384"/>
                                        </p:tgtEl>
                                      </p:cBhvr>
                                    </p:animEffect>
                                  </p:childTnLst>
                                </p:cTn>
                              </p:par>
                            </p:childTnLst>
                          </p:cTn>
                        </p:par>
                        <p:par>
                          <p:cTn id="84" fill="hold">
                            <p:stCondLst>
                              <p:cond delay="4000"/>
                            </p:stCondLst>
                            <p:childTnLst>
                              <p:par>
                                <p:cTn id="85" presetID="10" presetClass="entr" fill="hold" grpId="20" nodeType="afterEffect">
                                  <p:stCondLst>
                                    <p:cond delay="0"/>
                                  </p:stCondLst>
                                  <p:iterate>
                                    <p:tmAbs val="0"/>
                                  </p:iterate>
                                  <p:childTnLst>
                                    <p:set>
                                      <p:cBhvr>
                                        <p:cTn id="86" fill="hold"/>
                                        <p:tgtEl>
                                          <p:spTgt spid="387"/>
                                        </p:tgtEl>
                                        <p:attrNameLst>
                                          <p:attrName>style.visibility</p:attrName>
                                        </p:attrNameLst>
                                      </p:cBhvr>
                                      <p:to>
                                        <p:strVal val="visible"/>
                                      </p:to>
                                    </p:set>
                                    <p:animEffect transition="in" filter="fade">
                                      <p:cBhvr>
                                        <p:cTn id="87" dur="500"/>
                                        <p:tgtEl>
                                          <p:spTgt spid="387"/>
                                        </p:tgtEl>
                                      </p:cBhvr>
                                    </p:animEffect>
                                  </p:childTnLst>
                                </p:cTn>
                              </p:par>
                            </p:childTnLst>
                          </p:cTn>
                        </p:par>
                        <p:par>
                          <p:cTn id="88" fill="hold">
                            <p:stCondLst>
                              <p:cond delay="4500"/>
                            </p:stCondLst>
                            <p:childTnLst>
                              <p:par>
                                <p:cTn id="89" presetID="10" presetClass="entr" fill="hold" grpId="21" nodeType="afterEffect">
                                  <p:stCondLst>
                                    <p:cond delay="0"/>
                                  </p:stCondLst>
                                  <p:iterate>
                                    <p:tmAbs val="0"/>
                                  </p:iterate>
                                  <p:childTnLst>
                                    <p:set>
                                      <p:cBhvr>
                                        <p:cTn id="90" fill="hold"/>
                                        <p:tgtEl>
                                          <p:spTgt spid="390"/>
                                        </p:tgtEl>
                                        <p:attrNameLst>
                                          <p:attrName>style.visibility</p:attrName>
                                        </p:attrNameLst>
                                      </p:cBhvr>
                                      <p:to>
                                        <p:strVal val="visible"/>
                                      </p:to>
                                    </p:set>
                                    <p:animEffect transition="in" filter="fade">
                                      <p:cBhvr>
                                        <p:cTn id="91" dur="500"/>
                                        <p:tgtEl>
                                          <p:spTgt spid="390"/>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22" nodeType="clickEffect">
                                  <p:stCondLst>
                                    <p:cond delay="0"/>
                                  </p:stCondLst>
                                  <p:iterate type="lt">
                                    <p:tmAbs val="100"/>
                                  </p:iterate>
                                  <p:childTnLst>
                                    <p:set>
                                      <p:cBhvr>
                                        <p:cTn id="95" fill="hold"/>
                                        <p:tgtEl>
                                          <p:spTgt spid="414"/>
                                        </p:tgtEl>
                                        <p:attrNameLst>
                                          <p:attrName>style.visibility</p:attrName>
                                        </p:attrNameLst>
                                      </p:cBhvr>
                                      <p:to>
                                        <p:strVal val="visible"/>
                                      </p:to>
                                    </p:set>
                                  </p:childTnLst>
                                </p:cTn>
                              </p:par>
                            </p:childTnLst>
                          </p:cTn>
                        </p:par>
                        <p:par>
                          <p:cTn id="96" fill="hold">
                            <p:stCondLst>
                              <p:cond delay="0"/>
                            </p:stCondLst>
                            <p:childTnLst>
                              <p:par>
                                <p:cTn id="97" presetID="9" presetClass="entr" fill="hold" grpId="23" nodeType="afterEffect">
                                  <p:stCondLst>
                                    <p:cond delay="500"/>
                                  </p:stCondLst>
                                  <p:iterate>
                                    <p:tmAbs val="0"/>
                                  </p:iterate>
                                  <p:childTnLst>
                                    <p:set>
                                      <p:cBhvr>
                                        <p:cTn id="98" fill="hold"/>
                                        <p:tgtEl>
                                          <p:spTgt spid="417"/>
                                        </p:tgtEl>
                                        <p:attrNameLst>
                                          <p:attrName>style.visibility</p:attrName>
                                        </p:attrNameLst>
                                      </p:cBhvr>
                                      <p:to>
                                        <p:strVal val="visible"/>
                                      </p:to>
                                    </p:set>
                                    <p:animEffect transition="in" filter="dissolve">
                                      <p:cBhvr>
                                        <p:cTn id="99" dur="1000"/>
                                        <p:tgtEl>
                                          <p:spTgt spid="417"/>
                                        </p:tgtEl>
                                      </p:cBhvr>
                                    </p:animEffect>
                                  </p:childTnLst>
                                </p:cTn>
                              </p:par>
                            </p:childTnLst>
                          </p:cTn>
                        </p:par>
                        <p:par>
                          <p:cTn id="100" fill="hold">
                            <p:stCondLst>
                              <p:cond delay="1500"/>
                            </p:stCondLst>
                            <p:childTnLst>
                              <p:par>
                                <p:cTn id="101" presetID="9" presetClass="entr" fill="hold" grpId="24" nodeType="afterEffect">
                                  <p:stCondLst>
                                    <p:cond delay="0"/>
                                  </p:stCondLst>
                                  <p:iterate>
                                    <p:tmAbs val="0"/>
                                  </p:iterate>
                                  <p:childTnLst>
                                    <p:set>
                                      <p:cBhvr>
                                        <p:cTn id="102" fill="hold"/>
                                        <p:tgtEl>
                                          <p:spTgt spid="415"/>
                                        </p:tgtEl>
                                        <p:attrNameLst>
                                          <p:attrName>style.visibility</p:attrName>
                                        </p:attrNameLst>
                                      </p:cBhvr>
                                      <p:to>
                                        <p:strVal val="visible"/>
                                      </p:to>
                                    </p:set>
                                    <p:animEffect transition="in" filter="dissolve">
                                      <p:cBhvr>
                                        <p:cTn id="103" dur="1000"/>
                                        <p:tgtEl>
                                          <p:spTgt spid="415"/>
                                        </p:tgtEl>
                                      </p:cBhvr>
                                    </p:animEffect>
                                  </p:childTnLst>
                                </p:cTn>
                              </p:par>
                            </p:childTnLst>
                          </p:cTn>
                        </p:par>
                        <p:par>
                          <p:cTn id="104" fill="hold">
                            <p:stCondLst>
                              <p:cond delay="2500"/>
                            </p:stCondLst>
                            <p:childTnLst>
                              <p:par>
                                <p:cTn id="105" presetID="23" presetClass="entr" presetSubtype="16" fill="hold" grpId="25" nodeType="afterEffect">
                                  <p:stCondLst>
                                    <p:cond delay="0"/>
                                  </p:stCondLst>
                                  <p:iterate>
                                    <p:tmAbs val="0"/>
                                  </p:iterate>
                                  <p:childTnLst>
                                    <p:set>
                                      <p:cBhvr>
                                        <p:cTn id="106" fill="hold"/>
                                        <p:tgtEl>
                                          <p:spTgt spid="410"/>
                                        </p:tgtEl>
                                        <p:attrNameLst>
                                          <p:attrName>style.visibility</p:attrName>
                                        </p:attrNameLst>
                                      </p:cBhvr>
                                      <p:to>
                                        <p:strVal val="visible"/>
                                      </p:to>
                                    </p:set>
                                    <p:anim calcmode="lin" valueType="num">
                                      <p:cBhvr>
                                        <p:cTn id="107" dur="500" fill="hold"/>
                                        <p:tgtEl>
                                          <p:spTgt spid="410"/>
                                        </p:tgtEl>
                                        <p:attrNameLst>
                                          <p:attrName>ppt_w</p:attrName>
                                        </p:attrNameLst>
                                      </p:cBhvr>
                                      <p:tavLst>
                                        <p:tav tm="0">
                                          <p:val>
                                            <p:fltVal val="0"/>
                                          </p:val>
                                        </p:tav>
                                        <p:tav tm="100000">
                                          <p:val>
                                            <p:strVal val="#ppt_w"/>
                                          </p:val>
                                        </p:tav>
                                      </p:tavLst>
                                    </p:anim>
                                    <p:anim calcmode="lin" valueType="num">
                                      <p:cBhvr>
                                        <p:cTn id="108" dur="500" fill="hold"/>
                                        <p:tgtEl>
                                          <p:spTgt spid="410"/>
                                        </p:tgtEl>
                                        <p:attrNameLst>
                                          <p:attrName>ppt_h</p:attrName>
                                        </p:attrNameLst>
                                      </p:cBhvr>
                                      <p:tavLst>
                                        <p:tav tm="0">
                                          <p:val>
                                            <p:fltVal val="0"/>
                                          </p:val>
                                        </p:tav>
                                        <p:tav tm="100000">
                                          <p:val>
                                            <p:strVal val="#ppt_h"/>
                                          </p:val>
                                        </p:tav>
                                      </p:tavLst>
                                    </p:anim>
                                  </p:childTnLst>
                                </p:cTn>
                              </p:par>
                            </p:childTnLst>
                          </p:cTn>
                        </p:par>
                        <p:par>
                          <p:cTn id="109" fill="hold">
                            <p:stCondLst>
                              <p:cond delay="3000"/>
                            </p:stCondLst>
                            <p:childTnLst>
                              <p:par>
                                <p:cTn id="110" presetID="22" presetClass="entr" presetSubtype="8" fill="hold" grpId="26" nodeType="afterEffect">
                                  <p:stCondLst>
                                    <p:cond delay="0"/>
                                  </p:stCondLst>
                                  <p:iterate>
                                    <p:tmAbs val="0"/>
                                  </p:iterate>
                                  <p:childTnLst>
                                    <p:set>
                                      <p:cBhvr>
                                        <p:cTn id="111" fill="hold"/>
                                        <p:tgtEl>
                                          <p:spTgt spid="411"/>
                                        </p:tgtEl>
                                        <p:attrNameLst>
                                          <p:attrName>style.visibility</p:attrName>
                                        </p:attrNameLst>
                                      </p:cBhvr>
                                      <p:to>
                                        <p:strVal val="visible"/>
                                      </p:to>
                                    </p:set>
                                    <p:animEffect transition="in" filter="wipe(left)">
                                      <p:cBhvr>
                                        <p:cTn id="112" dur="500"/>
                                        <p:tgtEl>
                                          <p:spTgt spid="411"/>
                                        </p:tgtEl>
                                      </p:cBhvr>
                                    </p:animEffect>
                                  </p:childTnLst>
                                </p:cTn>
                              </p:par>
                            </p:childTnLst>
                          </p:cTn>
                        </p:par>
                        <p:par>
                          <p:cTn id="113" fill="hold">
                            <p:stCondLst>
                              <p:cond delay="3500"/>
                            </p:stCondLst>
                            <p:childTnLst>
                              <p:par>
                                <p:cTn id="114" presetID="10" presetClass="entr" fill="hold" grpId="27" nodeType="afterEffect">
                                  <p:stCondLst>
                                    <p:cond delay="0"/>
                                  </p:stCondLst>
                                  <p:iterate>
                                    <p:tmAbs val="0"/>
                                  </p:iterate>
                                  <p:childTnLst>
                                    <p:set>
                                      <p:cBhvr>
                                        <p:cTn id="115" fill="hold"/>
                                        <p:tgtEl>
                                          <p:spTgt spid="369"/>
                                        </p:tgtEl>
                                        <p:attrNameLst>
                                          <p:attrName>style.visibility</p:attrName>
                                        </p:attrNameLst>
                                      </p:cBhvr>
                                      <p:to>
                                        <p:strVal val="visible"/>
                                      </p:to>
                                    </p:set>
                                    <p:animEffect transition="in" filter="fade">
                                      <p:cBhvr>
                                        <p:cTn id="116" dur="500"/>
                                        <p:tgtEl>
                                          <p:spTgt spid="36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fill="hold" grpId="28" nodeType="clickEffect">
                                  <p:stCondLst>
                                    <p:cond delay="0"/>
                                  </p:stCondLst>
                                  <p:iterate>
                                    <p:tmAbs val="0"/>
                                  </p:iterate>
                                  <p:childTnLst>
                                    <p:set>
                                      <p:cBhvr>
                                        <p:cTn id="120" fill="hold"/>
                                        <p:tgtEl>
                                          <p:spTgt spid="332">
                                            <p:bg/>
                                          </p:spTgt>
                                        </p:tgtEl>
                                        <p:attrNameLst>
                                          <p:attrName>style.visibility</p:attrName>
                                        </p:attrNameLst>
                                      </p:cBhvr>
                                      <p:to>
                                        <p:strVal val="visible"/>
                                      </p:to>
                                    </p:set>
                                    <p:animEffect transition="in" filter="fade">
                                      <p:cBhvr>
                                        <p:cTn id="121" dur="500"/>
                                        <p:tgtEl>
                                          <p:spTgt spid="332">
                                            <p:bg/>
                                          </p:spTgt>
                                        </p:tgtEl>
                                      </p:cBhvr>
                                    </p:animEffect>
                                  </p:childTnLst>
                                </p:cTn>
                              </p:par>
                              <p:par>
                                <p:cTn id="122" presetID="10" presetClass="entr" presetSubtype="0" fill="hold" grpId="28" nodeType="withEffect">
                                  <p:stCondLst>
                                    <p:cond delay="0"/>
                                  </p:stCondLst>
                                  <p:iterate>
                                    <p:tmAbs val="0"/>
                                  </p:iterate>
                                  <p:childTnLst>
                                    <p:set>
                                      <p:cBhvr>
                                        <p:cTn id="123" fill="hold"/>
                                        <p:tgtEl>
                                          <p:spTgt spid="332">
                                            <p:txEl>
                                              <p:pRg st="0" end="0"/>
                                            </p:txEl>
                                          </p:spTgt>
                                        </p:tgtEl>
                                        <p:attrNameLst>
                                          <p:attrName>style.visibility</p:attrName>
                                        </p:attrNameLst>
                                      </p:cBhvr>
                                      <p:to>
                                        <p:strVal val="visible"/>
                                      </p:to>
                                    </p:set>
                                    <p:animEffect transition="in" filter="fade">
                                      <p:cBhvr>
                                        <p:cTn id="124" dur="500"/>
                                        <p:tgtEl>
                                          <p:spTgt spid="332">
                                            <p:txEl>
                                              <p:pRg st="0" end="0"/>
                                            </p:txEl>
                                          </p:spTgt>
                                        </p:tgtEl>
                                      </p:cBhvr>
                                    </p:animEffect>
                                  </p:childTnLst>
                                </p:cTn>
                              </p:par>
                            </p:childTnLst>
                          </p:cTn>
                        </p:par>
                        <p:par>
                          <p:cTn id="125" fill="hold">
                            <p:stCondLst>
                              <p:cond delay="500"/>
                            </p:stCondLst>
                            <p:childTnLst>
                              <p:par>
                                <p:cTn id="126" presetID="23" presetClass="exit" presetSubtype="32" fill="hold" grpId="29" nodeType="afterEffect">
                                  <p:stCondLst>
                                    <p:cond delay="0"/>
                                  </p:stCondLst>
                                  <p:iterate>
                                    <p:tmAbs val="0"/>
                                  </p:iterate>
                                  <p:childTnLst>
                                    <p:anim calcmode="lin" valueType="num">
                                      <p:cBhvr>
                                        <p:cTn id="127" dur="400" fill="hold"/>
                                        <p:tgtEl>
                                          <p:spTgt spid="414"/>
                                        </p:tgtEl>
                                        <p:attrNameLst>
                                          <p:attrName>ppt_w</p:attrName>
                                        </p:attrNameLst>
                                      </p:cBhvr>
                                      <p:tavLst>
                                        <p:tav tm="0">
                                          <p:val>
                                            <p:strVal val="ppt_w"/>
                                          </p:val>
                                        </p:tav>
                                        <p:tav tm="100000">
                                          <p:val>
                                            <p:fltVal val="0"/>
                                          </p:val>
                                        </p:tav>
                                      </p:tavLst>
                                    </p:anim>
                                    <p:anim calcmode="lin" valueType="num">
                                      <p:cBhvr>
                                        <p:cTn id="128" dur="400" fill="hold"/>
                                        <p:tgtEl>
                                          <p:spTgt spid="414"/>
                                        </p:tgtEl>
                                        <p:attrNameLst>
                                          <p:attrName>ppt_h</p:attrName>
                                        </p:attrNameLst>
                                      </p:cBhvr>
                                      <p:tavLst>
                                        <p:tav tm="0">
                                          <p:val>
                                            <p:strVal val="ppt_h"/>
                                          </p:val>
                                        </p:tav>
                                        <p:tav tm="100000">
                                          <p:val>
                                            <p:fltVal val="0"/>
                                          </p:val>
                                        </p:tav>
                                      </p:tavLst>
                                    </p:anim>
                                    <p:set>
                                      <p:cBhvr>
                                        <p:cTn id="129" fill="hold">
                                          <p:stCondLst>
                                            <p:cond delay="399"/>
                                          </p:stCondLst>
                                        </p:cTn>
                                        <p:tgtEl>
                                          <p:spTgt spid="414"/>
                                        </p:tgtEl>
                                        <p:attrNameLst>
                                          <p:attrName>style.visibility</p:attrName>
                                        </p:attrNameLst>
                                      </p:cBhvr>
                                      <p:to>
                                        <p:strVal val="hidden"/>
                                      </p:to>
                                    </p:set>
                                  </p:childTnLst>
                                </p:cTn>
                              </p:par>
                            </p:childTnLst>
                          </p:cTn>
                        </p:par>
                        <p:par>
                          <p:cTn id="130" fill="hold">
                            <p:stCondLst>
                              <p:cond delay="900"/>
                            </p:stCondLst>
                            <p:childTnLst>
                              <p:par>
                                <p:cTn id="131" presetID="9" presetClass="exit" fill="hold" grpId="30" nodeType="afterEffect">
                                  <p:stCondLst>
                                    <p:cond delay="0"/>
                                  </p:stCondLst>
                                  <p:iterate>
                                    <p:tmAbs val="0"/>
                                  </p:iterate>
                                  <p:childTnLst>
                                    <p:animEffect transition="out" filter="dissolve">
                                      <p:cBhvr>
                                        <p:cTn id="132" dur="400" fill="hold"/>
                                        <p:tgtEl>
                                          <p:spTgt spid="417"/>
                                        </p:tgtEl>
                                      </p:cBhvr>
                                    </p:animEffect>
                                    <p:set>
                                      <p:cBhvr>
                                        <p:cTn id="133" fill="hold">
                                          <p:stCondLst>
                                            <p:cond delay="399"/>
                                          </p:stCondLst>
                                        </p:cTn>
                                        <p:tgtEl>
                                          <p:spTgt spid="417"/>
                                        </p:tgtEl>
                                        <p:attrNameLst>
                                          <p:attrName>style.visibility</p:attrName>
                                        </p:attrNameLst>
                                      </p:cBhvr>
                                      <p:to>
                                        <p:strVal val="hidden"/>
                                      </p:to>
                                    </p:set>
                                  </p:childTnLst>
                                </p:cTn>
                              </p:par>
                            </p:childTnLst>
                          </p:cTn>
                        </p:par>
                        <p:par>
                          <p:cTn id="134" fill="hold">
                            <p:stCondLst>
                              <p:cond delay="1300"/>
                            </p:stCondLst>
                            <p:childTnLst>
                              <p:par>
                                <p:cTn id="135" presetID="9" presetClass="exit" fill="hold" grpId="31" nodeType="afterEffect">
                                  <p:stCondLst>
                                    <p:cond delay="0"/>
                                  </p:stCondLst>
                                  <p:iterate>
                                    <p:tmAbs val="0"/>
                                  </p:iterate>
                                  <p:childTnLst>
                                    <p:animEffect transition="out" filter="dissolve">
                                      <p:cBhvr>
                                        <p:cTn id="136" dur="400" fill="hold"/>
                                        <p:tgtEl>
                                          <p:spTgt spid="415"/>
                                        </p:tgtEl>
                                      </p:cBhvr>
                                    </p:animEffect>
                                    <p:set>
                                      <p:cBhvr>
                                        <p:cTn id="137" fill="hold">
                                          <p:stCondLst>
                                            <p:cond delay="399"/>
                                          </p:stCondLst>
                                        </p:cTn>
                                        <p:tgtEl>
                                          <p:spTgt spid="415"/>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332">
                                            <p:txEl>
                                              <p:pRg st="1" end="1"/>
                                            </p:txEl>
                                          </p:spTgt>
                                        </p:tgtEl>
                                        <p:attrNameLst>
                                          <p:attrName>style.visibility</p:attrName>
                                        </p:attrNameLst>
                                      </p:cBhvr>
                                      <p:to>
                                        <p:strVal val="visible"/>
                                      </p:to>
                                    </p:set>
                                    <p:animEffect transition="in" filter="fade">
                                      <p:cBhvr>
                                        <p:cTn id="142" dur="500"/>
                                        <p:tgtEl>
                                          <p:spTgt spid="332">
                                            <p:txEl>
                                              <p:pRg st="1" end="1"/>
                                            </p:txEl>
                                          </p:spTgt>
                                        </p:tgtEl>
                                      </p:cBhvr>
                                    </p:animEffect>
                                  </p:childTnLst>
                                </p:cTn>
                              </p:par>
                            </p:childTnLst>
                          </p:cTn>
                        </p:par>
                        <p:par>
                          <p:cTn id="143" fill="hold">
                            <p:stCondLst>
                              <p:cond delay="0"/>
                            </p:stCondLst>
                            <p:childTnLst>
                              <p:par>
                                <p:cTn id="144" presetID="-1" presetClass="path" presetSubtype="0" accel="50000" decel="50000" fill="hold" nodeType="withEffect">
                                  <p:stCondLst>
                                    <p:cond delay="0"/>
                                  </p:stCondLst>
                                  <p:childTnLst>
                                    <p:animMotion origin="layout" path="M 0.000000 0.000000 L 0.041013 0.213426" pathEditMode="relative">
                                      <p:cBhvr>
                                        <p:cTn id="145" dur="500" fill="hold"/>
                                        <p:tgtEl>
                                          <p:spTgt spid="392"/>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0" presetClass="entr" fill="hold" grpId="28" nodeType="clickEffect">
                                  <p:stCondLst>
                                    <p:cond delay="0"/>
                                  </p:stCondLst>
                                  <p:iterate>
                                    <p:tmAbs val="0"/>
                                  </p:iterate>
                                  <p:childTnLst>
                                    <p:set>
                                      <p:cBhvr>
                                        <p:cTn id="149" fill="hold"/>
                                        <p:tgtEl>
                                          <p:spTgt spid="332">
                                            <p:txEl>
                                              <p:pRg st="2" end="2"/>
                                            </p:txEl>
                                          </p:spTgt>
                                        </p:tgtEl>
                                        <p:attrNameLst>
                                          <p:attrName>style.visibility</p:attrName>
                                        </p:attrNameLst>
                                      </p:cBhvr>
                                      <p:to>
                                        <p:strVal val="visible"/>
                                      </p:to>
                                    </p:set>
                                    <p:animEffect transition="in" filter="fade">
                                      <p:cBhvr>
                                        <p:cTn id="150" dur="500"/>
                                        <p:tgtEl>
                                          <p:spTgt spid="332">
                                            <p:txEl>
                                              <p:pRg st="2" end="2"/>
                                            </p:txEl>
                                          </p:spTgt>
                                        </p:tgtEl>
                                      </p:cBhvr>
                                    </p:animEffect>
                                  </p:childTnLst>
                                </p:cTn>
                              </p:par>
                            </p:childTnLst>
                          </p:cTn>
                        </p:par>
                        <p:par>
                          <p:cTn id="151" fill="hold">
                            <p:stCondLst>
                              <p:cond delay="0"/>
                            </p:stCondLst>
                            <p:childTnLst>
                              <p:par>
                                <p:cTn id="152" presetID="-1" presetClass="path" presetSubtype="0" accel="50000" decel="50000" fill="hold" nodeType="afterEffect">
                                  <p:stCondLst>
                                    <p:cond delay="0"/>
                                  </p:stCondLst>
                                  <p:childTnLst>
                                    <p:animMotion origin="layout" path="M 0.000000 0.000000 L -0.172528 0.213426" pathEditMode="relative">
                                      <p:cBhvr>
                                        <p:cTn id="153" dur="500" fill="hold"/>
                                        <p:tgtEl>
                                          <p:spTgt spid="395"/>
                                        </p:tgtEl>
                                        <p:attrNameLst>
                                          <p:attrName>ppt_x</p:attrName>
                                          <p:attrName>ppt_y</p:attrName>
                                        </p:attrNameLst>
                                      </p:cBhvr>
                                    </p:animMotion>
                                  </p:childTnLst>
                                </p:cTn>
                              </p:par>
                            </p:childTnLst>
                          </p:cTn>
                        </p:par>
                      </p:childTnLst>
                    </p:cTn>
                  </p:par>
                  <p:par>
                    <p:cTn id="154" fill="hold">
                      <p:stCondLst>
                        <p:cond delay="indefinite"/>
                      </p:stCondLst>
                      <p:childTnLst>
                        <p:par>
                          <p:cTn id="155" fill="hold">
                            <p:stCondLst>
                              <p:cond delay="0"/>
                            </p:stCondLst>
                            <p:childTnLst>
                              <p:par>
                                <p:cTn id="156" presetID="-1" presetClass="path" presetSubtype="0" accel="50000" decel="50000" fill="hold" nodeType="clickEffect">
                                  <p:stCondLst>
                                    <p:cond delay="0"/>
                                  </p:stCondLst>
                                  <p:childTnLst>
                                    <p:animMotion origin="layout" path="M 0.000000 0.000000 L -0.168362 0.213426" pathEditMode="relative">
                                      <p:cBhvr>
                                        <p:cTn id="157" dur="500" fill="hold"/>
                                        <p:tgtEl>
                                          <p:spTgt spid="393"/>
                                        </p:tgtEl>
                                        <p:attrNameLst>
                                          <p:attrName>ppt_x</p:attrName>
                                          <p:attrName>ppt_y</p:attrName>
                                        </p:attrNameLst>
                                      </p:cBhvr>
                                    </p:animMotion>
                                  </p:childTnLst>
                                </p:cTn>
                              </p:par>
                            </p:childTnLst>
                          </p:cTn>
                        </p:par>
                      </p:childTnLst>
                    </p:cTn>
                  </p:par>
                  <p:par>
                    <p:cTn id="158" fill="hold">
                      <p:stCondLst>
                        <p:cond delay="indefinite"/>
                      </p:stCondLst>
                      <p:childTnLst>
                        <p:par>
                          <p:cTn id="159" fill="hold">
                            <p:stCondLst>
                              <p:cond delay="0"/>
                            </p:stCondLst>
                            <p:childTnLst>
                              <p:par>
                                <p:cTn id="160" presetID="-1" presetClass="path" presetSubtype="0" accel="50000" decel="50000" fill="hold" nodeType="clickEffect">
                                  <p:stCondLst>
                                    <p:cond delay="0"/>
                                  </p:stCondLst>
                                  <p:childTnLst>
                                    <p:animMotion origin="layout" path="M 0.000000 0.000000 L 0.133461 0.211574" pathEditMode="relative">
                                      <p:cBhvr>
                                        <p:cTn id="161" dur="500" fill="hold"/>
                                        <p:tgtEl>
                                          <p:spTgt spid="391"/>
                                        </p:tgtEl>
                                        <p:attrNameLst>
                                          <p:attrName>ppt_x</p:attrName>
                                          <p:attrName>ppt_y</p:attrName>
                                        </p:attrNameLst>
                                      </p:cBhvr>
                                    </p:animMotion>
                                  </p:childTnLst>
                                </p:cTn>
                              </p:par>
                            </p:childTnLst>
                          </p:cTn>
                        </p:par>
                      </p:childTnLst>
                    </p:cTn>
                  </p:par>
                  <p:par>
                    <p:cTn id="162" fill="hold">
                      <p:stCondLst>
                        <p:cond delay="indefinite"/>
                      </p:stCondLst>
                      <p:childTnLst>
                        <p:par>
                          <p:cTn id="163" fill="hold">
                            <p:stCondLst>
                              <p:cond delay="0"/>
                            </p:stCondLst>
                            <p:childTnLst>
                              <p:par>
                                <p:cTn id="164" presetID="-1" presetClass="path" presetSubtype="0" accel="50000" decel="50000" fill="hold" nodeType="clickEffect">
                                  <p:stCondLst>
                                    <p:cond delay="0"/>
                                  </p:stCondLst>
                                  <p:childTnLst>
                                    <p:animMotion origin="layout" path="M 0.000000 0.000000 L 0.134503 0.215278" pathEditMode="relative">
                                      <p:cBhvr>
                                        <p:cTn id="165" dur="500" fill="hold"/>
                                        <p:tgtEl>
                                          <p:spTgt spid="397"/>
                                        </p:tgtEl>
                                        <p:attrNameLst>
                                          <p:attrName>ppt_x</p:attrName>
                                          <p:attrName>ppt_y</p:attrName>
                                        </p:attrNameLst>
                                      </p:cBhvr>
                                    </p:animMotion>
                                  </p:childTnLst>
                                </p:cTn>
                              </p:par>
                            </p:childTnLst>
                          </p:cTn>
                        </p:par>
                        <p:par>
                          <p:cTn id="166" fill="hold">
                            <p:stCondLst>
                              <p:cond delay="0"/>
                            </p:stCondLst>
                            <p:childTnLst>
                              <p:par>
                                <p:cTn id="167" presetID="-1" presetClass="path" presetSubtype="0" accel="50000" decel="50000" fill="hold" nodeType="afterEffect">
                                  <p:stCondLst>
                                    <p:cond delay="1000"/>
                                  </p:stCondLst>
                                  <p:childTnLst>
                                    <p:animMotion origin="layout" path="M 0.000000 0.000000 L -0.074612 0.213426" pathEditMode="relative">
                                      <p:cBhvr>
                                        <p:cTn id="168" dur="500" fill="hold"/>
                                        <p:tgtEl>
                                          <p:spTgt spid="396"/>
                                        </p:tgtEl>
                                        <p:attrNameLst>
                                          <p:attrName>ppt_x</p:attrName>
                                          <p:attrName>ppt_y</p:attrName>
                                        </p:attrNameLst>
                                      </p:cBhvr>
                                    </p:animMotion>
                                  </p:childTnLst>
                                </p:cTn>
                              </p:par>
                            </p:childTnLst>
                          </p:cTn>
                        </p:par>
                        <p:par>
                          <p:cTn id="169" fill="hold">
                            <p:stCondLst>
                              <p:cond delay="0"/>
                            </p:stCondLst>
                            <p:childTnLst>
                              <p:par>
                                <p:cTn id="170" presetID="-1" presetClass="path" presetSubtype="0" accel="50000" decel="50000" fill="hold" nodeType="afterEffect">
                                  <p:stCondLst>
                                    <p:cond delay="1000"/>
                                  </p:stCondLst>
                                  <p:childTnLst>
                                    <p:animMotion origin="layout" path="M 0.000000 0.000000 L 0.182420 0.211574" pathEditMode="relative">
                                      <p:cBhvr>
                                        <p:cTn id="171" dur="500" fill="hold"/>
                                        <p:tgtEl>
                                          <p:spTgt spid="401"/>
                                        </p:tgtEl>
                                        <p:attrNameLst>
                                          <p:attrName>ppt_x</p:attrName>
                                          <p:attrName>ppt_y</p:attrName>
                                        </p:attrNameLst>
                                      </p:cBhvr>
                                    </p:animMotion>
                                  </p:childTnLst>
                                </p:cTn>
                              </p:par>
                            </p:childTnLst>
                          </p:cTn>
                        </p:par>
                      </p:childTnLst>
                    </p:cTn>
                  </p:par>
                  <p:par>
                    <p:cTn id="172" fill="hold">
                      <p:stCondLst>
                        <p:cond delay="indefinite"/>
                      </p:stCondLst>
                      <p:childTnLst>
                        <p:par>
                          <p:cTn id="173" fill="hold">
                            <p:stCondLst>
                              <p:cond delay="0"/>
                            </p:stCondLst>
                            <p:childTnLst>
                              <p:par>
                                <p:cTn id="174" presetID="10" presetClass="entr" fill="hold" grpId="28" nodeType="clickEffect">
                                  <p:stCondLst>
                                    <p:cond delay="0"/>
                                  </p:stCondLst>
                                  <p:iterate>
                                    <p:tmAbs val="0"/>
                                  </p:iterate>
                                  <p:childTnLst>
                                    <p:set>
                                      <p:cBhvr>
                                        <p:cTn id="175" fill="hold"/>
                                        <p:tgtEl>
                                          <p:spTgt spid="332">
                                            <p:txEl>
                                              <p:pRg st="3" end="3"/>
                                            </p:txEl>
                                          </p:spTgt>
                                        </p:tgtEl>
                                        <p:attrNameLst>
                                          <p:attrName>style.visibility</p:attrName>
                                        </p:attrNameLst>
                                      </p:cBhvr>
                                      <p:to>
                                        <p:strVal val="visible"/>
                                      </p:to>
                                    </p:set>
                                    <p:animEffect transition="in" filter="fade">
                                      <p:cBhvr>
                                        <p:cTn id="176" dur="500"/>
                                        <p:tgtEl>
                                          <p:spTgt spid="332">
                                            <p:txEl>
                                              <p:pRg st="3" end="3"/>
                                            </p:txEl>
                                          </p:spTgt>
                                        </p:tgtEl>
                                      </p:cBhvr>
                                    </p:animEffect>
                                  </p:childTnLst>
                                </p:cTn>
                              </p:par>
                            </p:childTnLst>
                          </p:cTn>
                        </p:par>
                        <p:par>
                          <p:cTn id="177" fill="hold">
                            <p:stCondLst>
                              <p:cond delay="0"/>
                            </p:stCondLst>
                            <p:childTnLst>
                              <p:par>
                                <p:cTn id="178" presetID="-1" presetClass="path" presetSubtype="0" accel="50000" decel="50000" fill="hold" nodeType="afterEffect">
                                  <p:stCondLst>
                                    <p:cond delay="0"/>
                                  </p:stCondLst>
                                  <p:childTnLst>
                                    <p:animMotion origin="layout" path="M 0.000000 0.000000 L -0.030341 0.213426" pathEditMode="relative">
                                      <p:cBhvr>
                                        <p:cTn id="179" dur="500" fill="hold"/>
                                        <p:tgtEl>
                                          <p:spTgt spid="39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1" animBg="1" advAuto="0"/>
      <p:bldP spid="332" grpId="28" build="p" bldLvl="5" animBg="1" advAuto="0"/>
      <p:bldP spid="369" grpId="27" animBg="1" advAuto="0"/>
      <p:bldP spid="372" grpId="8" animBg="1" advAuto="0"/>
      <p:bldP spid="375" grpId="9" animBg="1" advAuto="0"/>
      <p:bldP spid="378" grpId="10" animBg="1" advAuto="0"/>
      <p:bldP spid="381" grpId="18" animBg="1" advAuto="0"/>
      <p:bldP spid="384" grpId="19" animBg="1" advAuto="0"/>
      <p:bldP spid="387" grpId="20" animBg="1" advAuto="0"/>
      <p:bldP spid="390" grpId="21" animBg="1" advAuto="0"/>
      <p:bldP spid="391" grpId="5" animBg="1" advAuto="0"/>
      <p:bldP spid="392" grpId="4" animBg="1" advAuto="0"/>
      <p:bldP spid="393" grpId="15" animBg="1" advAuto="0"/>
      <p:bldP spid="394" grpId="17" animBg="1" advAuto="0"/>
      <p:bldP spid="395" grpId="14" animBg="1" advAuto="0"/>
      <p:bldP spid="396" grpId="16" animBg="1" advAuto="0"/>
      <p:bldP spid="397" grpId="6" animBg="1" advAuto="0"/>
      <p:bldP spid="400" grpId="11" animBg="1" advAuto="0"/>
      <p:bldP spid="401" grpId="7" animBg="1" advAuto="0"/>
      <p:bldP spid="404" grpId="2" animBg="1" advAuto="0"/>
      <p:bldP spid="407" grpId="12" animBg="1" advAuto="0"/>
      <p:bldP spid="410" grpId="25" animBg="1" advAuto="0"/>
      <p:bldP spid="411" grpId="26" animBg="1" advAuto="0"/>
      <p:bldP spid="412" grpId="3" animBg="1" advAuto="0"/>
      <p:bldP spid="413" grpId="13" animBg="1" advAuto="0"/>
      <p:bldP spid="414" grpId="22" animBg="1" advAuto="0"/>
      <p:bldP spid="414" grpId="29" animBg="1" advAuto="0"/>
      <p:bldP spid="415" grpId="24" animBg="1" advAuto="0"/>
      <p:bldP spid="415" grpId="31" animBg="1" advAuto="0"/>
      <p:bldP spid="417" grpId="23" animBg="1" advAuto="0"/>
      <p:bldP spid="417" grpId="3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Merging Two Sorted Arrays"/>
          <p:cNvSpPr txBox="1">
            <a:spLocks noGrp="1"/>
          </p:cNvSpPr>
          <p:nvPr>
            <p:ph type="title"/>
          </p:nvPr>
        </p:nvSpPr>
        <p:spPr>
          <a:prstGeom prst="rect">
            <a:avLst/>
          </a:prstGeom>
        </p:spPr>
        <p:txBody>
          <a:bodyPr/>
          <a:lstStyle/>
          <a:p>
            <a:r>
              <a:t>Merging Two Sorted Arrays</a:t>
            </a:r>
          </a:p>
        </p:txBody>
      </p:sp>
      <p:sp>
        <p:nvSpPr>
          <p:cNvPr id="423" name="For our implementation…"/>
          <p:cNvSpPr txBox="1">
            <a:spLocks noGrp="1"/>
          </p:cNvSpPr>
          <p:nvPr>
            <p:ph type="body" sz="half" idx="1"/>
          </p:nvPr>
        </p:nvSpPr>
        <p:spPr>
          <a:xfrm>
            <a:off x="38211" y="4357903"/>
            <a:ext cx="12153789" cy="8635538"/>
          </a:xfrm>
          <a:prstGeom prst="rect">
            <a:avLst/>
          </a:prstGeom>
        </p:spPr>
        <p:txBody>
          <a:bodyPr/>
          <a:lstStyle/>
          <a:p>
            <a:pPr>
              <a:spcBef>
                <a:spcPts val="5500"/>
              </a:spcBef>
              <a:buBlip>
                <a:blip r:embed="rId3"/>
              </a:buBlip>
            </a:pPr>
            <a:r>
              <a:t>For our implementation</a:t>
            </a:r>
          </a:p>
          <a:p>
            <a:pPr lvl="1">
              <a:spcBef>
                <a:spcPts val="5500"/>
              </a:spcBef>
              <a:buBlip>
                <a:blip r:embed="rId3"/>
              </a:buBlip>
            </a:pPr>
            <a:r>
              <a:t>The two sorted subarrays are adjacent sequences of elements in the same array</a:t>
            </a:r>
          </a:p>
          <a:p>
            <a:pPr lvl="1">
              <a:spcBef>
                <a:spcPts val="5500"/>
              </a:spcBef>
              <a:buBlip>
                <a:blip r:embed="rId3"/>
              </a:buBlip>
            </a:pPr>
            <a:r>
              <a:t>Copy elements into two temporary arrays</a:t>
            </a:r>
          </a:p>
          <a:p>
            <a:pPr lvl="1">
              <a:spcBef>
                <a:spcPts val="5500"/>
              </a:spcBef>
              <a:buBlip>
                <a:blip r:embed="rId3"/>
              </a:buBlip>
            </a:pPr>
            <a:r>
              <a:t>Merge elements back into the original array</a:t>
            </a:r>
          </a:p>
        </p:txBody>
      </p:sp>
      <p:grpSp>
        <p:nvGrpSpPr>
          <p:cNvPr id="460" name="Group"/>
          <p:cNvGrpSpPr/>
          <p:nvPr/>
        </p:nvGrpSpPr>
        <p:grpSpPr>
          <a:xfrm>
            <a:off x="14382750" y="7886700"/>
            <a:ext cx="9743460" cy="2527300"/>
            <a:chOff x="0" y="0"/>
            <a:chExt cx="9743459" cy="2527300"/>
          </a:xfrm>
        </p:grpSpPr>
        <p:grpSp>
          <p:nvGrpSpPr>
            <p:cNvPr id="436" name="Group"/>
            <p:cNvGrpSpPr/>
            <p:nvPr/>
          </p:nvGrpSpPr>
          <p:grpSpPr>
            <a:xfrm>
              <a:off x="0" y="0"/>
              <a:ext cx="5171460" cy="2527300"/>
              <a:chOff x="0" y="0"/>
              <a:chExt cx="5171459" cy="2527300"/>
            </a:xfrm>
          </p:grpSpPr>
          <p:grpSp>
            <p:nvGrpSpPr>
              <p:cNvPr id="428" name="Group"/>
              <p:cNvGrpSpPr/>
              <p:nvPr/>
            </p:nvGrpSpPr>
            <p:grpSpPr>
              <a:xfrm>
                <a:off x="2286000" y="0"/>
                <a:ext cx="2885460" cy="2527300"/>
                <a:chOff x="0" y="0"/>
                <a:chExt cx="2885459" cy="2527300"/>
              </a:xfrm>
            </p:grpSpPr>
            <p:sp>
              <p:nvSpPr>
                <p:cNvPr id="42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25" name="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sp>
              <p:nvSpPr>
                <p:cNvPr id="426"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27" name="3"/>
                <p:cNvSpPr/>
                <p:nvPr/>
              </p:nvSpPr>
              <p:spPr>
                <a:xfrm>
                  <a:off x="1615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grpSp>
            <p:nvGrpSpPr>
              <p:cNvPr id="435" name="Group"/>
              <p:cNvGrpSpPr/>
              <p:nvPr/>
            </p:nvGrpSpPr>
            <p:grpSpPr>
              <a:xfrm>
                <a:off x="0" y="0"/>
                <a:ext cx="2885460" cy="2527300"/>
                <a:chOff x="0" y="0"/>
                <a:chExt cx="2885459" cy="2527300"/>
              </a:xfrm>
            </p:grpSpPr>
            <p:grpSp>
              <p:nvGrpSpPr>
                <p:cNvPr id="431" name="Group"/>
                <p:cNvGrpSpPr/>
                <p:nvPr/>
              </p:nvGrpSpPr>
              <p:grpSpPr>
                <a:xfrm>
                  <a:off x="0" y="0"/>
                  <a:ext cx="1742460" cy="2527300"/>
                  <a:chOff x="0" y="0"/>
                  <a:chExt cx="1742459" cy="2527300"/>
                </a:xfrm>
              </p:grpSpPr>
              <p:sp>
                <p:nvSpPr>
                  <p:cNvPr id="42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30" name="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434" name="Group"/>
                <p:cNvGrpSpPr/>
                <p:nvPr/>
              </p:nvGrpSpPr>
              <p:grpSpPr>
                <a:xfrm>
                  <a:off x="1143000" y="0"/>
                  <a:ext cx="1742460" cy="2527300"/>
                  <a:chOff x="0" y="0"/>
                  <a:chExt cx="1742459" cy="2527300"/>
                </a:xfrm>
              </p:grpSpPr>
              <p:sp>
                <p:nvSpPr>
                  <p:cNvPr id="43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33" name="1"/>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grpSp>
        <p:grpSp>
          <p:nvGrpSpPr>
            <p:cNvPr id="459" name="Group"/>
            <p:cNvGrpSpPr/>
            <p:nvPr/>
          </p:nvGrpSpPr>
          <p:grpSpPr>
            <a:xfrm>
              <a:off x="4572000" y="0"/>
              <a:ext cx="5171460" cy="2527300"/>
              <a:chOff x="0" y="0"/>
              <a:chExt cx="5171459" cy="2527300"/>
            </a:xfrm>
          </p:grpSpPr>
          <p:grpSp>
            <p:nvGrpSpPr>
              <p:cNvPr id="447" name="Group"/>
              <p:cNvGrpSpPr/>
              <p:nvPr/>
            </p:nvGrpSpPr>
            <p:grpSpPr>
              <a:xfrm>
                <a:off x="0" y="0"/>
                <a:ext cx="2885460" cy="2527300"/>
                <a:chOff x="0" y="0"/>
                <a:chExt cx="2885459" cy="2527300"/>
              </a:xfrm>
            </p:grpSpPr>
            <p:grpSp>
              <p:nvGrpSpPr>
                <p:cNvPr id="441" name="Group"/>
                <p:cNvGrpSpPr/>
                <p:nvPr/>
              </p:nvGrpSpPr>
              <p:grpSpPr>
                <a:xfrm>
                  <a:off x="0" y="0"/>
                  <a:ext cx="1742460" cy="2527300"/>
                  <a:chOff x="0" y="0"/>
                  <a:chExt cx="1742459" cy="2527300"/>
                </a:xfrm>
              </p:grpSpPr>
              <p:grpSp>
                <p:nvGrpSpPr>
                  <p:cNvPr id="439" name="Group"/>
                  <p:cNvGrpSpPr/>
                  <p:nvPr/>
                </p:nvGrpSpPr>
                <p:grpSpPr>
                  <a:xfrm>
                    <a:off x="0" y="0"/>
                    <a:ext cx="1742460" cy="2527300"/>
                    <a:chOff x="0" y="0"/>
                    <a:chExt cx="1742459" cy="2527300"/>
                  </a:xfrm>
                </p:grpSpPr>
                <p:sp>
                  <p:nvSpPr>
                    <p:cNvPr id="43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38" name="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sp>
                <p:nvSpPr>
                  <p:cNvPr id="440"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446" name="Group"/>
                <p:cNvGrpSpPr/>
                <p:nvPr/>
              </p:nvGrpSpPr>
              <p:grpSpPr>
                <a:xfrm>
                  <a:off x="1143000" y="0"/>
                  <a:ext cx="1742460" cy="2527300"/>
                  <a:chOff x="0" y="0"/>
                  <a:chExt cx="1742459" cy="2527300"/>
                </a:xfrm>
              </p:grpSpPr>
              <p:grpSp>
                <p:nvGrpSpPr>
                  <p:cNvPr id="444" name="Group"/>
                  <p:cNvGrpSpPr/>
                  <p:nvPr/>
                </p:nvGrpSpPr>
                <p:grpSpPr>
                  <a:xfrm>
                    <a:off x="0" y="0"/>
                    <a:ext cx="1742460" cy="2527300"/>
                    <a:chOff x="0" y="0"/>
                    <a:chExt cx="1742459" cy="2527300"/>
                  </a:xfrm>
                </p:grpSpPr>
                <p:sp>
                  <p:nvSpPr>
                    <p:cNvPr id="44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43" name="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sp>
                <p:nvSpPr>
                  <p:cNvPr id="445"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nvGrpSpPr>
              <p:cNvPr id="458" name="Group"/>
              <p:cNvGrpSpPr/>
              <p:nvPr/>
            </p:nvGrpSpPr>
            <p:grpSpPr>
              <a:xfrm>
                <a:off x="2286000" y="0"/>
                <a:ext cx="2885460" cy="2527300"/>
                <a:chOff x="0" y="0"/>
                <a:chExt cx="2885459" cy="2527300"/>
              </a:xfrm>
            </p:grpSpPr>
            <p:grpSp>
              <p:nvGrpSpPr>
                <p:cNvPr id="452" name="Group"/>
                <p:cNvGrpSpPr/>
                <p:nvPr/>
              </p:nvGrpSpPr>
              <p:grpSpPr>
                <a:xfrm>
                  <a:off x="0" y="0"/>
                  <a:ext cx="1742460" cy="2527300"/>
                  <a:chOff x="0" y="0"/>
                  <a:chExt cx="1742459" cy="2527300"/>
                </a:xfrm>
              </p:grpSpPr>
              <p:grpSp>
                <p:nvGrpSpPr>
                  <p:cNvPr id="450" name="Group"/>
                  <p:cNvGrpSpPr/>
                  <p:nvPr/>
                </p:nvGrpSpPr>
                <p:grpSpPr>
                  <a:xfrm>
                    <a:off x="0" y="0"/>
                    <a:ext cx="1742460" cy="2527300"/>
                    <a:chOff x="0" y="0"/>
                    <a:chExt cx="1742459" cy="2527300"/>
                  </a:xfrm>
                </p:grpSpPr>
                <p:sp>
                  <p:nvSpPr>
                    <p:cNvPr id="44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49" name="6"/>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sp>
                <p:nvSpPr>
                  <p:cNvPr id="451" name="Text"/>
                  <p:cNvSpPr/>
                  <p:nvPr/>
                </p:nvSpPr>
                <p:spPr>
                  <a:xfrm>
                    <a:off x="466780" y="41910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457" name="Group"/>
                <p:cNvGrpSpPr/>
                <p:nvPr/>
              </p:nvGrpSpPr>
              <p:grpSpPr>
                <a:xfrm>
                  <a:off x="1143000" y="0"/>
                  <a:ext cx="1742460" cy="2527300"/>
                  <a:chOff x="0" y="0"/>
                  <a:chExt cx="1742459" cy="2527300"/>
                </a:xfrm>
              </p:grpSpPr>
              <p:grpSp>
                <p:nvGrpSpPr>
                  <p:cNvPr id="455" name="Group"/>
                  <p:cNvGrpSpPr/>
                  <p:nvPr/>
                </p:nvGrpSpPr>
                <p:grpSpPr>
                  <a:xfrm>
                    <a:off x="0" y="0"/>
                    <a:ext cx="1742460" cy="2527300"/>
                    <a:chOff x="0" y="0"/>
                    <a:chExt cx="1742459" cy="2527300"/>
                  </a:xfrm>
                </p:grpSpPr>
                <p:sp>
                  <p:nvSpPr>
                    <p:cNvPr id="45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54" name="7"/>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456"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grpSp>
      <p:grpSp>
        <p:nvGrpSpPr>
          <p:cNvPr id="463" name="Group"/>
          <p:cNvGrpSpPr/>
          <p:nvPr/>
        </p:nvGrpSpPr>
        <p:grpSpPr>
          <a:xfrm>
            <a:off x="13430250" y="4953000"/>
            <a:ext cx="952500" cy="1596994"/>
            <a:chOff x="0" y="0"/>
            <a:chExt cx="952500" cy="1596994"/>
          </a:xfrm>
        </p:grpSpPr>
        <p:sp>
          <p:nvSpPr>
            <p:cNvPr id="46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62" name="0"/>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466" name="Group"/>
          <p:cNvGrpSpPr/>
          <p:nvPr/>
        </p:nvGrpSpPr>
        <p:grpSpPr>
          <a:xfrm>
            <a:off x="14573250" y="4953000"/>
            <a:ext cx="952500" cy="1596994"/>
            <a:chOff x="0" y="0"/>
            <a:chExt cx="952500" cy="1596994"/>
          </a:xfrm>
        </p:grpSpPr>
        <p:sp>
          <p:nvSpPr>
            <p:cNvPr id="464"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65" name="1"/>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469" name="Group"/>
          <p:cNvGrpSpPr/>
          <p:nvPr/>
        </p:nvGrpSpPr>
        <p:grpSpPr>
          <a:xfrm>
            <a:off x="15716250" y="4953000"/>
            <a:ext cx="952500" cy="1558894"/>
            <a:chOff x="0" y="0"/>
            <a:chExt cx="952500" cy="1558894"/>
          </a:xfrm>
        </p:grpSpPr>
        <p:sp>
          <p:nvSpPr>
            <p:cNvPr id="46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68" name="2"/>
            <p:cNvSpPr/>
            <p:nvPr/>
          </p:nvSpPr>
          <p:spPr>
            <a:xfrm>
              <a:off x="275590" y="9176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472" name="Group"/>
          <p:cNvGrpSpPr/>
          <p:nvPr/>
        </p:nvGrpSpPr>
        <p:grpSpPr>
          <a:xfrm>
            <a:off x="19716750" y="4953000"/>
            <a:ext cx="952500" cy="1596994"/>
            <a:chOff x="0" y="0"/>
            <a:chExt cx="952500" cy="1596994"/>
          </a:xfrm>
        </p:grpSpPr>
        <p:sp>
          <p:nvSpPr>
            <p:cNvPr id="470"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71" name="0"/>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0</a:t>
              </a:r>
            </a:p>
          </p:txBody>
        </p:sp>
      </p:grpSp>
      <p:grpSp>
        <p:nvGrpSpPr>
          <p:cNvPr id="475" name="Group"/>
          <p:cNvGrpSpPr/>
          <p:nvPr/>
        </p:nvGrpSpPr>
        <p:grpSpPr>
          <a:xfrm>
            <a:off x="20859750" y="4953000"/>
            <a:ext cx="952500" cy="1596994"/>
            <a:chOff x="0" y="0"/>
            <a:chExt cx="952500" cy="1596994"/>
          </a:xfrm>
        </p:grpSpPr>
        <p:sp>
          <p:nvSpPr>
            <p:cNvPr id="47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74" name="1"/>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a:t>
              </a:r>
            </a:p>
          </p:txBody>
        </p:sp>
      </p:grpSp>
      <p:grpSp>
        <p:nvGrpSpPr>
          <p:cNvPr id="478" name="Group"/>
          <p:cNvGrpSpPr/>
          <p:nvPr/>
        </p:nvGrpSpPr>
        <p:grpSpPr>
          <a:xfrm>
            <a:off x="22002750" y="4953000"/>
            <a:ext cx="952500" cy="1596994"/>
            <a:chOff x="0" y="0"/>
            <a:chExt cx="952500" cy="1596994"/>
          </a:xfrm>
        </p:grpSpPr>
        <p:sp>
          <p:nvSpPr>
            <p:cNvPr id="47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77" name="2"/>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2</a:t>
              </a:r>
            </a:p>
          </p:txBody>
        </p:sp>
      </p:grpSp>
      <p:grpSp>
        <p:nvGrpSpPr>
          <p:cNvPr id="481" name="Group"/>
          <p:cNvGrpSpPr/>
          <p:nvPr/>
        </p:nvGrpSpPr>
        <p:grpSpPr>
          <a:xfrm>
            <a:off x="23145750" y="4953000"/>
            <a:ext cx="952500" cy="1596994"/>
            <a:chOff x="0" y="0"/>
            <a:chExt cx="952500" cy="1596994"/>
          </a:xfrm>
        </p:grpSpPr>
        <p:sp>
          <p:nvSpPr>
            <p:cNvPr id="47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80" name="3"/>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sp>
        <p:nvSpPr>
          <p:cNvPr id="482" name="4"/>
          <p:cNvSpPr/>
          <p:nvPr/>
        </p:nvSpPr>
        <p:spPr>
          <a:xfrm>
            <a:off x="13563627" y="4991100"/>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483" name="11"/>
          <p:cNvSpPr/>
          <p:nvPr/>
        </p:nvSpPr>
        <p:spPr>
          <a:xfrm>
            <a:off x="20859750" y="4991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484" name="67"/>
          <p:cNvSpPr/>
          <p:nvPr/>
        </p:nvSpPr>
        <p:spPr>
          <a:xfrm>
            <a:off x="23183850" y="4991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485" name="9"/>
          <p:cNvSpPr/>
          <p:nvPr/>
        </p:nvSpPr>
        <p:spPr>
          <a:xfrm>
            <a:off x="19964427" y="4991100"/>
            <a:ext cx="514407"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486" name="33"/>
          <p:cNvSpPr/>
          <p:nvPr/>
        </p:nvSpPr>
        <p:spPr>
          <a:xfrm>
            <a:off x="22002750" y="4991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sp>
        <p:nvSpPr>
          <p:cNvPr id="487" name="25"/>
          <p:cNvSpPr/>
          <p:nvPr/>
        </p:nvSpPr>
        <p:spPr>
          <a:xfrm>
            <a:off x="15735300" y="4991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grpSp>
        <p:nvGrpSpPr>
          <p:cNvPr id="490" name="Group"/>
          <p:cNvGrpSpPr/>
          <p:nvPr/>
        </p:nvGrpSpPr>
        <p:grpSpPr>
          <a:xfrm>
            <a:off x="16859250" y="4953000"/>
            <a:ext cx="952500" cy="1558894"/>
            <a:chOff x="0" y="0"/>
            <a:chExt cx="952500" cy="1558894"/>
          </a:xfrm>
        </p:grpSpPr>
        <p:sp>
          <p:nvSpPr>
            <p:cNvPr id="48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89" name="3"/>
            <p:cNvSpPr/>
            <p:nvPr/>
          </p:nvSpPr>
          <p:spPr>
            <a:xfrm>
              <a:off x="275590" y="9176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3</a:t>
              </a:r>
            </a:p>
          </p:txBody>
        </p:sp>
      </p:grpSp>
      <p:sp>
        <p:nvSpPr>
          <p:cNvPr id="491" name="53"/>
          <p:cNvSpPr/>
          <p:nvPr/>
        </p:nvSpPr>
        <p:spPr>
          <a:xfrm>
            <a:off x="16878300" y="4991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grpSp>
        <p:nvGrpSpPr>
          <p:cNvPr id="494" name="Group"/>
          <p:cNvGrpSpPr/>
          <p:nvPr/>
        </p:nvGrpSpPr>
        <p:grpSpPr>
          <a:xfrm>
            <a:off x="11417742" y="3829050"/>
            <a:ext cx="1270001" cy="2495550"/>
            <a:chOff x="997098" y="0"/>
            <a:chExt cx="1270000" cy="2495550"/>
          </a:xfrm>
        </p:grpSpPr>
        <p:sp>
          <p:nvSpPr>
            <p:cNvPr id="492" name="Square"/>
            <p:cNvSpPr/>
            <p:nvPr/>
          </p:nvSpPr>
          <p:spPr>
            <a:xfrm>
              <a:off x="1066505"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93" name="theArray"/>
            <p:cNvSpPr/>
            <p:nvPr/>
          </p:nvSpPr>
          <p:spPr>
            <a:xfrm>
              <a:off x="997098" y="12255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theArray</a:t>
              </a:r>
            </a:p>
          </p:txBody>
        </p:sp>
      </p:grpSp>
      <p:grpSp>
        <p:nvGrpSpPr>
          <p:cNvPr id="497" name="Group"/>
          <p:cNvGrpSpPr/>
          <p:nvPr/>
        </p:nvGrpSpPr>
        <p:grpSpPr>
          <a:xfrm>
            <a:off x="13373100" y="9658350"/>
            <a:ext cx="1733033" cy="2546350"/>
            <a:chOff x="534066" y="0"/>
            <a:chExt cx="1733032" cy="2546350"/>
          </a:xfrm>
        </p:grpSpPr>
        <p:sp>
          <p:nvSpPr>
            <p:cNvPr id="495" name="Square"/>
            <p:cNvSpPr/>
            <p:nvPr/>
          </p:nvSpPr>
          <p:spPr>
            <a:xfrm>
              <a:off x="534066"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496" name="theArray"/>
            <p:cNvSpPr/>
            <p:nvPr/>
          </p:nvSpPr>
          <p:spPr>
            <a:xfrm>
              <a:off x="997098" y="12763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theArray</a:t>
              </a:r>
            </a:p>
          </p:txBody>
        </p:sp>
      </p:grpSp>
      <p:sp>
        <p:nvSpPr>
          <p:cNvPr id="498" name="Line"/>
          <p:cNvSpPr/>
          <p:nvPr/>
        </p:nvSpPr>
        <p:spPr>
          <a:xfrm flipH="1">
            <a:off x="13843000" y="8839200"/>
            <a:ext cx="749299" cy="1295400"/>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515" name="Group"/>
          <p:cNvGrpSpPr/>
          <p:nvPr/>
        </p:nvGrpSpPr>
        <p:grpSpPr>
          <a:xfrm>
            <a:off x="17983200" y="4953000"/>
            <a:ext cx="4381500" cy="1596994"/>
            <a:chOff x="0" y="0"/>
            <a:chExt cx="4381500" cy="1596993"/>
          </a:xfrm>
        </p:grpSpPr>
        <p:grpSp>
          <p:nvGrpSpPr>
            <p:cNvPr id="501" name="Group"/>
            <p:cNvGrpSpPr/>
            <p:nvPr/>
          </p:nvGrpSpPr>
          <p:grpSpPr>
            <a:xfrm>
              <a:off x="0" y="0"/>
              <a:ext cx="952500" cy="1596994"/>
              <a:chOff x="0" y="0"/>
              <a:chExt cx="952500" cy="1596994"/>
            </a:xfrm>
          </p:grpSpPr>
          <p:sp>
            <p:nvSpPr>
              <p:cNvPr id="499"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00" name="4"/>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4</a:t>
                </a:r>
              </a:p>
            </p:txBody>
          </p:sp>
        </p:grpSp>
        <p:grpSp>
          <p:nvGrpSpPr>
            <p:cNvPr id="504" name="Group"/>
            <p:cNvGrpSpPr/>
            <p:nvPr/>
          </p:nvGrpSpPr>
          <p:grpSpPr>
            <a:xfrm>
              <a:off x="1143000" y="0"/>
              <a:ext cx="952500" cy="1596994"/>
              <a:chOff x="0" y="0"/>
              <a:chExt cx="952500" cy="1596994"/>
            </a:xfrm>
          </p:grpSpPr>
          <p:sp>
            <p:nvSpPr>
              <p:cNvPr id="50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03" name="5"/>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5</a:t>
                </a:r>
              </a:p>
            </p:txBody>
          </p:sp>
        </p:grpSp>
        <p:grpSp>
          <p:nvGrpSpPr>
            <p:cNvPr id="507" name="Group"/>
            <p:cNvGrpSpPr/>
            <p:nvPr/>
          </p:nvGrpSpPr>
          <p:grpSpPr>
            <a:xfrm>
              <a:off x="2286000" y="0"/>
              <a:ext cx="952500" cy="1596994"/>
              <a:chOff x="0" y="0"/>
              <a:chExt cx="952500" cy="1596994"/>
            </a:xfrm>
          </p:grpSpPr>
          <p:sp>
            <p:nvSpPr>
              <p:cNvPr id="505"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06" name="6"/>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6</a:t>
                </a:r>
              </a:p>
            </p:txBody>
          </p:sp>
        </p:grpSp>
        <p:grpSp>
          <p:nvGrpSpPr>
            <p:cNvPr id="510" name="Group"/>
            <p:cNvGrpSpPr/>
            <p:nvPr/>
          </p:nvGrpSpPr>
          <p:grpSpPr>
            <a:xfrm>
              <a:off x="3429000" y="0"/>
              <a:ext cx="952500" cy="1596994"/>
              <a:chOff x="0" y="0"/>
              <a:chExt cx="952500" cy="1596994"/>
            </a:xfrm>
          </p:grpSpPr>
          <p:sp>
            <p:nvSpPr>
              <p:cNvPr id="50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09" name="7"/>
              <p:cNvSpPr/>
              <p:nvPr/>
            </p:nvSpPr>
            <p:spPr>
              <a:xfrm>
                <a:off x="275590" y="955706"/>
                <a:ext cx="393739" cy="641289"/>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7</a:t>
                </a:r>
              </a:p>
            </p:txBody>
          </p:sp>
        </p:grpSp>
        <p:sp>
          <p:nvSpPr>
            <p:cNvPr id="511" name="11"/>
            <p:cNvSpPr/>
            <p:nvPr/>
          </p:nvSpPr>
          <p:spPr>
            <a:xfrm>
              <a:off x="11537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512" name="67"/>
            <p:cNvSpPr/>
            <p:nvPr/>
          </p:nvSpPr>
          <p:spPr>
            <a:xfrm>
              <a:off x="34778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513" name="9"/>
            <p:cNvSpPr/>
            <p:nvPr/>
          </p:nvSpPr>
          <p:spPr>
            <a:xfrm>
              <a:off x="254635" y="48728"/>
              <a:ext cx="500436"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a:t>
              </a:r>
            </a:p>
          </p:txBody>
        </p:sp>
        <p:sp>
          <p:nvSpPr>
            <p:cNvPr id="514" name="33"/>
            <p:cNvSpPr/>
            <p:nvPr/>
          </p:nvSpPr>
          <p:spPr>
            <a:xfrm>
              <a:off x="2296796" y="48728"/>
              <a:ext cx="835770" cy="8550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sp>
        <p:nvSpPr>
          <p:cNvPr id="516" name="13"/>
          <p:cNvSpPr/>
          <p:nvPr/>
        </p:nvSpPr>
        <p:spPr>
          <a:xfrm>
            <a:off x="14592300" y="4991100"/>
            <a:ext cx="857362"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13</a:t>
            </a:r>
          </a:p>
        </p:txBody>
      </p:sp>
      <p:grpSp>
        <p:nvGrpSpPr>
          <p:cNvPr id="519" name="Group"/>
          <p:cNvGrpSpPr/>
          <p:nvPr/>
        </p:nvGrpSpPr>
        <p:grpSpPr>
          <a:xfrm>
            <a:off x="17638459" y="3383471"/>
            <a:ext cx="1292842" cy="2427817"/>
            <a:chOff x="1225736" y="0"/>
            <a:chExt cx="1292840" cy="2427816"/>
          </a:xfrm>
        </p:grpSpPr>
        <p:sp>
          <p:nvSpPr>
            <p:cNvPr id="517" name="Square"/>
            <p:cNvSpPr/>
            <p:nvPr/>
          </p:nvSpPr>
          <p:spPr>
            <a:xfrm>
              <a:off x="1566076" y="0"/>
              <a:ext cx="952501" cy="952500"/>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18" name="rightArray"/>
            <p:cNvSpPr/>
            <p:nvPr/>
          </p:nvSpPr>
          <p:spPr>
            <a:xfrm>
              <a:off x="1225736" y="1157816"/>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rightArray</a:t>
              </a:r>
            </a:p>
          </p:txBody>
        </p:sp>
      </p:grpSp>
      <p:sp>
        <p:nvSpPr>
          <p:cNvPr id="520" name="Line"/>
          <p:cNvSpPr/>
          <p:nvPr/>
        </p:nvSpPr>
        <p:spPr>
          <a:xfrm flipH="1" flipV="1">
            <a:off x="18492323" y="3903043"/>
            <a:ext cx="1543878" cy="1328279"/>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523" name="Group"/>
          <p:cNvGrpSpPr/>
          <p:nvPr/>
        </p:nvGrpSpPr>
        <p:grpSpPr>
          <a:xfrm>
            <a:off x="11430146" y="3829050"/>
            <a:ext cx="1270001" cy="2495550"/>
            <a:chOff x="1111417" y="0"/>
            <a:chExt cx="1270000" cy="2495550"/>
          </a:xfrm>
        </p:grpSpPr>
        <p:sp>
          <p:nvSpPr>
            <p:cNvPr id="521" name="Square"/>
            <p:cNvSpPr/>
            <p:nvPr/>
          </p:nvSpPr>
          <p:spPr>
            <a:xfrm>
              <a:off x="1180824" y="0"/>
              <a:ext cx="952501" cy="952500"/>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22" name="leftArray"/>
            <p:cNvSpPr/>
            <p:nvPr/>
          </p:nvSpPr>
          <p:spPr>
            <a:xfrm>
              <a:off x="1111417" y="12255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leftArray</a:t>
              </a:r>
            </a:p>
          </p:txBody>
        </p:sp>
      </p:grpSp>
      <p:sp>
        <p:nvSpPr>
          <p:cNvPr id="524" name="Line"/>
          <p:cNvSpPr/>
          <p:nvPr/>
        </p:nvSpPr>
        <p:spPr>
          <a:xfrm flipH="1" flipV="1">
            <a:off x="12020729" y="4354287"/>
            <a:ext cx="1542871" cy="1074964"/>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423">
                                            <p:bg/>
                                          </p:spTgt>
                                        </p:tgtEl>
                                        <p:attrNameLst>
                                          <p:attrName>style.visibility</p:attrName>
                                        </p:attrNameLst>
                                      </p:cBhvr>
                                      <p:to>
                                        <p:strVal val="visible"/>
                                      </p:to>
                                    </p:set>
                                    <p:animEffect transition="in" filter="fade">
                                      <p:cBhvr>
                                        <p:cTn id="7" dur="500"/>
                                        <p:tgtEl>
                                          <p:spTgt spid="423">
                                            <p:bg/>
                                          </p:spTgt>
                                        </p:tgtEl>
                                      </p:cBhvr>
                                    </p:animEffect>
                                  </p:childTnLst>
                                </p:cTn>
                              </p:par>
                              <p:par>
                                <p:cTn id="8" presetID="10" presetClass="entr" presetSubtype="0" fill="hold" grpId="1" nodeType="withEffect">
                                  <p:stCondLst>
                                    <p:cond delay="0"/>
                                  </p:stCondLst>
                                  <p:iterate>
                                    <p:tmAbs val="0"/>
                                  </p:iterate>
                                  <p:childTnLst>
                                    <p:set>
                                      <p:cBhvr>
                                        <p:cTn id="9" fill="hold"/>
                                        <p:tgtEl>
                                          <p:spTgt spid="423">
                                            <p:txEl>
                                              <p:pRg st="0" end="0"/>
                                            </p:txEl>
                                          </p:spTgt>
                                        </p:tgtEl>
                                        <p:attrNameLst>
                                          <p:attrName>style.visibility</p:attrName>
                                        </p:attrNameLst>
                                      </p:cBhvr>
                                      <p:to>
                                        <p:strVal val="visible"/>
                                      </p:to>
                                    </p:set>
                                    <p:animEffect transition="in" filter="fade">
                                      <p:cBhvr>
                                        <p:cTn id="10" dur="500"/>
                                        <p:tgtEl>
                                          <p:spTgt spid="423">
                                            <p:txEl>
                                              <p:pRg st="0" end="0"/>
                                            </p:txEl>
                                          </p:spTgt>
                                        </p:tgtEl>
                                      </p:cBhvr>
                                    </p:animEffect>
                                  </p:childTnLst>
                                </p:cTn>
                              </p:par>
                            </p:childTnLst>
                          </p:cTn>
                        </p:par>
                        <p:par>
                          <p:cTn id="11" fill="hold">
                            <p:stCondLst>
                              <p:cond delay="500"/>
                            </p:stCondLst>
                            <p:childTnLst>
                              <p:par>
                                <p:cTn id="12" presetID="23" presetClass="entr" presetSubtype="16" fill="hold" grpId="2" nodeType="afterEffect">
                                  <p:stCondLst>
                                    <p:cond delay="0"/>
                                  </p:stCondLst>
                                  <p:iterate>
                                    <p:tmAbs val="0"/>
                                  </p:iterate>
                                  <p:childTnLst>
                                    <p:set>
                                      <p:cBhvr>
                                        <p:cTn id="13" fill="hold"/>
                                        <p:tgtEl>
                                          <p:spTgt spid="494"/>
                                        </p:tgtEl>
                                        <p:attrNameLst>
                                          <p:attrName>style.visibility</p:attrName>
                                        </p:attrNameLst>
                                      </p:cBhvr>
                                      <p:to>
                                        <p:strVal val="visible"/>
                                      </p:to>
                                    </p:set>
                                    <p:anim calcmode="lin" valueType="num">
                                      <p:cBhvr>
                                        <p:cTn id="14" dur="500" fill="hold"/>
                                        <p:tgtEl>
                                          <p:spTgt spid="494"/>
                                        </p:tgtEl>
                                        <p:attrNameLst>
                                          <p:attrName>ppt_w</p:attrName>
                                        </p:attrNameLst>
                                      </p:cBhvr>
                                      <p:tavLst>
                                        <p:tav tm="0">
                                          <p:val>
                                            <p:fltVal val="0"/>
                                          </p:val>
                                        </p:tav>
                                        <p:tav tm="100000">
                                          <p:val>
                                            <p:strVal val="#ppt_w"/>
                                          </p:val>
                                        </p:tav>
                                      </p:tavLst>
                                    </p:anim>
                                    <p:anim calcmode="lin" valueType="num">
                                      <p:cBhvr>
                                        <p:cTn id="15" dur="500" fill="hold"/>
                                        <p:tgtEl>
                                          <p:spTgt spid="494"/>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22" presetClass="entr" presetSubtype="8" fill="hold" grpId="3" nodeType="afterEffect">
                                  <p:stCondLst>
                                    <p:cond delay="0"/>
                                  </p:stCondLst>
                                  <p:iterate>
                                    <p:tmAbs val="0"/>
                                  </p:iterate>
                                  <p:childTnLst>
                                    <p:set>
                                      <p:cBhvr>
                                        <p:cTn id="18" fill="hold"/>
                                        <p:tgtEl>
                                          <p:spTgt spid="524"/>
                                        </p:tgtEl>
                                        <p:attrNameLst>
                                          <p:attrName>style.visibility</p:attrName>
                                        </p:attrNameLst>
                                      </p:cBhvr>
                                      <p:to>
                                        <p:strVal val="visible"/>
                                      </p:to>
                                    </p:set>
                                    <p:animEffect transition="in" filter="wipe(left)">
                                      <p:cBhvr>
                                        <p:cTn id="19" dur="500"/>
                                        <p:tgtEl>
                                          <p:spTgt spid="524"/>
                                        </p:tgtEl>
                                      </p:cBhvr>
                                    </p:animEffect>
                                  </p:childTnLst>
                                </p:cTn>
                              </p:par>
                            </p:childTnLst>
                          </p:cTn>
                        </p:par>
                        <p:par>
                          <p:cTn id="20" fill="hold">
                            <p:stCondLst>
                              <p:cond delay="1500"/>
                            </p:stCondLst>
                            <p:childTnLst>
                              <p:par>
                                <p:cTn id="21" presetID="10" presetClass="entr" fill="hold" grpId="4" nodeType="afterEffect">
                                  <p:stCondLst>
                                    <p:cond delay="0"/>
                                  </p:stCondLst>
                                  <p:iterate>
                                    <p:tmAbs val="0"/>
                                  </p:iterate>
                                  <p:childTnLst>
                                    <p:set>
                                      <p:cBhvr>
                                        <p:cTn id="22" fill="hold"/>
                                        <p:tgtEl>
                                          <p:spTgt spid="482"/>
                                        </p:tgtEl>
                                        <p:attrNameLst>
                                          <p:attrName>style.visibility</p:attrName>
                                        </p:attrNameLst>
                                      </p:cBhvr>
                                      <p:to>
                                        <p:strVal val="visible"/>
                                      </p:to>
                                    </p:set>
                                    <p:animEffect transition="in" filter="fade">
                                      <p:cBhvr>
                                        <p:cTn id="23" dur="500"/>
                                        <p:tgtEl>
                                          <p:spTgt spid="482"/>
                                        </p:tgtEl>
                                      </p:cBhvr>
                                    </p:animEffect>
                                  </p:childTnLst>
                                </p:cTn>
                              </p:par>
                            </p:childTnLst>
                          </p:cTn>
                        </p:par>
                        <p:par>
                          <p:cTn id="24" fill="hold">
                            <p:stCondLst>
                              <p:cond delay="2000"/>
                            </p:stCondLst>
                            <p:childTnLst>
                              <p:par>
                                <p:cTn id="25" presetID="10" presetClass="entr" fill="hold" grpId="5" nodeType="afterEffect">
                                  <p:stCondLst>
                                    <p:cond delay="0"/>
                                  </p:stCondLst>
                                  <p:iterate>
                                    <p:tmAbs val="0"/>
                                  </p:iterate>
                                  <p:childTnLst>
                                    <p:set>
                                      <p:cBhvr>
                                        <p:cTn id="26" fill="hold"/>
                                        <p:tgtEl>
                                          <p:spTgt spid="516"/>
                                        </p:tgtEl>
                                        <p:attrNameLst>
                                          <p:attrName>style.visibility</p:attrName>
                                        </p:attrNameLst>
                                      </p:cBhvr>
                                      <p:to>
                                        <p:strVal val="visible"/>
                                      </p:to>
                                    </p:set>
                                    <p:animEffect transition="in" filter="fade">
                                      <p:cBhvr>
                                        <p:cTn id="27" dur="500"/>
                                        <p:tgtEl>
                                          <p:spTgt spid="516"/>
                                        </p:tgtEl>
                                      </p:cBhvr>
                                    </p:animEffect>
                                  </p:childTnLst>
                                </p:cTn>
                              </p:par>
                            </p:childTnLst>
                          </p:cTn>
                        </p:par>
                        <p:par>
                          <p:cTn id="28" fill="hold">
                            <p:stCondLst>
                              <p:cond delay="2500"/>
                            </p:stCondLst>
                            <p:childTnLst>
                              <p:par>
                                <p:cTn id="29" presetID="10" presetClass="entr" fill="hold" grpId="6" nodeType="afterEffect">
                                  <p:stCondLst>
                                    <p:cond delay="0"/>
                                  </p:stCondLst>
                                  <p:iterate>
                                    <p:tmAbs val="0"/>
                                  </p:iterate>
                                  <p:childTnLst>
                                    <p:set>
                                      <p:cBhvr>
                                        <p:cTn id="30" fill="hold"/>
                                        <p:tgtEl>
                                          <p:spTgt spid="487"/>
                                        </p:tgtEl>
                                        <p:attrNameLst>
                                          <p:attrName>style.visibility</p:attrName>
                                        </p:attrNameLst>
                                      </p:cBhvr>
                                      <p:to>
                                        <p:strVal val="visible"/>
                                      </p:to>
                                    </p:set>
                                    <p:animEffect transition="in" filter="fade">
                                      <p:cBhvr>
                                        <p:cTn id="31" dur="500"/>
                                        <p:tgtEl>
                                          <p:spTgt spid="487"/>
                                        </p:tgtEl>
                                      </p:cBhvr>
                                    </p:animEffect>
                                  </p:childTnLst>
                                </p:cTn>
                              </p:par>
                            </p:childTnLst>
                          </p:cTn>
                        </p:par>
                        <p:par>
                          <p:cTn id="32" fill="hold">
                            <p:stCondLst>
                              <p:cond delay="3000"/>
                            </p:stCondLst>
                            <p:childTnLst>
                              <p:par>
                                <p:cTn id="33" presetID="10" presetClass="entr" fill="hold" grpId="7" nodeType="afterEffect">
                                  <p:stCondLst>
                                    <p:cond delay="0"/>
                                  </p:stCondLst>
                                  <p:iterate>
                                    <p:tmAbs val="0"/>
                                  </p:iterate>
                                  <p:childTnLst>
                                    <p:set>
                                      <p:cBhvr>
                                        <p:cTn id="34" fill="hold"/>
                                        <p:tgtEl>
                                          <p:spTgt spid="491"/>
                                        </p:tgtEl>
                                        <p:attrNameLst>
                                          <p:attrName>style.visibility</p:attrName>
                                        </p:attrNameLst>
                                      </p:cBhvr>
                                      <p:to>
                                        <p:strVal val="visible"/>
                                      </p:to>
                                    </p:set>
                                    <p:animEffect transition="in" filter="fade">
                                      <p:cBhvr>
                                        <p:cTn id="35" dur="500"/>
                                        <p:tgtEl>
                                          <p:spTgt spid="491"/>
                                        </p:tgtEl>
                                      </p:cBhvr>
                                    </p:animEffect>
                                  </p:childTnLst>
                                </p:cTn>
                              </p:par>
                            </p:childTnLst>
                          </p:cTn>
                        </p:par>
                        <p:par>
                          <p:cTn id="36" fill="hold">
                            <p:stCondLst>
                              <p:cond delay="3500"/>
                            </p:stCondLst>
                            <p:childTnLst>
                              <p:par>
                                <p:cTn id="37" presetID="10" presetClass="entr" fill="hold" grpId="1" nodeType="afterEffect">
                                  <p:stCondLst>
                                    <p:cond delay="0"/>
                                  </p:stCondLst>
                                  <p:iterate>
                                    <p:tmAbs val="0"/>
                                  </p:iterate>
                                  <p:childTnLst>
                                    <p:set>
                                      <p:cBhvr>
                                        <p:cTn id="38" fill="hold"/>
                                        <p:tgtEl>
                                          <p:spTgt spid="423">
                                            <p:txEl>
                                              <p:pRg st="1" end="1"/>
                                            </p:txEl>
                                          </p:spTgt>
                                        </p:tgtEl>
                                        <p:attrNameLst>
                                          <p:attrName>style.visibility</p:attrName>
                                        </p:attrNameLst>
                                      </p:cBhvr>
                                      <p:to>
                                        <p:strVal val="visible"/>
                                      </p:to>
                                    </p:set>
                                    <p:animEffect transition="in" filter="fade">
                                      <p:cBhvr>
                                        <p:cTn id="39" dur="500"/>
                                        <p:tgtEl>
                                          <p:spTgt spid="423">
                                            <p:txEl>
                                              <p:pRg st="1" end="1"/>
                                            </p:txEl>
                                          </p:spTgt>
                                        </p:tgtEl>
                                      </p:cBhvr>
                                    </p:animEffect>
                                  </p:childTnLst>
                                </p:cTn>
                              </p:par>
                            </p:childTnLst>
                          </p:cTn>
                        </p:par>
                        <p:par>
                          <p:cTn id="40" fill="hold">
                            <p:stCondLst>
                              <p:cond delay="4000"/>
                            </p:stCondLst>
                            <p:childTnLst>
                              <p:par>
                                <p:cTn id="41" presetID="10" presetClass="entr" fill="hold" grpId="8" nodeType="afterEffect">
                                  <p:stCondLst>
                                    <p:cond delay="0"/>
                                  </p:stCondLst>
                                  <p:iterate>
                                    <p:tmAbs val="0"/>
                                  </p:iterate>
                                  <p:childTnLst>
                                    <p:set>
                                      <p:cBhvr>
                                        <p:cTn id="42" fill="hold"/>
                                        <p:tgtEl>
                                          <p:spTgt spid="463"/>
                                        </p:tgtEl>
                                        <p:attrNameLst>
                                          <p:attrName>style.visibility</p:attrName>
                                        </p:attrNameLst>
                                      </p:cBhvr>
                                      <p:to>
                                        <p:strVal val="visible"/>
                                      </p:to>
                                    </p:set>
                                    <p:animEffect transition="in" filter="fade">
                                      <p:cBhvr>
                                        <p:cTn id="43" dur="500"/>
                                        <p:tgtEl>
                                          <p:spTgt spid="463"/>
                                        </p:tgtEl>
                                      </p:cBhvr>
                                    </p:animEffect>
                                  </p:childTnLst>
                                </p:cTn>
                              </p:par>
                            </p:childTnLst>
                          </p:cTn>
                        </p:par>
                        <p:par>
                          <p:cTn id="44" fill="hold">
                            <p:stCondLst>
                              <p:cond delay="4500"/>
                            </p:stCondLst>
                            <p:childTnLst>
                              <p:par>
                                <p:cTn id="45" presetID="10" presetClass="entr" fill="hold" grpId="9" nodeType="afterEffect">
                                  <p:stCondLst>
                                    <p:cond delay="0"/>
                                  </p:stCondLst>
                                  <p:iterate>
                                    <p:tmAbs val="0"/>
                                  </p:iterate>
                                  <p:childTnLst>
                                    <p:set>
                                      <p:cBhvr>
                                        <p:cTn id="46" fill="hold"/>
                                        <p:tgtEl>
                                          <p:spTgt spid="466"/>
                                        </p:tgtEl>
                                        <p:attrNameLst>
                                          <p:attrName>style.visibility</p:attrName>
                                        </p:attrNameLst>
                                      </p:cBhvr>
                                      <p:to>
                                        <p:strVal val="visible"/>
                                      </p:to>
                                    </p:set>
                                    <p:animEffect transition="in" filter="fade">
                                      <p:cBhvr>
                                        <p:cTn id="47" dur="500"/>
                                        <p:tgtEl>
                                          <p:spTgt spid="466"/>
                                        </p:tgtEl>
                                      </p:cBhvr>
                                    </p:animEffect>
                                  </p:childTnLst>
                                </p:cTn>
                              </p:par>
                            </p:childTnLst>
                          </p:cTn>
                        </p:par>
                        <p:par>
                          <p:cTn id="48" fill="hold">
                            <p:stCondLst>
                              <p:cond delay="5000"/>
                            </p:stCondLst>
                            <p:childTnLst>
                              <p:par>
                                <p:cTn id="49" presetID="10" presetClass="entr" fill="hold" grpId="10" nodeType="afterEffect">
                                  <p:stCondLst>
                                    <p:cond delay="0"/>
                                  </p:stCondLst>
                                  <p:iterate>
                                    <p:tmAbs val="0"/>
                                  </p:iterate>
                                  <p:childTnLst>
                                    <p:set>
                                      <p:cBhvr>
                                        <p:cTn id="50" fill="hold"/>
                                        <p:tgtEl>
                                          <p:spTgt spid="469"/>
                                        </p:tgtEl>
                                        <p:attrNameLst>
                                          <p:attrName>style.visibility</p:attrName>
                                        </p:attrNameLst>
                                      </p:cBhvr>
                                      <p:to>
                                        <p:strVal val="visible"/>
                                      </p:to>
                                    </p:set>
                                    <p:animEffect transition="in" filter="fade">
                                      <p:cBhvr>
                                        <p:cTn id="51" dur="500"/>
                                        <p:tgtEl>
                                          <p:spTgt spid="469"/>
                                        </p:tgtEl>
                                      </p:cBhvr>
                                    </p:animEffect>
                                  </p:childTnLst>
                                </p:cTn>
                              </p:par>
                            </p:childTnLst>
                          </p:cTn>
                        </p:par>
                        <p:par>
                          <p:cTn id="52" fill="hold">
                            <p:stCondLst>
                              <p:cond delay="5500"/>
                            </p:stCondLst>
                            <p:childTnLst>
                              <p:par>
                                <p:cTn id="53" presetID="10" presetClass="entr" fill="hold" grpId="11" nodeType="afterEffect">
                                  <p:stCondLst>
                                    <p:cond delay="0"/>
                                  </p:stCondLst>
                                  <p:iterate>
                                    <p:tmAbs val="0"/>
                                  </p:iterate>
                                  <p:childTnLst>
                                    <p:set>
                                      <p:cBhvr>
                                        <p:cTn id="54" fill="hold"/>
                                        <p:tgtEl>
                                          <p:spTgt spid="490"/>
                                        </p:tgtEl>
                                        <p:attrNameLst>
                                          <p:attrName>style.visibility</p:attrName>
                                        </p:attrNameLst>
                                      </p:cBhvr>
                                      <p:to>
                                        <p:strVal val="visible"/>
                                      </p:to>
                                    </p:set>
                                    <p:animEffect transition="in" filter="fade">
                                      <p:cBhvr>
                                        <p:cTn id="55" dur="500"/>
                                        <p:tgtEl>
                                          <p:spTgt spid="490"/>
                                        </p:tgtEl>
                                      </p:cBhvr>
                                    </p:animEffect>
                                  </p:childTnLst>
                                </p:cTn>
                              </p:par>
                            </p:childTnLst>
                          </p:cTn>
                        </p:par>
                        <p:par>
                          <p:cTn id="56" fill="hold">
                            <p:stCondLst>
                              <p:cond delay="6000"/>
                            </p:stCondLst>
                            <p:childTnLst>
                              <p:par>
                                <p:cTn id="57" presetID="10" presetClass="entr" fill="hold" grpId="12" nodeType="afterEffect">
                                  <p:stCondLst>
                                    <p:cond delay="0"/>
                                  </p:stCondLst>
                                  <p:iterate>
                                    <p:tmAbs val="0"/>
                                  </p:iterate>
                                  <p:childTnLst>
                                    <p:set>
                                      <p:cBhvr>
                                        <p:cTn id="58" fill="hold"/>
                                        <p:tgtEl>
                                          <p:spTgt spid="515"/>
                                        </p:tgtEl>
                                        <p:attrNameLst>
                                          <p:attrName>style.visibility</p:attrName>
                                        </p:attrNameLst>
                                      </p:cBhvr>
                                      <p:to>
                                        <p:strVal val="visible"/>
                                      </p:to>
                                    </p:set>
                                    <p:animEffect transition="in" filter="fade">
                                      <p:cBhvr>
                                        <p:cTn id="59" dur="500"/>
                                        <p:tgtEl>
                                          <p:spTgt spid="5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fill="hold" grpId="1" nodeType="clickEffect">
                                  <p:stCondLst>
                                    <p:cond delay="0"/>
                                  </p:stCondLst>
                                  <p:iterate>
                                    <p:tmAbs val="0"/>
                                  </p:iterate>
                                  <p:childTnLst>
                                    <p:set>
                                      <p:cBhvr>
                                        <p:cTn id="63" fill="hold"/>
                                        <p:tgtEl>
                                          <p:spTgt spid="423">
                                            <p:txEl>
                                              <p:pRg st="2" end="2"/>
                                            </p:txEl>
                                          </p:spTgt>
                                        </p:tgtEl>
                                        <p:attrNameLst>
                                          <p:attrName>style.visibility</p:attrName>
                                        </p:attrNameLst>
                                      </p:cBhvr>
                                      <p:to>
                                        <p:strVal val="visible"/>
                                      </p:to>
                                    </p:set>
                                    <p:animEffect transition="in" filter="fade">
                                      <p:cBhvr>
                                        <p:cTn id="64" dur="500"/>
                                        <p:tgtEl>
                                          <p:spTgt spid="423">
                                            <p:txEl>
                                              <p:pRg st="2" end="2"/>
                                            </p:txEl>
                                          </p:spTgt>
                                        </p:tgtEl>
                                      </p:cBhvr>
                                    </p:animEffect>
                                  </p:childTnLst>
                                </p:cTn>
                              </p:par>
                            </p:childTnLst>
                          </p:cTn>
                        </p:par>
                        <p:par>
                          <p:cTn id="65" fill="hold">
                            <p:stCondLst>
                              <p:cond delay="500"/>
                            </p:stCondLst>
                            <p:childTnLst>
                              <p:par>
                                <p:cTn id="66" presetID="23" presetClass="entr" presetSubtype="16" fill="hold" grpId="13" nodeType="afterEffect">
                                  <p:stCondLst>
                                    <p:cond delay="0"/>
                                  </p:stCondLst>
                                  <p:iterate>
                                    <p:tmAbs val="0"/>
                                  </p:iterate>
                                  <p:childTnLst>
                                    <p:set>
                                      <p:cBhvr>
                                        <p:cTn id="67" fill="hold"/>
                                        <p:tgtEl>
                                          <p:spTgt spid="523"/>
                                        </p:tgtEl>
                                        <p:attrNameLst>
                                          <p:attrName>style.visibility</p:attrName>
                                        </p:attrNameLst>
                                      </p:cBhvr>
                                      <p:to>
                                        <p:strVal val="visible"/>
                                      </p:to>
                                    </p:set>
                                    <p:anim calcmode="lin" valueType="num">
                                      <p:cBhvr>
                                        <p:cTn id="68" dur="500" fill="hold"/>
                                        <p:tgtEl>
                                          <p:spTgt spid="523"/>
                                        </p:tgtEl>
                                        <p:attrNameLst>
                                          <p:attrName>ppt_w</p:attrName>
                                        </p:attrNameLst>
                                      </p:cBhvr>
                                      <p:tavLst>
                                        <p:tav tm="0">
                                          <p:val>
                                            <p:fltVal val="0"/>
                                          </p:val>
                                        </p:tav>
                                        <p:tav tm="100000">
                                          <p:val>
                                            <p:strVal val="#ppt_w"/>
                                          </p:val>
                                        </p:tav>
                                      </p:tavLst>
                                    </p:anim>
                                    <p:anim calcmode="lin" valueType="num">
                                      <p:cBhvr>
                                        <p:cTn id="69" dur="500" fill="hold"/>
                                        <p:tgtEl>
                                          <p:spTgt spid="523"/>
                                        </p:tgtEl>
                                        <p:attrNameLst>
                                          <p:attrName>ppt_h</p:attrName>
                                        </p:attrNameLst>
                                      </p:cBhvr>
                                      <p:tavLst>
                                        <p:tav tm="0">
                                          <p:val>
                                            <p:fltVal val="0"/>
                                          </p:val>
                                        </p:tav>
                                        <p:tav tm="100000">
                                          <p:val>
                                            <p:strVal val="#ppt_h"/>
                                          </p:val>
                                        </p:tav>
                                      </p:tavLst>
                                    </p:anim>
                                  </p:childTnLst>
                                </p:cTn>
                              </p:par>
                            </p:childTnLst>
                          </p:cTn>
                        </p:par>
                        <p:par>
                          <p:cTn id="70" fill="hold">
                            <p:stCondLst>
                              <p:cond delay="1000"/>
                            </p:stCondLst>
                            <p:childTnLst>
                              <p:par>
                                <p:cTn id="71" presetID="23" presetClass="exit" presetSubtype="32" fill="hold" grpId="14" nodeType="afterEffect">
                                  <p:stCondLst>
                                    <p:cond delay="0"/>
                                  </p:stCondLst>
                                  <p:iterate>
                                    <p:tmAbs val="0"/>
                                  </p:iterate>
                                  <p:childTnLst>
                                    <p:anim calcmode="lin" valueType="num">
                                      <p:cBhvr>
                                        <p:cTn id="72" dur="400" fill="hold"/>
                                        <p:tgtEl>
                                          <p:spTgt spid="494"/>
                                        </p:tgtEl>
                                        <p:attrNameLst>
                                          <p:attrName>ppt_w</p:attrName>
                                        </p:attrNameLst>
                                      </p:cBhvr>
                                      <p:tavLst>
                                        <p:tav tm="0">
                                          <p:val>
                                            <p:strVal val="ppt_w"/>
                                          </p:val>
                                        </p:tav>
                                        <p:tav tm="100000">
                                          <p:val>
                                            <p:fltVal val="0"/>
                                          </p:val>
                                        </p:tav>
                                      </p:tavLst>
                                    </p:anim>
                                    <p:anim calcmode="lin" valueType="num">
                                      <p:cBhvr>
                                        <p:cTn id="73" dur="400" fill="hold"/>
                                        <p:tgtEl>
                                          <p:spTgt spid="494"/>
                                        </p:tgtEl>
                                        <p:attrNameLst>
                                          <p:attrName>ppt_h</p:attrName>
                                        </p:attrNameLst>
                                      </p:cBhvr>
                                      <p:tavLst>
                                        <p:tav tm="0">
                                          <p:val>
                                            <p:strVal val="ppt_h"/>
                                          </p:val>
                                        </p:tav>
                                        <p:tav tm="100000">
                                          <p:val>
                                            <p:fltVal val="0"/>
                                          </p:val>
                                        </p:tav>
                                      </p:tavLst>
                                    </p:anim>
                                    <p:set>
                                      <p:cBhvr>
                                        <p:cTn id="74" fill="hold">
                                          <p:stCondLst>
                                            <p:cond delay="399"/>
                                          </p:stCondLst>
                                        </p:cTn>
                                        <p:tgtEl>
                                          <p:spTgt spid="494"/>
                                        </p:tgtEl>
                                        <p:attrNameLst>
                                          <p:attrName>style.visibility</p:attrName>
                                        </p:attrNameLst>
                                      </p:cBhvr>
                                      <p:to>
                                        <p:strVal val="hidden"/>
                                      </p:to>
                                    </p:set>
                                  </p:childTnLst>
                                </p:cTn>
                              </p:par>
                            </p:childTnLst>
                          </p:cTn>
                        </p:par>
                        <p:par>
                          <p:cTn id="75" fill="hold">
                            <p:stCondLst>
                              <p:cond delay="1400"/>
                            </p:stCondLst>
                            <p:childTnLst>
                              <p:par>
                                <p:cTn id="76" presetID="23" presetClass="entr" presetSubtype="16" fill="hold" grpId="15" nodeType="afterEffect">
                                  <p:stCondLst>
                                    <p:cond delay="0"/>
                                  </p:stCondLst>
                                  <p:iterate>
                                    <p:tmAbs val="0"/>
                                  </p:iterate>
                                  <p:childTnLst>
                                    <p:set>
                                      <p:cBhvr>
                                        <p:cTn id="77" fill="hold"/>
                                        <p:tgtEl>
                                          <p:spTgt spid="519"/>
                                        </p:tgtEl>
                                        <p:attrNameLst>
                                          <p:attrName>style.visibility</p:attrName>
                                        </p:attrNameLst>
                                      </p:cBhvr>
                                      <p:to>
                                        <p:strVal val="visible"/>
                                      </p:to>
                                    </p:set>
                                    <p:anim calcmode="lin" valueType="num">
                                      <p:cBhvr>
                                        <p:cTn id="78" dur="500" fill="hold"/>
                                        <p:tgtEl>
                                          <p:spTgt spid="519"/>
                                        </p:tgtEl>
                                        <p:attrNameLst>
                                          <p:attrName>ppt_w</p:attrName>
                                        </p:attrNameLst>
                                      </p:cBhvr>
                                      <p:tavLst>
                                        <p:tav tm="0">
                                          <p:val>
                                            <p:fltVal val="0"/>
                                          </p:val>
                                        </p:tav>
                                        <p:tav tm="100000">
                                          <p:val>
                                            <p:strVal val="#ppt_w"/>
                                          </p:val>
                                        </p:tav>
                                      </p:tavLst>
                                    </p:anim>
                                    <p:anim calcmode="lin" valueType="num">
                                      <p:cBhvr>
                                        <p:cTn id="79" dur="500" fill="hold"/>
                                        <p:tgtEl>
                                          <p:spTgt spid="519"/>
                                        </p:tgtEl>
                                        <p:attrNameLst>
                                          <p:attrName>ppt_h</p:attrName>
                                        </p:attrNameLst>
                                      </p:cBhvr>
                                      <p:tavLst>
                                        <p:tav tm="0">
                                          <p:val>
                                            <p:fltVal val="0"/>
                                          </p:val>
                                        </p:tav>
                                        <p:tav tm="100000">
                                          <p:val>
                                            <p:strVal val="#ppt_h"/>
                                          </p:val>
                                        </p:tav>
                                      </p:tavLst>
                                    </p:anim>
                                  </p:childTnLst>
                                </p:cTn>
                              </p:par>
                            </p:childTnLst>
                          </p:cTn>
                        </p:par>
                        <p:par>
                          <p:cTn id="80" fill="hold">
                            <p:stCondLst>
                              <p:cond delay="1900"/>
                            </p:stCondLst>
                            <p:childTnLst>
                              <p:par>
                                <p:cTn id="81" presetID="22" presetClass="entr" presetSubtype="8" fill="hold" grpId="16" nodeType="afterEffect">
                                  <p:stCondLst>
                                    <p:cond delay="0"/>
                                  </p:stCondLst>
                                  <p:iterate>
                                    <p:tmAbs val="0"/>
                                  </p:iterate>
                                  <p:childTnLst>
                                    <p:set>
                                      <p:cBhvr>
                                        <p:cTn id="82" fill="hold"/>
                                        <p:tgtEl>
                                          <p:spTgt spid="520"/>
                                        </p:tgtEl>
                                        <p:attrNameLst>
                                          <p:attrName>style.visibility</p:attrName>
                                        </p:attrNameLst>
                                      </p:cBhvr>
                                      <p:to>
                                        <p:strVal val="visible"/>
                                      </p:to>
                                    </p:set>
                                    <p:animEffect transition="in" filter="wipe(left)">
                                      <p:cBhvr>
                                        <p:cTn id="83" dur="500"/>
                                        <p:tgtEl>
                                          <p:spTgt spid="520"/>
                                        </p:tgtEl>
                                      </p:cBhvr>
                                    </p:animEffect>
                                  </p:childTnLst>
                                </p:cTn>
                              </p:par>
                            </p:childTnLst>
                          </p:cTn>
                        </p:par>
                        <p:par>
                          <p:cTn id="84" fill="hold">
                            <p:stCondLst>
                              <p:cond delay="0"/>
                            </p:stCondLst>
                            <p:childTnLst>
                              <p:par>
                                <p:cTn id="85" presetID="-1" presetClass="path" presetSubtype="0" accel="50000" decel="50000" fill="hold" nodeType="withEffect">
                                  <p:stCondLst>
                                    <p:cond delay="0"/>
                                  </p:stCondLst>
                                  <p:childTnLst>
                                    <p:animMotion origin="layout" path="M 0.000000 0.000000 L 0.071615 -0.000926" pathEditMode="relative">
                                      <p:cBhvr>
                                        <p:cTn id="86" dur="500" fill="hold"/>
                                        <p:tgtEl>
                                          <p:spTgt spid="515"/>
                                        </p:tgtEl>
                                        <p:attrNameLst>
                                          <p:attrName>ppt_x</p:attrName>
                                          <p:attrName>ppt_y</p:attrName>
                                        </p:attrNameLst>
                                      </p:cBhvr>
                                    </p:animMotion>
                                  </p:childTnLst>
                                </p:cTn>
                              </p:par>
                            </p:childTnLst>
                          </p:cTn>
                        </p:par>
                        <p:par>
                          <p:cTn id="87" fill="hold">
                            <p:stCondLst>
                              <p:cond delay="500"/>
                            </p:stCondLst>
                            <p:childTnLst>
                              <p:par>
                                <p:cTn id="88" presetID="10" presetClass="exit" fill="hold" grpId="18" nodeType="afterEffect">
                                  <p:stCondLst>
                                    <p:cond delay="0"/>
                                  </p:stCondLst>
                                  <p:iterate>
                                    <p:tmAbs val="0"/>
                                  </p:iterate>
                                  <p:childTnLst>
                                    <p:animEffect transition="out" filter="fade">
                                      <p:cBhvr>
                                        <p:cTn id="89" dur="750" fill="hold"/>
                                        <p:tgtEl>
                                          <p:spTgt spid="515"/>
                                        </p:tgtEl>
                                      </p:cBhvr>
                                    </p:animEffect>
                                    <p:set>
                                      <p:cBhvr>
                                        <p:cTn id="90" fill="hold">
                                          <p:stCondLst>
                                            <p:cond delay="749"/>
                                          </p:stCondLst>
                                        </p:cTn>
                                        <p:tgtEl>
                                          <p:spTgt spid="515"/>
                                        </p:tgtEl>
                                        <p:attrNameLst>
                                          <p:attrName>style.visibility</p:attrName>
                                        </p:attrNameLst>
                                      </p:cBhvr>
                                      <p:to>
                                        <p:strVal val="hidden"/>
                                      </p:to>
                                    </p:set>
                                  </p:childTnLst>
                                </p:cTn>
                              </p:par>
                            </p:childTnLst>
                          </p:cTn>
                        </p:par>
                        <p:par>
                          <p:cTn id="91" fill="hold">
                            <p:stCondLst>
                              <p:cond delay="1250"/>
                            </p:stCondLst>
                            <p:childTnLst>
                              <p:par>
                                <p:cTn id="92" presetID="10" presetClass="entr" fill="hold" grpId="19" nodeType="afterEffect">
                                  <p:stCondLst>
                                    <p:cond delay="0"/>
                                  </p:stCondLst>
                                  <p:iterate>
                                    <p:tmAbs val="0"/>
                                  </p:iterate>
                                  <p:childTnLst>
                                    <p:set>
                                      <p:cBhvr>
                                        <p:cTn id="93" fill="hold"/>
                                        <p:tgtEl>
                                          <p:spTgt spid="485"/>
                                        </p:tgtEl>
                                        <p:attrNameLst>
                                          <p:attrName>style.visibility</p:attrName>
                                        </p:attrNameLst>
                                      </p:cBhvr>
                                      <p:to>
                                        <p:strVal val="visible"/>
                                      </p:to>
                                    </p:set>
                                    <p:animEffect transition="in" filter="fade">
                                      <p:cBhvr>
                                        <p:cTn id="94" dur="500"/>
                                        <p:tgtEl>
                                          <p:spTgt spid="485"/>
                                        </p:tgtEl>
                                      </p:cBhvr>
                                    </p:animEffect>
                                  </p:childTnLst>
                                </p:cTn>
                              </p:par>
                            </p:childTnLst>
                          </p:cTn>
                        </p:par>
                        <p:par>
                          <p:cTn id="95" fill="hold">
                            <p:stCondLst>
                              <p:cond delay="1750"/>
                            </p:stCondLst>
                            <p:childTnLst>
                              <p:par>
                                <p:cTn id="96" presetID="10" presetClass="entr" fill="hold" grpId="20" nodeType="afterEffect">
                                  <p:stCondLst>
                                    <p:cond delay="0"/>
                                  </p:stCondLst>
                                  <p:iterate>
                                    <p:tmAbs val="0"/>
                                  </p:iterate>
                                  <p:childTnLst>
                                    <p:set>
                                      <p:cBhvr>
                                        <p:cTn id="97" fill="hold"/>
                                        <p:tgtEl>
                                          <p:spTgt spid="483"/>
                                        </p:tgtEl>
                                        <p:attrNameLst>
                                          <p:attrName>style.visibility</p:attrName>
                                        </p:attrNameLst>
                                      </p:cBhvr>
                                      <p:to>
                                        <p:strVal val="visible"/>
                                      </p:to>
                                    </p:set>
                                    <p:animEffect transition="in" filter="fade">
                                      <p:cBhvr>
                                        <p:cTn id="98" dur="500"/>
                                        <p:tgtEl>
                                          <p:spTgt spid="483"/>
                                        </p:tgtEl>
                                      </p:cBhvr>
                                    </p:animEffect>
                                  </p:childTnLst>
                                </p:cTn>
                              </p:par>
                            </p:childTnLst>
                          </p:cTn>
                        </p:par>
                        <p:par>
                          <p:cTn id="99" fill="hold">
                            <p:stCondLst>
                              <p:cond delay="2250"/>
                            </p:stCondLst>
                            <p:childTnLst>
                              <p:par>
                                <p:cTn id="100" presetID="10" presetClass="entr" fill="hold" grpId="21" nodeType="afterEffect">
                                  <p:stCondLst>
                                    <p:cond delay="0"/>
                                  </p:stCondLst>
                                  <p:iterate>
                                    <p:tmAbs val="0"/>
                                  </p:iterate>
                                  <p:childTnLst>
                                    <p:set>
                                      <p:cBhvr>
                                        <p:cTn id="101" fill="hold"/>
                                        <p:tgtEl>
                                          <p:spTgt spid="486"/>
                                        </p:tgtEl>
                                        <p:attrNameLst>
                                          <p:attrName>style.visibility</p:attrName>
                                        </p:attrNameLst>
                                      </p:cBhvr>
                                      <p:to>
                                        <p:strVal val="visible"/>
                                      </p:to>
                                    </p:set>
                                    <p:animEffect transition="in" filter="fade">
                                      <p:cBhvr>
                                        <p:cTn id="102" dur="500"/>
                                        <p:tgtEl>
                                          <p:spTgt spid="486"/>
                                        </p:tgtEl>
                                      </p:cBhvr>
                                    </p:animEffect>
                                  </p:childTnLst>
                                </p:cTn>
                              </p:par>
                            </p:childTnLst>
                          </p:cTn>
                        </p:par>
                        <p:par>
                          <p:cTn id="103" fill="hold">
                            <p:stCondLst>
                              <p:cond delay="2750"/>
                            </p:stCondLst>
                            <p:childTnLst>
                              <p:par>
                                <p:cTn id="104" presetID="10" presetClass="entr" fill="hold" grpId="22" nodeType="afterEffect">
                                  <p:stCondLst>
                                    <p:cond delay="0"/>
                                  </p:stCondLst>
                                  <p:iterate>
                                    <p:tmAbs val="0"/>
                                  </p:iterate>
                                  <p:childTnLst>
                                    <p:set>
                                      <p:cBhvr>
                                        <p:cTn id="105" fill="hold"/>
                                        <p:tgtEl>
                                          <p:spTgt spid="484"/>
                                        </p:tgtEl>
                                        <p:attrNameLst>
                                          <p:attrName>style.visibility</p:attrName>
                                        </p:attrNameLst>
                                      </p:cBhvr>
                                      <p:to>
                                        <p:strVal val="visible"/>
                                      </p:to>
                                    </p:set>
                                    <p:animEffect transition="in" filter="fade">
                                      <p:cBhvr>
                                        <p:cTn id="106" dur="500"/>
                                        <p:tgtEl>
                                          <p:spTgt spid="484"/>
                                        </p:tgtEl>
                                      </p:cBhvr>
                                    </p:animEffect>
                                  </p:childTnLst>
                                </p:cTn>
                              </p:par>
                            </p:childTnLst>
                          </p:cTn>
                        </p:par>
                        <p:par>
                          <p:cTn id="107" fill="hold">
                            <p:stCondLst>
                              <p:cond delay="3250"/>
                            </p:stCondLst>
                            <p:childTnLst>
                              <p:par>
                                <p:cTn id="108" presetID="10" presetClass="entr" fill="hold" grpId="23" nodeType="afterEffect">
                                  <p:stCondLst>
                                    <p:cond delay="0"/>
                                  </p:stCondLst>
                                  <p:iterate>
                                    <p:tmAbs val="0"/>
                                  </p:iterate>
                                  <p:childTnLst>
                                    <p:set>
                                      <p:cBhvr>
                                        <p:cTn id="109" fill="hold"/>
                                        <p:tgtEl>
                                          <p:spTgt spid="472"/>
                                        </p:tgtEl>
                                        <p:attrNameLst>
                                          <p:attrName>style.visibility</p:attrName>
                                        </p:attrNameLst>
                                      </p:cBhvr>
                                      <p:to>
                                        <p:strVal val="visible"/>
                                      </p:to>
                                    </p:set>
                                    <p:animEffect transition="in" filter="fade">
                                      <p:cBhvr>
                                        <p:cTn id="110" dur="500"/>
                                        <p:tgtEl>
                                          <p:spTgt spid="472"/>
                                        </p:tgtEl>
                                      </p:cBhvr>
                                    </p:animEffect>
                                  </p:childTnLst>
                                </p:cTn>
                              </p:par>
                            </p:childTnLst>
                          </p:cTn>
                        </p:par>
                        <p:par>
                          <p:cTn id="111" fill="hold">
                            <p:stCondLst>
                              <p:cond delay="3750"/>
                            </p:stCondLst>
                            <p:childTnLst>
                              <p:par>
                                <p:cTn id="112" presetID="10" presetClass="entr" fill="hold" grpId="24" nodeType="afterEffect">
                                  <p:stCondLst>
                                    <p:cond delay="0"/>
                                  </p:stCondLst>
                                  <p:iterate>
                                    <p:tmAbs val="0"/>
                                  </p:iterate>
                                  <p:childTnLst>
                                    <p:set>
                                      <p:cBhvr>
                                        <p:cTn id="113" fill="hold"/>
                                        <p:tgtEl>
                                          <p:spTgt spid="475"/>
                                        </p:tgtEl>
                                        <p:attrNameLst>
                                          <p:attrName>style.visibility</p:attrName>
                                        </p:attrNameLst>
                                      </p:cBhvr>
                                      <p:to>
                                        <p:strVal val="visible"/>
                                      </p:to>
                                    </p:set>
                                    <p:animEffect transition="in" filter="fade">
                                      <p:cBhvr>
                                        <p:cTn id="114" dur="500"/>
                                        <p:tgtEl>
                                          <p:spTgt spid="475"/>
                                        </p:tgtEl>
                                      </p:cBhvr>
                                    </p:animEffect>
                                  </p:childTnLst>
                                </p:cTn>
                              </p:par>
                            </p:childTnLst>
                          </p:cTn>
                        </p:par>
                        <p:par>
                          <p:cTn id="115" fill="hold">
                            <p:stCondLst>
                              <p:cond delay="4250"/>
                            </p:stCondLst>
                            <p:childTnLst>
                              <p:par>
                                <p:cTn id="116" presetID="10" presetClass="entr" fill="hold" grpId="25" nodeType="afterEffect">
                                  <p:stCondLst>
                                    <p:cond delay="0"/>
                                  </p:stCondLst>
                                  <p:iterate>
                                    <p:tmAbs val="0"/>
                                  </p:iterate>
                                  <p:childTnLst>
                                    <p:set>
                                      <p:cBhvr>
                                        <p:cTn id="117" fill="hold"/>
                                        <p:tgtEl>
                                          <p:spTgt spid="478"/>
                                        </p:tgtEl>
                                        <p:attrNameLst>
                                          <p:attrName>style.visibility</p:attrName>
                                        </p:attrNameLst>
                                      </p:cBhvr>
                                      <p:to>
                                        <p:strVal val="visible"/>
                                      </p:to>
                                    </p:set>
                                    <p:animEffect transition="in" filter="fade">
                                      <p:cBhvr>
                                        <p:cTn id="118" dur="500"/>
                                        <p:tgtEl>
                                          <p:spTgt spid="478"/>
                                        </p:tgtEl>
                                      </p:cBhvr>
                                    </p:animEffect>
                                  </p:childTnLst>
                                </p:cTn>
                              </p:par>
                            </p:childTnLst>
                          </p:cTn>
                        </p:par>
                        <p:par>
                          <p:cTn id="119" fill="hold">
                            <p:stCondLst>
                              <p:cond delay="4750"/>
                            </p:stCondLst>
                            <p:childTnLst>
                              <p:par>
                                <p:cTn id="120" presetID="10" presetClass="entr" fill="hold" grpId="26" nodeType="afterEffect">
                                  <p:stCondLst>
                                    <p:cond delay="0"/>
                                  </p:stCondLst>
                                  <p:iterate>
                                    <p:tmAbs val="0"/>
                                  </p:iterate>
                                  <p:childTnLst>
                                    <p:set>
                                      <p:cBhvr>
                                        <p:cTn id="121" fill="hold"/>
                                        <p:tgtEl>
                                          <p:spTgt spid="481"/>
                                        </p:tgtEl>
                                        <p:attrNameLst>
                                          <p:attrName>style.visibility</p:attrName>
                                        </p:attrNameLst>
                                      </p:cBhvr>
                                      <p:to>
                                        <p:strVal val="visible"/>
                                      </p:to>
                                    </p:set>
                                    <p:animEffect transition="in" filter="fade">
                                      <p:cBhvr>
                                        <p:cTn id="122" dur="500"/>
                                        <p:tgtEl>
                                          <p:spTgt spid="48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1" nodeType="clickEffect">
                                  <p:stCondLst>
                                    <p:cond delay="0"/>
                                  </p:stCondLst>
                                  <p:iterate>
                                    <p:tmAbs val="0"/>
                                  </p:iterate>
                                  <p:childTnLst>
                                    <p:set>
                                      <p:cBhvr>
                                        <p:cTn id="126" fill="hold"/>
                                        <p:tgtEl>
                                          <p:spTgt spid="423">
                                            <p:txEl>
                                              <p:pRg st="3" end="3"/>
                                            </p:txEl>
                                          </p:spTgt>
                                        </p:tgtEl>
                                        <p:attrNameLst>
                                          <p:attrName>style.visibility</p:attrName>
                                        </p:attrNameLst>
                                      </p:cBhvr>
                                      <p:to>
                                        <p:strVal val="visible"/>
                                      </p:to>
                                    </p:set>
                                    <p:animEffect transition="in" filter="fade">
                                      <p:cBhvr>
                                        <p:cTn id="127" dur="500"/>
                                        <p:tgtEl>
                                          <p:spTgt spid="423">
                                            <p:txEl>
                                              <p:pRg st="3" end="3"/>
                                            </p:txEl>
                                          </p:spTgt>
                                        </p:tgtEl>
                                      </p:cBhvr>
                                    </p:animEffect>
                                  </p:childTnLst>
                                </p:cTn>
                              </p:par>
                            </p:childTnLst>
                          </p:cTn>
                        </p:par>
                        <p:par>
                          <p:cTn id="128" fill="hold">
                            <p:stCondLst>
                              <p:cond delay="500"/>
                            </p:stCondLst>
                            <p:childTnLst>
                              <p:par>
                                <p:cTn id="129" presetID="23" presetClass="entr" presetSubtype="16" fill="hold" grpId="27" nodeType="afterEffect">
                                  <p:stCondLst>
                                    <p:cond delay="0"/>
                                  </p:stCondLst>
                                  <p:iterate>
                                    <p:tmAbs val="0"/>
                                  </p:iterate>
                                  <p:childTnLst>
                                    <p:set>
                                      <p:cBhvr>
                                        <p:cTn id="130" fill="hold"/>
                                        <p:tgtEl>
                                          <p:spTgt spid="497"/>
                                        </p:tgtEl>
                                        <p:attrNameLst>
                                          <p:attrName>style.visibility</p:attrName>
                                        </p:attrNameLst>
                                      </p:cBhvr>
                                      <p:to>
                                        <p:strVal val="visible"/>
                                      </p:to>
                                    </p:set>
                                    <p:anim calcmode="lin" valueType="num">
                                      <p:cBhvr>
                                        <p:cTn id="131" dur="500" fill="hold"/>
                                        <p:tgtEl>
                                          <p:spTgt spid="497"/>
                                        </p:tgtEl>
                                        <p:attrNameLst>
                                          <p:attrName>ppt_w</p:attrName>
                                        </p:attrNameLst>
                                      </p:cBhvr>
                                      <p:tavLst>
                                        <p:tav tm="0">
                                          <p:val>
                                            <p:fltVal val="0"/>
                                          </p:val>
                                        </p:tav>
                                        <p:tav tm="100000">
                                          <p:val>
                                            <p:strVal val="#ppt_w"/>
                                          </p:val>
                                        </p:tav>
                                      </p:tavLst>
                                    </p:anim>
                                    <p:anim calcmode="lin" valueType="num">
                                      <p:cBhvr>
                                        <p:cTn id="132" dur="500" fill="hold"/>
                                        <p:tgtEl>
                                          <p:spTgt spid="497"/>
                                        </p:tgtEl>
                                        <p:attrNameLst>
                                          <p:attrName>ppt_h</p:attrName>
                                        </p:attrNameLst>
                                      </p:cBhvr>
                                      <p:tavLst>
                                        <p:tav tm="0">
                                          <p:val>
                                            <p:fltVal val="0"/>
                                          </p:val>
                                        </p:tav>
                                        <p:tav tm="100000">
                                          <p:val>
                                            <p:strVal val="#ppt_h"/>
                                          </p:val>
                                        </p:tav>
                                      </p:tavLst>
                                    </p:anim>
                                  </p:childTnLst>
                                </p:cTn>
                              </p:par>
                            </p:childTnLst>
                          </p:cTn>
                        </p:par>
                        <p:par>
                          <p:cTn id="133" fill="hold">
                            <p:stCondLst>
                              <p:cond delay="1000"/>
                            </p:stCondLst>
                            <p:childTnLst>
                              <p:par>
                                <p:cTn id="134" presetID="22" presetClass="entr" presetSubtype="8" fill="hold" grpId="28" nodeType="afterEffect">
                                  <p:stCondLst>
                                    <p:cond delay="0"/>
                                  </p:stCondLst>
                                  <p:iterate>
                                    <p:tmAbs val="0"/>
                                  </p:iterate>
                                  <p:childTnLst>
                                    <p:set>
                                      <p:cBhvr>
                                        <p:cTn id="135" fill="hold"/>
                                        <p:tgtEl>
                                          <p:spTgt spid="498"/>
                                        </p:tgtEl>
                                        <p:attrNameLst>
                                          <p:attrName>style.visibility</p:attrName>
                                        </p:attrNameLst>
                                      </p:cBhvr>
                                      <p:to>
                                        <p:strVal val="visible"/>
                                      </p:to>
                                    </p:set>
                                    <p:animEffect transition="in" filter="wipe(left)">
                                      <p:cBhvr>
                                        <p:cTn id="136" dur="500"/>
                                        <p:tgtEl>
                                          <p:spTgt spid="498"/>
                                        </p:tgtEl>
                                      </p:cBhvr>
                                    </p:animEffect>
                                  </p:childTnLst>
                                </p:cTn>
                              </p:par>
                            </p:childTnLst>
                          </p:cTn>
                        </p:par>
                        <p:par>
                          <p:cTn id="137" fill="hold">
                            <p:stCondLst>
                              <p:cond delay="1500"/>
                            </p:stCondLst>
                            <p:childTnLst>
                              <p:par>
                                <p:cTn id="138" presetID="10" presetClass="entr" fill="hold" grpId="29" nodeType="afterEffect">
                                  <p:stCondLst>
                                    <p:cond delay="0"/>
                                  </p:stCondLst>
                                  <p:iterate>
                                    <p:tmAbs val="0"/>
                                  </p:iterate>
                                  <p:childTnLst>
                                    <p:set>
                                      <p:cBhvr>
                                        <p:cTn id="139" fill="hold"/>
                                        <p:tgtEl>
                                          <p:spTgt spid="460"/>
                                        </p:tgtEl>
                                        <p:attrNameLst>
                                          <p:attrName>style.visibility</p:attrName>
                                        </p:attrNameLst>
                                      </p:cBhvr>
                                      <p:to>
                                        <p:strVal val="visible"/>
                                      </p:to>
                                    </p:set>
                                    <p:animEffect transition="in" filter="fade">
                                      <p:cBhvr>
                                        <p:cTn id="140" dur="500"/>
                                        <p:tgtEl>
                                          <p:spTgt spid="460"/>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path" presetSubtype="0" accel="50000" decel="50000" fill="hold" nodeType="clickEffect">
                                  <p:stCondLst>
                                    <p:cond delay="0"/>
                                  </p:stCondLst>
                                  <p:childTnLst>
                                    <p:animMotion origin="layout" path="M 0.000000 0.000000 L 0.041013 0.213426" pathEditMode="relative">
                                      <p:cBhvr>
                                        <p:cTn id="144" dur="500" fill="hold"/>
                                        <p:tgtEl>
                                          <p:spTgt spid="482"/>
                                        </p:tgtEl>
                                        <p:attrNameLst>
                                          <p:attrName>ppt_x</p:attrName>
                                          <p:attrName>ppt_y</p:attrName>
                                        </p:attrNameLst>
                                      </p:cBhvr>
                                    </p:animMotion>
                                  </p:childTnLst>
                                </p:cTn>
                              </p:par>
                            </p:childTnLst>
                          </p:cTn>
                        </p:par>
                        <p:par>
                          <p:cTn id="145" fill="hold">
                            <p:stCondLst>
                              <p:cond delay="0"/>
                            </p:stCondLst>
                            <p:childTnLst>
                              <p:par>
                                <p:cTn id="146" presetID="-1" presetClass="path" presetSubtype="0" accel="50000" decel="50000" fill="hold" nodeType="withEffect">
                                  <p:stCondLst>
                                    <p:cond delay="400"/>
                                  </p:stCondLst>
                                  <p:childTnLst>
                                    <p:animMotion origin="layout" path="M 0.000000 0.000000 L -0.172528 0.213426" pathEditMode="relative">
                                      <p:cBhvr>
                                        <p:cTn id="147" dur="500" fill="hold"/>
                                        <p:tgtEl>
                                          <p:spTgt spid="485"/>
                                        </p:tgtEl>
                                        <p:attrNameLst>
                                          <p:attrName>ppt_x</p:attrName>
                                          <p:attrName>ppt_y</p:attrName>
                                        </p:attrNameLst>
                                      </p:cBhvr>
                                    </p:animMotion>
                                  </p:childTnLst>
                                </p:cTn>
                              </p:par>
                            </p:childTnLst>
                          </p:cTn>
                        </p:par>
                        <p:par>
                          <p:cTn id="148" fill="hold">
                            <p:stCondLst>
                              <p:cond delay="0"/>
                            </p:stCondLst>
                            <p:childTnLst>
                              <p:par>
                                <p:cTn id="149" presetID="-1" presetClass="path" presetSubtype="0" accel="50000" decel="50000" fill="hold" nodeType="withEffect">
                                  <p:stCondLst>
                                    <p:cond delay="400"/>
                                  </p:stCondLst>
                                  <p:childTnLst>
                                    <p:animMotion origin="layout" path="M 0.000000 0.000000 L -0.168362 0.213426" pathEditMode="relative">
                                      <p:cBhvr>
                                        <p:cTn id="150" dur="500" fill="hold"/>
                                        <p:tgtEl>
                                          <p:spTgt spid="483"/>
                                        </p:tgtEl>
                                        <p:attrNameLst>
                                          <p:attrName>ppt_x</p:attrName>
                                          <p:attrName>ppt_y</p:attrName>
                                        </p:attrNameLst>
                                      </p:cBhvr>
                                    </p:animMotion>
                                  </p:childTnLst>
                                </p:cTn>
                              </p:par>
                            </p:childTnLst>
                          </p:cTn>
                        </p:par>
                        <p:par>
                          <p:cTn id="151" fill="hold">
                            <p:stCondLst>
                              <p:cond delay="0"/>
                            </p:stCondLst>
                            <p:childTnLst>
                              <p:par>
                                <p:cTn id="152" presetID="-1" presetClass="path" presetSubtype="0" accel="50000" decel="50000" fill="hold" nodeType="withEffect">
                                  <p:stCondLst>
                                    <p:cond delay="400"/>
                                  </p:stCondLst>
                                  <p:childTnLst>
                                    <p:animMotion origin="layout" path="M 0.000000 0.000000 L 0.133461 0.211574" pathEditMode="relative">
                                      <p:cBhvr>
                                        <p:cTn id="153" dur="500" fill="hold"/>
                                        <p:tgtEl>
                                          <p:spTgt spid="516"/>
                                        </p:tgtEl>
                                        <p:attrNameLst>
                                          <p:attrName>ppt_x</p:attrName>
                                          <p:attrName>ppt_y</p:attrName>
                                        </p:attrNameLst>
                                      </p:cBhvr>
                                    </p:animMotion>
                                  </p:childTnLst>
                                </p:cTn>
                              </p:par>
                            </p:childTnLst>
                          </p:cTn>
                        </p:par>
                        <p:par>
                          <p:cTn id="154" fill="hold">
                            <p:stCondLst>
                              <p:cond delay="0"/>
                            </p:stCondLst>
                            <p:childTnLst>
                              <p:par>
                                <p:cTn id="155" presetID="-1" presetClass="path" presetSubtype="0" accel="50000" decel="50000" fill="hold" nodeType="withEffect">
                                  <p:stCondLst>
                                    <p:cond delay="400"/>
                                  </p:stCondLst>
                                  <p:childTnLst>
                                    <p:animMotion origin="layout" path="M 0.000000 0.000000 L 0.134503 0.215278" pathEditMode="relative">
                                      <p:cBhvr>
                                        <p:cTn id="156" dur="500" fill="hold"/>
                                        <p:tgtEl>
                                          <p:spTgt spid="487"/>
                                        </p:tgtEl>
                                        <p:attrNameLst>
                                          <p:attrName>ppt_x</p:attrName>
                                          <p:attrName>ppt_y</p:attrName>
                                        </p:attrNameLst>
                                      </p:cBhvr>
                                    </p:animMotion>
                                  </p:childTnLst>
                                </p:cTn>
                              </p:par>
                            </p:childTnLst>
                          </p:cTn>
                        </p:par>
                        <p:par>
                          <p:cTn id="157" fill="hold">
                            <p:stCondLst>
                              <p:cond delay="0"/>
                            </p:stCondLst>
                            <p:childTnLst>
                              <p:par>
                                <p:cTn id="158" presetID="-1" presetClass="path" presetSubtype="0" accel="50000" decel="50000" fill="hold" nodeType="withEffect">
                                  <p:stCondLst>
                                    <p:cond delay="400"/>
                                  </p:stCondLst>
                                  <p:childTnLst>
                                    <p:animMotion origin="layout" path="M 0.000000 0.000000 L -0.074612 0.213426" pathEditMode="relative">
                                      <p:cBhvr>
                                        <p:cTn id="159" dur="500" fill="hold"/>
                                        <p:tgtEl>
                                          <p:spTgt spid="486"/>
                                        </p:tgtEl>
                                        <p:attrNameLst>
                                          <p:attrName>ppt_x</p:attrName>
                                          <p:attrName>ppt_y</p:attrName>
                                        </p:attrNameLst>
                                      </p:cBhvr>
                                    </p:animMotion>
                                  </p:childTnLst>
                                </p:cTn>
                              </p:par>
                            </p:childTnLst>
                          </p:cTn>
                        </p:par>
                        <p:par>
                          <p:cTn id="160" fill="hold">
                            <p:stCondLst>
                              <p:cond delay="0"/>
                            </p:stCondLst>
                            <p:childTnLst>
                              <p:par>
                                <p:cTn id="161" presetID="-1" presetClass="path" presetSubtype="0" accel="50000" decel="50000" fill="hold" nodeType="withEffect">
                                  <p:stCondLst>
                                    <p:cond delay="400"/>
                                  </p:stCondLst>
                                  <p:childTnLst>
                                    <p:animMotion origin="layout" path="M 0.000000 0.000000 L 0.182420 0.211574" pathEditMode="relative">
                                      <p:cBhvr>
                                        <p:cTn id="162" dur="500" fill="hold"/>
                                        <p:tgtEl>
                                          <p:spTgt spid="491"/>
                                        </p:tgtEl>
                                        <p:attrNameLst>
                                          <p:attrName>ppt_x</p:attrName>
                                          <p:attrName>ppt_y</p:attrName>
                                        </p:attrNameLst>
                                      </p:cBhvr>
                                    </p:animMotion>
                                  </p:childTnLst>
                                </p:cTn>
                              </p:par>
                            </p:childTnLst>
                          </p:cTn>
                        </p:par>
                        <p:par>
                          <p:cTn id="163" fill="hold">
                            <p:stCondLst>
                              <p:cond delay="0"/>
                            </p:stCondLst>
                            <p:childTnLst>
                              <p:par>
                                <p:cTn id="164" presetID="-1" presetClass="path" presetSubtype="0" accel="50000" decel="50000" fill="hold" nodeType="withEffect">
                                  <p:stCondLst>
                                    <p:cond delay="400"/>
                                  </p:stCondLst>
                                  <p:childTnLst>
                                    <p:animMotion origin="layout" path="M 0.000000 0.000000 L -0.030341 0.213426" pathEditMode="relative">
                                      <p:cBhvr>
                                        <p:cTn id="165" dur="500" fill="hold"/>
                                        <p:tgtEl>
                                          <p:spTgt spid="48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1" build="p" bldLvl="5" animBg="1" advAuto="0"/>
      <p:bldP spid="460" grpId="29" animBg="1" advAuto="0"/>
      <p:bldP spid="463" grpId="8" animBg="1" advAuto="0"/>
      <p:bldP spid="466" grpId="9" animBg="1" advAuto="0"/>
      <p:bldP spid="469" grpId="10" animBg="1" advAuto="0"/>
      <p:bldP spid="472" grpId="23" animBg="1" advAuto="0"/>
      <p:bldP spid="475" grpId="24" animBg="1" advAuto="0"/>
      <p:bldP spid="478" grpId="25" animBg="1" advAuto="0"/>
      <p:bldP spid="481" grpId="26" animBg="1" advAuto="0"/>
      <p:bldP spid="482" grpId="4" animBg="1" advAuto="0"/>
      <p:bldP spid="483" grpId="20" animBg="1" advAuto="0"/>
      <p:bldP spid="484" grpId="22" animBg="1" advAuto="0"/>
      <p:bldP spid="485" grpId="19" animBg="1" advAuto="0"/>
      <p:bldP spid="486" grpId="21" animBg="1" advAuto="0"/>
      <p:bldP spid="487" grpId="6" animBg="1" advAuto="0"/>
      <p:bldP spid="490" grpId="11" animBg="1" advAuto="0"/>
      <p:bldP spid="491" grpId="7" animBg="1" advAuto="0"/>
      <p:bldP spid="494" grpId="2" animBg="1" advAuto="0"/>
      <p:bldP spid="494" grpId="14" animBg="1" advAuto="0"/>
      <p:bldP spid="497" grpId="27" animBg="1" advAuto="0"/>
      <p:bldP spid="498" grpId="28" animBg="1" advAuto="0"/>
      <p:bldP spid="515" grpId="12" animBg="1" advAuto="0"/>
      <p:bldP spid="515" grpId="18" animBg="1" advAuto="0"/>
      <p:bldP spid="516" grpId="5" animBg="1" advAuto="0"/>
      <p:bldP spid="519" grpId="15" animBg="1" advAuto="0"/>
      <p:bldP spid="520" grpId="16" animBg="1" advAuto="0"/>
      <p:bldP spid="523" grpId="13" animBg="1" advAuto="0"/>
      <p:bldP spid="524" grpId="3"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arameters…"/>
          <p:cNvSpPr txBox="1">
            <a:spLocks noGrp="1"/>
          </p:cNvSpPr>
          <p:nvPr>
            <p:ph type="body" sz="half" idx="1"/>
          </p:nvPr>
        </p:nvSpPr>
        <p:spPr>
          <a:xfrm>
            <a:off x="190500" y="2203450"/>
            <a:ext cx="11772900" cy="8053048"/>
          </a:xfrm>
          <a:prstGeom prst="rect">
            <a:avLst/>
          </a:prstGeom>
        </p:spPr>
        <p:txBody>
          <a:bodyPr>
            <a:normAutofit/>
          </a:bodyPr>
          <a:lstStyle/>
          <a:p>
            <a:pPr marL="571500" indent="-571500">
              <a:spcBef>
                <a:spcPts val="1200"/>
              </a:spcBef>
              <a:buBlip>
                <a:blip r:embed="rId3"/>
              </a:buBlip>
              <a:defRPr sz="4800"/>
            </a:pPr>
            <a:r>
              <a:t>Parameters</a:t>
            </a:r>
          </a:p>
          <a:p>
            <a:pPr marL="1333500" lvl="2" indent="-571500">
              <a:spcBef>
                <a:spcPts val="1200"/>
              </a:spcBef>
              <a:buBlip>
                <a:blip r:embed="rId3"/>
              </a:buBlip>
              <a:defRPr sz="4200"/>
            </a:pPr>
            <a:r>
              <a:rPr b="1">
                <a:latin typeface="Courier New"/>
                <a:ea typeface="Courier New"/>
                <a:cs typeface="Courier New"/>
                <a:sym typeface="Courier New"/>
              </a:rPr>
              <a:t>theArray</a:t>
            </a:r>
            <a:r>
              <a:t> - the array to merge</a:t>
            </a:r>
          </a:p>
          <a:p>
            <a:pPr marL="1333500" lvl="2" indent="-571500">
              <a:spcBef>
                <a:spcPts val="1200"/>
              </a:spcBef>
              <a:buBlip>
                <a:blip r:embed="rId3"/>
              </a:buBlip>
              <a:defRPr sz="4200"/>
            </a:pPr>
            <a:r>
              <a:rPr b="1">
                <a:latin typeface="Courier New"/>
                <a:ea typeface="Courier New"/>
                <a:cs typeface="Courier New"/>
                <a:sym typeface="Courier New"/>
              </a:rPr>
              <a:t>start</a:t>
            </a:r>
            <a:r>
              <a:t> - first item of left sorted subarray</a:t>
            </a:r>
          </a:p>
          <a:p>
            <a:pPr marL="1333500" lvl="2" indent="-571500">
              <a:spcBef>
                <a:spcPts val="1200"/>
              </a:spcBef>
              <a:buBlip>
                <a:blip r:embed="rId3"/>
              </a:buBlip>
              <a:defRPr sz="4200"/>
            </a:pPr>
            <a:r>
              <a:rPr b="1">
                <a:latin typeface="Courier New"/>
                <a:ea typeface="Courier New"/>
                <a:cs typeface="Courier New"/>
                <a:sym typeface="Courier New"/>
              </a:rPr>
              <a:t>mid</a:t>
            </a:r>
            <a:r>
              <a:t> - last item of the left sorted subarray</a:t>
            </a:r>
          </a:p>
          <a:p>
            <a:pPr marL="1333500" lvl="2" indent="-571500">
              <a:spcBef>
                <a:spcPts val="1200"/>
              </a:spcBef>
              <a:buBlip>
                <a:blip r:embed="rId3"/>
              </a:buBlip>
              <a:defRPr sz="4200"/>
            </a:pPr>
            <a:r>
              <a:rPr b="1">
                <a:latin typeface="Courier New"/>
                <a:ea typeface="Courier New"/>
                <a:cs typeface="Courier New"/>
                <a:sym typeface="Courier New"/>
              </a:rPr>
              <a:t>end</a:t>
            </a:r>
            <a:r>
              <a:t> - last item in the right sorted subarray</a:t>
            </a:r>
          </a:p>
          <a:p>
            <a:pPr marL="571500" indent="-571500">
              <a:spcBef>
                <a:spcPts val="1200"/>
              </a:spcBef>
              <a:buBlip>
                <a:blip r:embed="rId3"/>
              </a:buBlip>
              <a:defRPr sz="4800"/>
            </a:pPr>
            <a:r>
              <a:t>Other important variables</a:t>
            </a:r>
            <a:endParaRPr>
              <a:latin typeface="Courier New"/>
              <a:ea typeface="Courier New"/>
              <a:cs typeface="Courier New"/>
              <a:sym typeface="Courier New"/>
            </a:endParaRPr>
          </a:p>
          <a:p>
            <a:pPr marL="1333500" lvl="2" indent="-571500">
              <a:spcBef>
                <a:spcPts val="1200"/>
              </a:spcBef>
              <a:buBlip>
                <a:blip r:embed="rId3"/>
              </a:buBlip>
              <a:defRPr sz="4200"/>
            </a:pPr>
            <a:r>
              <a:rPr b="1">
                <a:latin typeface="Courier New"/>
                <a:ea typeface="Courier New"/>
                <a:cs typeface="Courier New"/>
                <a:sym typeface="Courier New"/>
              </a:rPr>
              <a:t>leftIndex</a:t>
            </a:r>
            <a:r>
              <a:t> - next left subarray item</a:t>
            </a:r>
          </a:p>
          <a:p>
            <a:pPr marL="1333500" lvl="2" indent="-571500">
              <a:spcBef>
                <a:spcPts val="1200"/>
              </a:spcBef>
              <a:buBlip>
                <a:blip r:embed="rId3"/>
              </a:buBlip>
              <a:defRPr sz="4200"/>
            </a:pPr>
            <a:r>
              <a:rPr b="1">
                <a:latin typeface="Courier New"/>
                <a:ea typeface="Courier New"/>
                <a:cs typeface="Courier New"/>
                <a:sym typeface="Courier New"/>
              </a:rPr>
              <a:t>rightIndex</a:t>
            </a:r>
            <a:r>
              <a:t> - next right subarray item</a:t>
            </a:r>
          </a:p>
          <a:p>
            <a:pPr marL="1333500" lvl="2" indent="-571500">
              <a:lnSpc>
                <a:spcPct val="70000"/>
              </a:lnSpc>
              <a:spcBef>
                <a:spcPts val="1200"/>
              </a:spcBef>
              <a:buBlip>
                <a:blip r:embed="rId3"/>
              </a:buBlip>
              <a:defRPr sz="4200"/>
            </a:pPr>
            <a:r>
              <a:rPr b="1">
                <a:latin typeface="Courier New"/>
                <a:ea typeface="Courier New"/>
                <a:cs typeface="Courier New"/>
                <a:sym typeface="Courier New"/>
              </a:rPr>
              <a:t>mergeLocation</a:t>
            </a:r>
            <a:r>
              <a:t> - where to place next </a:t>
            </a:r>
            <a:br/>
            <a:r>
              <a:t>						sorted value</a:t>
            </a:r>
          </a:p>
        </p:txBody>
      </p:sp>
      <p:sp>
        <p:nvSpPr>
          <p:cNvPr id="529" name="Rectangle"/>
          <p:cNvSpPr/>
          <p:nvPr/>
        </p:nvSpPr>
        <p:spPr>
          <a:xfrm>
            <a:off x="12280900" y="2057400"/>
            <a:ext cx="11912600" cy="107378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530" name="template &lt;class ItemType&gt;…"/>
          <p:cNvSpPr/>
          <p:nvPr/>
        </p:nvSpPr>
        <p:spPr>
          <a:xfrm>
            <a:off x="12357100" y="2355850"/>
            <a:ext cx="12268200" cy="10562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AD3DA4"/>
                </a:solidFill>
              </a:rPr>
              <a:t>template</a:t>
            </a:r>
            <a:r>
              <a:rPr sz="2200" dirty="0"/>
              <a:t> &lt;</a:t>
            </a:r>
            <a:r>
              <a:rPr sz="2200" dirty="0">
                <a:solidFill>
                  <a:srgbClr val="AD3DA4"/>
                </a:solidFill>
              </a:rPr>
              <a:t>class</a:t>
            </a:r>
            <a:r>
              <a:rPr sz="2200" dirty="0"/>
              <a:t> ItemType&gt;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AD3DA4"/>
                </a:solidFill>
              </a:rPr>
              <a:t>void</a:t>
            </a:r>
            <a:r>
              <a:rPr sz="2200" dirty="0"/>
              <a:t> merge(ItemType </a:t>
            </a:r>
            <a:r>
              <a:rPr sz="2200" dirty="0" err="1"/>
              <a:t>theArray</a:t>
            </a:r>
            <a:r>
              <a:rPr sz="2200" dirty="0"/>
              <a:t>[], </a:t>
            </a:r>
            <a:r>
              <a:rPr sz="2200" dirty="0">
                <a:solidFill>
                  <a:srgbClr val="AD3DA4"/>
                </a:solidFill>
              </a:rPr>
              <a:t>int</a:t>
            </a:r>
            <a:r>
              <a:rPr sz="2200" dirty="0"/>
              <a:t> start, </a:t>
            </a:r>
            <a:r>
              <a:rPr sz="2200" dirty="0">
                <a:solidFill>
                  <a:srgbClr val="AD3DA4"/>
                </a:solidFill>
              </a:rPr>
              <a:t>int</a:t>
            </a:r>
            <a:r>
              <a:rPr sz="2200" dirty="0"/>
              <a:t> mid, </a:t>
            </a:r>
            <a:r>
              <a:rPr sz="2200" dirty="0">
                <a:solidFill>
                  <a:srgbClr val="AD3DA4"/>
                </a:solidFill>
              </a:rPr>
              <a:t>int</a:t>
            </a:r>
            <a:r>
              <a:rPr sz="2200" dirty="0"/>
              <a:t> end)</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int</a:t>
            </a:r>
            <a:r>
              <a:rPr sz="2200" dirty="0"/>
              <a:t> </a:t>
            </a:r>
            <a:r>
              <a:rPr sz="2200" dirty="0" err="1"/>
              <a:t>sizeLeft</a:t>
            </a:r>
            <a:r>
              <a:rPr sz="2200" dirty="0"/>
              <a:t> = mid – start + </a:t>
            </a:r>
            <a:r>
              <a:rPr sz="2200" dirty="0">
                <a:solidFill>
                  <a:srgbClr val="272AD8"/>
                </a:solidFill>
              </a:rPr>
              <a:t>1</a:t>
            </a:r>
            <a:r>
              <a:rPr sz="2200" dirty="0"/>
              <a:t>;     </a:t>
            </a:r>
            <a:r>
              <a:rPr sz="2200" dirty="0">
                <a:solidFill>
                  <a:srgbClr val="2D8504"/>
                </a:solidFill>
              </a:rPr>
              <a:t>// Size of left subarray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int</a:t>
            </a:r>
            <a:r>
              <a:rPr sz="2200" dirty="0"/>
              <a:t> </a:t>
            </a:r>
            <a:r>
              <a:rPr sz="2200" dirty="0" err="1"/>
              <a:t>sizeRight</a:t>
            </a:r>
            <a:r>
              <a:rPr sz="2200" dirty="0"/>
              <a:t> = end - mid;  </a:t>
            </a:r>
            <a:r>
              <a:rPr sz="2200" dirty="0">
                <a:solidFill>
                  <a:srgbClr val="2D8504"/>
                </a:solidFill>
              </a:rPr>
              <a:t>// Size of right subarray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ItemType </a:t>
            </a:r>
            <a:r>
              <a:rPr sz="2200" dirty="0" err="1"/>
              <a:t>leftArray</a:t>
            </a:r>
            <a:r>
              <a:rPr sz="2200" dirty="0"/>
              <a:t>[</a:t>
            </a:r>
            <a:r>
              <a:rPr sz="2200" dirty="0" err="1"/>
              <a:t>sizeLeft</a:t>
            </a:r>
            <a:r>
              <a:rPr sz="2200" dirty="0"/>
              <a:t>];   </a:t>
            </a:r>
            <a:r>
              <a:rPr sz="2200" dirty="0">
                <a:solidFill>
                  <a:srgbClr val="2D8504"/>
                </a:solidFill>
              </a:rPr>
              <a:t>// Temporary 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ItemType </a:t>
            </a:r>
            <a:r>
              <a:rPr sz="2200" dirty="0" err="1"/>
              <a:t>rightArray</a:t>
            </a:r>
            <a:r>
              <a:rPr sz="2200" dirty="0"/>
              <a:t>[</a:t>
            </a:r>
            <a:r>
              <a:rPr sz="2200" dirty="0" err="1"/>
              <a:t>sizeRight</a:t>
            </a:r>
            <a:r>
              <a:rPr sz="2200" dirty="0"/>
              <a:t>]; </a:t>
            </a:r>
            <a:r>
              <a:rPr sz="2200" dirty="0">
                <a:solidFill>
                  <a:srgbClr val="2D8504"/>
                </a:solidFill>
              </a:rPr>
              <a:t>// Temporary array</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solidFill>
                <a:srgbClr val="2D8504"/>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Move items to merge into temporary subarrays</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for</a:t>
            </a:r>
            <a:r>
              <a:rPr sz="2200" dirty="0"/>
              <a:t> (</a:t>
            </a:r>
            <a:r>
              <a:rPr sz="2200" dirty="0">
                <a:solidFill>
                  <a:srgbClr val="AD3DA4"/>
                </a:solidFill>
              </a:rPr>
              <a:t>int</a:t>
            </a:r>
            <a:r>
              <a:rPr sz="2200" dirty="0"/>
              <a:t> index = </a:t>
            </a:r>
            <a:r>
              <a:rPr sz="2200" dirty="0">
                <a:solidFill>
                  <a:srgbClr val="272AD8"/>
                </a:solidFill>
              </a:rPr>
              <a:t>0</a:t>
            </a:r>
            <a:r>
              <a:rPr sz="2200" dirty="0"/>
              <a:t>; index &lt; </a:t>
            </a:r>
            <a:r>
              <a:rPr sz="2200" dirty="0" err="1"/>
              <a:t>sizeLeft</a:t>
            </a:r>
            <a:r>
              <a:rPr sz="2200" dirty="0"/>
              <a:t>;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leftArray</a:t>
            </a:r>
            <a:r>
              <a:rPr sz="2200" dirty="0"/>
              <a:t>[index] = </a:t>
            </a:r>
            <a:r>
              <a:rPr sz="2200" dirty="0" err="1"/>
              <a:t>theArray</a:t>
            </a:r>
            <a:r>
              <a:rPr sz="2200" dirty="0"/>
              <a:t>[start +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for</a:t>
            </a:r>
            <a:r>
              <a:rPr sz="2200" dirty="0"/>
              <a:t> (</a:t>
            </a:r>
            <a:r>
              <a:rPr sz="2200" dirty="0">
                <a:solidFill>
                  <a:srgbClr val="AD3DA4"/>
                </a:solidFill>
              </a:rPr>
              <a:t>int</a:t>
            </a:r>
            <a:r>
              <a:rPr sz="2200" dirty="0"/>
              <a:t> index = </a:t>
            </a:r>
            <a:r>
              <a:rPr sz="2200" dirty="0">
                <a:solidFill>
                  <a:srgbClr val="272AD8"/>
                </a:solidFill>
              </a:rPr>
              <a:t>0</a:t>
            </a:r>
            <a:r>
              <a:rPr sz="2200" dirty="0"/>
              <a:t>; index &lt; </a:t>
            </a:r>
            <a:r>
              <a:rPr sz="2200" dirty="0" err="1"/>
              <a:t>sizeRight</a:t>
            </a:r>
            <a:r>
              <a:rPr sz="2200" dirty="0"/>
              <a:t>;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rightArray</a:t>
            </a:r>
            <a:r>
              <a:rPr sz="2200" dirty="0"/>
              <a:t>[index] = </a:t>
            </a:r>
            <a:r>
              <a:rPr sz="2200" dirty="0" err="1"/>
              <a:t>theArray</a:t>
            </a:r>
            <a:r>
              <a:rPr sz="2200" dirty="0"/>
              <a:t>[mid + </a:t>
            </a:r>
            <a:r>
              <a:rPr sz="2200" dirty="0">
                <a:solidFill>
                  <a:srgbClr val="272AD8"/>
                </a:solidFill>
              </a:rPr>
              <a:t>1</a:t>
            </a:r>
            <a:r>
              <a:rPr sz="2200" dirty="0"/>
              <a:t> + index];</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While both subarrays are not empty, copy the</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smaller item into the temporary array</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int</a:t>
            </a:r>
            <a:r>
              <a:rPr sz="2200" dirty="0">
                <a:solidFill>
                  <a:srgbClr val="000000">
                    <a:alpha val="85000"/>
                  </a:srgbClr>
                </a:solidFill>
              </a:rPr>
              <a:t> </a:t>
            </a:r>
            <a:r>
              <a:rPr sz="2200" dirty="0" err="1">
                <a:solidFill>
                  <a:srgbClr val="000000">
                    <a:alpha val="85000"/>
                  </a:srgbClr>
                </a:solidFill>
              </a:rPr>
              <a:t>leftIndex</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           </a:t>
            </a:r>
            <a:r>
              <a:rPr sz="2200" dirty="0"/>
              <a:t>// Beginning of first subarray</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int</a:t>
            </a:r>
            <a:r>
              <a:rPr sz="2200" dirty="0">
                <a:solidFill>
                  <a:srgbClr val="000000">
                    <a:alpha val="85000"/>
                  </a:srgbClr>
                </a:solidFill>
              </a:rPr>
              <a:t> </a:t>
            </a:r>
            <a:r>
              <a:rPr sz="2200" dirty="0" err="1">
                <a:solidFill>
                  <a:srgbClr val="000000">
                    <a:alpha val="85000"/>
                  </a:srgbClr>
                </a:solidFill>
              </a:rPr>
              <a:t>rightIndex</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          </a:t>
            </a:r>
            <a:r>
              <a:rPr sz="2200" dirty="0"/>
              <a:t>// Beginning of second subarray</a:t>
            </a: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int</a:t>
            </a:r>
            <a:r>
              <a:rPr sz="2200" dirty="0">
                <a:solidFill>
                  <a:srgbClr val="000000">
                    <a:alpha val="85000"/>
                  </a:srgbClr>
                </a:solidFill>
              </a:rPr>
              <a:t> </a:t>
            </a:r>
            <a:r>
              <a:rPr sz="2200" dirty="0" err="1">
                <a:solidFill>
                  <a:srgbClr val="000000">
                    <a:alpha val="85000"/>
                  </a:srgbClr>
                </a:solidFill>
              </a:rPr>
              <a:t>mergeLocation</a:t>
            </a:r>
            <a:r>
              <a:rPr sz="2200" dirty="0">
                <a:solidFill>
                  <a:srgbClr val="000000">
                    <a:alpha val="85000"/>
                  </a:srgbClr>
                </a:solidFill>
              </a:rPr>
              <a:t> = start;  </a:t>
            </a:r>
            <a:r>
              <a:rPr sz="2200" dirty="0"/>
              <a:t>// where to place next value</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while</a:t>
            </a:r>
            <a:r>
              <a:rPr sz="2200" dirty="0"/>
              <a:t> ((</a:t>
            </a:r>
            <a:r>
              <a:rPr sz="2200" dirty="0" err="1"/>
              <a:t>leftIndex</a:t>
            </a:r>
            <a:r>
              <a:rPr sz="2200" dirty="0"/>
              <a:t> &lt; </a:t>
            </a:r>
            <a:r>
              <a:rPr sz="2200" dirty="0" err="1"/>
              <a:t>sizeLeft</a:t>
            </a:r>
            <a:r>
              <a:rPr sz="2200" dirty="0"/>
              <a:t>) &amp;&amp; (</a:t>
            </a:r>
            <a:r>
              <a:rPr sz="2200" dirty="0" err="1"/>
              <a:t>rightIndex</a:t>
            </a:r>
            <a:r>
              <a:rPr sz="2200" dirty="0"/>
              <a:t> &lt; </a:t>
            </a:r>
            <a:r>
              <a:rPr sz="2200" dirty="0" err="1"/>
              <a:t>sizeRight</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At this point, </a:t>
            </a:r>
            <a:r>
              <a:rPr sz="2200" dirty="0" err="1"/>
              <a:t>leftArray</a:t>
            </a:r>
            <a:r>
              <a:rPr sz="2200" dirty="0"/>
              <a:t> and </a:t>
            </a:r>
            <a:r>
              <a:rPr sz="2200" dirty="0" err="1"/>
              <a:t>rightArray</a:t>
            </a:r>
            <a:r>
              <a:rPr sz="2200" dirty="0"/>
              <a:t> are in order</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if</a:t>
            </a:r>
            <a:r>
              <a:rPr sz="2200" dirty="0"/>
              <a:t> (</a:t>
            </a:r>
            <a:r>
              <a:rPr sz="2200" dirty="0" err="1"/>
              <a:t>leftArray</a:t>
            </a:r>
            <a:r>
              <a:rPr sz="2200" dirty="0"/>
              <a:t>[</a:t>
            </a:r>
            <a:r>
              <a:rPr sz="2200" dirty="0" err="1"/>
              <a:t>leftIndex</a:t>
            </a:r>
            <a:r>
              <a:rPr sz="2200" dirty="0"/>
              <a:t> ] &lt;= </a:t>
            </a:r>
            <a:r>
              <a:rPr sz="2200" dirty="0" err="1"/>
              <a:t>rightArray</a:t>
            </a:r>
            <a:r>
              <a:rPr sz="2200" dirty="0"/>
              <a:t>[</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theArray</a:t>
            </a:r>
            <a:r>
              <a:rPr sz="2200" dirty="0"/>
              <a:t>[</a:t>
            </a:r>
            <a:r>
              <a:rPr sz="2200" dirty="0" err="1"/>
              <a:t>mergeLocation</a:t>
            </a:r>
            <a:r>
              <a:rPr sz="2200" dirty="0"/>
              <a:t>] = </a:t>
            </a:r>
            <a:r>
              <a:rPr sz="2200" dirty="0" err="1"/>
              <a:t>leftArray</a:t>
            </a:r>
            <a:r>
              <a:rPr sz="2200" dirty="0"/>
              <a:t>[</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leftIndex</a:t>
            </a:r>
            <a:r>
              <a:rPr sz="2200" dirty="0"/>
              <a:t>++;</a:t>
            </a:r>
          </a:p>
        </p:txBody>
      </p:sp>
      <p:grpSp>
        <p:nvGrpSpPr>
          <p:cNvPr id="535" name="Group"/>
          <p:cNvGrpSpPr/>
          <p:nvPr/>
        </p:nvGrpSpPr>
        <p:grpSpPr>
          <a:xfrm>
            <a:off x="0" y="0"/>
            <a:ext cx="24384000" cy="2133600"/>
            <a:chOff x="0" y="0"/>
            <a:chExt cx="24384000" cy="2133600"/>
          </a:xfrm>
        </p:grpSpPr>
        <p:grpSp>
          <p:nvGrpSpPr>
            <p:cNvPr id="533" name="Group"/>
            <p:cNvGrpSpPr/>
            <p:nvPr/>
          </p:nvGrpSpPr>
          <p:grpSpPr>
            <a:xfrm>
              <a:off x="0" y="0"/>
              <a:ext cx="24384000" cy="2128762"/>
              <a:chOff x="0" y="0"/>
              <a:chExt cx="24384000" cy="2128761"/>
            </a:xfrm>
          </p:grpSpPr>
          <p:pic>
            <p:nvPicPr>
              <p:cNvPr id="531" name="DSaAwJ Titles Frame no Book.png" descr="DSaAwJ Titles Frame no Book.png"/>
              <p:cNvPicPr>
                <a:picLocks/>
              </p:cNvPicPr>
              <p:nvPr/>
            </p:nvPicPr>
            <p:blipFill>
              <a:blip r:embed="rId4"/>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532"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34"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536"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537" name="The Merge Algorithm"/>
          <p:cNvSpPr txBox="1">
            <a:spLocks noGrp="1"/>
          </p:cNvSpPr>
          <p:nvPr>
            <p:ph type="title"/>
          </p:nvPr>
        </p:nvSpPr>
        <p:spPr>
          <a:prstGeom prst="rect">
            <a:avLst/>
          </a:prstGeom>
        </p:spPr>
        <p:txBody>
          <a:bodyPr/>
          <a:lstStyle/>
          <a:p>
            <a:r>
              <a:t>The Merge Algorithm</a:t>
            </a:r>
          </a:p>
        </p:txBody>
      </p:sp>
      <p:grpSp>
        <p:nvGrpSpPr>
          <p:cNvPr id="574" name="Group"/>
          <p:cNvGrpSpPr/>
          <p:nvPr/>
        </p:nvGrpSpPr>
        <p:grpSpPr>
          <a:xfrm>
            <a:off x="2952750" y="11461750"/>
            <a:ext cx="9743460" cy="2527300"/>
            <a:chOff x="0" y="0"/>
            <a:chExt cx="9743459" cy="2527300"/>
          </a:xfrm>
        </p:grpSpPr>
        <p:grpSp>
          <p:nvGrpSpPr>
            <p:cNvPr id="550" name="Group"/>
            <p:cNvGrpSpPr/>
            <p:nvPr/>
          </p:nvGrpSpPr>
          <p:grpSpPr>
            <a:xfrm>
              <a:off x="0" y="0"/>
              <a:ext cx="5171460" cy="2527300"/>
              <a:chOff x="0" y="0"/>
              <a:chExt cx="5171459" cy="2527300"/>
            </a:xfrm>
          </p:grpSpPr>
          <p:grpSp>
            <p:nvGrpSpPr>
              <p:cNvPr id="542" name="Group"/>
              <p:cNvGrpSpPr/>
              <p:nvPr/>
            </p:nvGrpSpPr>
            <p:grpSpPr>
              <a:xfrm>
                <a:off x="2286000" y="0"/>
                <a:ext cx="2885460" cy="2527300"/>
                <a:chOff x="0" y="0"/>
                <a:chExt cx="2885459" cy="2527300"/>
              </a:xfrm>
            </p:grpSpPr>
            <p:sp>
              <p:nvSpPr>
                <p:cNvPr id="53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39" name="1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10</a:t>
                  </a:r>
                </a:p>
              </p:txBody>
            </p:sp>
            <p:sp>
              <p:nvSpPr>
                <p:cNvPr id="540"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1" name="11"/>
                <p:cNvSpPr/>
                <p:nvPr/>
              </p:nvSpPr>
              <p:spPr>
                <a:xfrm>
                  <a:off x="1615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11</a:t>
                  </a:r>
                </a:p>
              </p:txBody>
            </p:sp>
          </p:grpSp>
          <p:grpSp>
            <p:nvGrpSpPr>
              <p:cNvPr id="549" name="Group"/>
              <p:cNvGrpSpPr/>
              <p:nvPr/>
            </p:nvGrpSpPr>
            <p:grpSpPr>
              <a:xfrm>
                <a:off x="0" y="0"/>
                <a:ext cx="2885460" cy="2527300"/>
                <a:chOff x="0" y="0"/>
                <a:chExt cx="2885459" cy="2527300"/>
              </a:xfrm>
            </p:grpSpPr>
            <p:grpSp>
              <p:nvGrpSpPr>
                <p:cNvPr id="545" name="Group"/>
                <p:cNvGrpSpPr/>
                <p:nvPr/>
              </p:nvGrpSpPr>
              <p:grpSpPr>
                <a:xfrm>
                  <a:off x="0" y="0"/>
                  <a:ext cx="1742460" cy="2527300"/>
                  <a:chOff x="0" y="0"/>
                  <a:chExt cx="1742459" cy="2527300"/>
                </a:xfrm>
              </p:grpSpPr>
              <p:sp>
                <p:nvSpPr>
                  <p:cNvPr id="54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4" name="8"/>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8</a:t>
                    </a:r>
                  </a:p>
                </p:txBody>
              </p:sp>
            </p:grpSp>
            <p:grpSp>
              <p:nvGrpSpPr>
                <p:cNvPr id="548" name="Group"/>
                <p:cNvGrpSpPr/>
                <p:nvPr/>
              </p:nvGrpSpPr>
              <p:grpSpPr>
                <a:xfrm>
                  <a:off x="1143000" y="0"/>
                  <a:ext cx="1742460" cy="2527300"/>
                  <a:chOff x="0" y="0"/>
                  <a:chExt cx="1742459" cy="2527300"/>
                </a:xfrm>
              </p:grpSpPr>
              <p:sp>
                <p:nvSpPr>
                  <p:cNvPr id="54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7" name="9"/>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9</a:t>
                    </a:r>
                  </a:p>
                </p:txBody>
              </p:sp>
            </p:grpSp>
          </p:grpSp>
        </p:grpSp>
        <p:grpSp>
          <p:nvGrpSpPr>
            <p:cNvPr id="573" name="Group"/>
            <p:cNvGrpSpPr/>
            <p:nvPr/>
          </p:nvGrpSpPr>
          <p:grpSpPr>
            <a:xfrm>
              <a:off x="4572000" y="0"/>
              <a:ext cx="5171460" cy="2527300"/>
              <a:chOff x="0" y="0"/>
              <a:chExt cx="5171459" cy="2527300"/>
            </a:xfrm>
          </p:grpSpPr>
          <p:grpSp>
            <p:nvGrpSpPr>
              <p:cNvPr id="561" name="Group"/>
              <p:cNvGrpSpPr/>
              <p:nvPr/>
            </p:nvGrpSpPr>
            <p:grpSpPr>
              <a:xfrm>
                <a:off x="0" y="0"/>
                <a:ext cx="2885460" cy="2527300"/>
                <a:chOff x="0" y="0"/>
                <a:chExt cx="2885459" cy="2527300"/>
              </a:xfrm>
            </p:grpSpPr>
            <p:grpSp>
              <p:nvGrpSpPr>
                <p:cNvPr id="555" name="Group"/>
                <p:cNvGrpSpPr/>
                <p:nvPr/>
              </p:nvGrpSpPr>
              <p:grpSpPr>
                <a:xfrm>
                  <a:off x="0" y="0"/>
                  <a:ext cx="1742460" cy="2527300"/>
                  <a:chOff x="0" y="0"/>
                  <a:chExt cx="1742459" cy="2527300"/>
                </a:xfrm>
              </p:grpSpPr>
              <p:grpSp>
                <p:nvGrpSpPr>
                  <p:cNvPr id="553" name="Group"/>
                  <p:cNvGrpSpPr/>
                  <p:nvPr/>
                </p:nvGrpSpPr>
                <p:grpSpPr>
                  <a:xfrm>
                    <a:off x="0" y="0"/>
                    <a:ext cx="1742460" cy="2527300"/>
                    <a:chOff x="0" y="0"/>
                    <a:chExt cx="1742459" cy="2527300"/>
                  </a:xfrm>
                </p:grpSpPr>
                <p:sp>
                  <p:nvSpPr>
                    <p:cNvPr id="55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52" name="1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12</a:t>
                      </a:r>
                    </a:p>
                  </p:txBody>
                </p:sp>
              </p:grpSp>
              <p:sp>
                <p:nvSpPr>
                  <p:cNvPr id="554"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560" name="Group"/>
                <p:cNvGrpSpPr/>
                <p:nvPr/>
              </p:nvGrpSpPr>
              <p:grpSpPr>
                <a:xfrm>
                  <a:off x="1143000" y="0"/>
                  <a:ext cx="1742460" cy="2527300"/>
                  <a:chOff x="0" y="0"/>
                  <a:chExt cx="1742459" cy="2527300"/>
                </a:xfrm>
              </p:grpSpPr>
              <p:grpSp>
                <p:nvGrpSpPr>
                  <p:cNvPr id="558" name="Group"/>
                  <p:cNvGrpSpPr/>
                  <p:nvPr/>
                </p:nvGrpSpPr>
                <p:grpSpPr>
                  <a:xfrm>
                    <a:off x="0" y="0"/>
                    <a:ext cx="1742460" cy="2527300"/>
                    <a:chOff x="0" y="0"/>
                    <a:chExt cx="1742459" cy="2527300"/>
                  </a:xfrm>
                </p:grpSpPr>
                <p:sp>
                  <p:nvSpPr>
                    <p:cNvPr id="55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57" name="13"/>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13</a:t>
                      </a:r>
                    </a:p>
                  </p:txBody>
                </p:sp>
              </p:grpSp>
              <p:sp>
                <p:nvSpPr>
                  <p:cNvPr id="559"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nvGrpSpPr>
              <p:cNvPr id="572" name="Group"/>
              <p:cNvGrpSpPr/>
              <p:nvPr/>
            </p:nvGrpSpPr>
            <p:grpSpPr>
              <a:xfrm>
                <a:off x="2286000" y="0"/>
                <a:ext cx="2885460" cy="2527300"/>
                <a:chOff x="0" y="0"/>
                <a:chExt cx="2885459" cy="2527300"/>
              </a:xfrm>
            </p:grpSpPr>
            <p:grpSp>
              <p:nvGrpSpPr>
                <p:cNvPr id="566" name="Group"/>
                <p:cNvGrpSpPr/>
                <p:nvPr/>
              </p:nvGrpSpPr>
              <p:grpSpPr>
                <a:xfrm>
                  <a:off x="0" y="0"/>
                  <a:ext cx="1742460" cy="2527300"/>
                  <a:chOff x="0" y="0"/>
                  <a:chExt cx="1742459" cy="2527300"/>
                </a:xfrm>
              </p:grpSpPr>
              <p:grpSp>
                <p:nvGrpSpPr>
                  <p:cNvPr id="564" name="Group"/>
                  <p:cNvGrpSpPr/>
                  <p:nvPr/>
                </p:nvGrpSpPr>
                <p:grpSpPr>
                  <a:xfrm>
                    <a:off x="0" y="0"/>
                    <a:ext cx="1742460" cy="2527300"/>
                    <a:chOff x="0" y="0"/>
                    <a:chExt cx="1742459" cy="2527300"/>
                  </a:xfrm>
                </p:grpSpPr>
                <p:sp>
                  <p:nvSpPr>
                    <p:cNvPr id="56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63" name="1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14</a:t>
                      </a:r>
                    </a:p>
                  </p:txBody>
                </p:sp>
              </p:grpSp>
              <p:sp>
                <p:nvSpPr>
                  <p:cNvPr id="565" name="Text"/>
                  <p:cNvSpPr/>
                  <p:nvPr/>
                </p:nvSpPr>
                <p:spPr>
                  <a:xfrm>
                    <a:off x="466780" y="41910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571" name="Group"/>
                <p:cNvGrpSpPr/>
                <p:nvPr/>
              </p:nvGrpSpPr>
              <p:grpSpPr>
                <a:xfrm>
                  <a:off x="1143000" y="0"/>
                  <a:ext cx="1742460" cy="2527300"/>
                  <a:chOff x="0" y="0"/>
                  <a:chExt cx="1742459" cy="2527300"/>
                </a:xfrm>
              </p:grpSpPr>
              <p:grpSp>
                <p:nvGrpSpPr>
                  <p:cNvPr id="569" name="Group"/>
                  <p:cNvGrpSpPr/>
                  <p:nvPr/>
                </p:nvGrpSpPr>
                <p:grpSpPr>
                  <a:xfrm>
                    <a:off x="0" y="0"/>
                    <a:ext cx="1742460" cy="2527300"/>
                    <a:chOff x="0" y="0"/>
                    <a:chExt cx="1742459" cy="2527300"/>
                  </a:xfrm>
                </p:grpSpPr>
                <p:sp>
                  <p:nvSpPr>
                    <p:cNvPr id="56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68" name="1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15</a:t>
                      </a:r>
                    </a:p>
                  </p:txBody>
                </p:sp>
              </p:grpSp>
              <p:sp>
                <p:nvSpPr>
                  <p:cNvPr id="570"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grpSp>
      <p:grpSp>
        <p:nvGrpSpPr>
          <p:cNvPr id="577" name="Group"/>
          <p:cNvGrpSpPr/>
          <p:nvPr/>
        </p:nvGrpSpPr>
        <p:grpSpPr>
          <a:xfrm>
            <a:off x="990600" y="10128250"/>
            <a:ext cx="1745733" cy="2495550"/>
            <a:chOff x="521366" y="0"/>
            <a:chExt cx="1745732" cy="2495550"/>
          </a:xfrm>
        </p:grpSpPr>
        <p:sp>
          <p:nvSpPr>
            <p:cNvPr id="575" name="Square"/>
            <p:cNvSpPr/>
            <p:nvPr/>
          </p:nvSpPr>
          <p:spPr>
            <a:xfrm>
              <a:off x="521366"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76" name="theArray"/>
            <p:cNvSpPr/>
            <p:nvPr/>
          </p:nvSpPr>
          <p:spPr>
            <a:xfrm>
              <a:off x="997098" y="12255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theArray</a:t>
              </a:r>
            </a:p>
          </p:txBody>
        </p:sp>
      </p:grpSp>
      <p:sp>
        <p:nvSpPr>
          <p:cNvPr id="578" name="Line"/>
          <p:cNvSpPr/>
          <p:nvPr/>
        </p:nvSpPr>
        <p:spPr>
          <a:xfrm flipH="1" flipV="1">
            <a:off x="1591964" y="10531276"/>
            <a:ext cx="1404589" cy="1006675"/>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9" name="18"/>
          <p:cNvSpPr/>
          <p:nvPr/>
        </p:nvSpPr>
        <p:spPr>
          <a:xfrm>
            <a:off x="4147879" y="11500953"/>
            <a:ext cx="835770"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18</a:t>
            </a:r>
          </a:p>
        </p:txBody>
      </p:sp>
      <p:sp>
        <p:nvSpPr>
          <p:cNvPr id="580" name="4"/>
          <p:cNvSpPr/>
          <p:nvPr/>
        </p:nvSpPr>
        <p:spPr>
          <a:xfrm>
            <a:off x="3115397" y="11500953"/>
            <a:ext cx="500435"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581" name="25"/>
          <p:cNvSpPr/>
          <p:nvPr/>
        </p:nvSpPr>
        <p:spPr>
          <a:xfrm>
            <a:off x="5290879" y="11500953"/>
            <a:ext cx="835770"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582" name="53"/>
          <p:cNvSpPr/>
          <p:nvPr/>
        </p:nvSpPr>
        <p:spPr>
          <a:xfrm>
            <a:off x="6433879" y="11500953"/>
            <a:ext cx="835770"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583" name="17"/>
          <p:cNvSpPr/>
          <p:nvPr/>
        </p:nvSpPr>
        <p:spPr>
          <a:xfrm>
            <a:off x="8663814" y="11510178"/>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17</a:t>
            </a:r>
          </a:p>
        </p:txBody>
      </p:sp>
      <p:sp>
        <p:nvSpPr>
          <p:cNvPr id="584" name="67"/>
          <p:cNvSpPr/>
          <p:nvPr/>
        </p:nvSpPr>
        <p:spPr>
          <a:xfrm>
            <a:off x="10987914" y="11510178"/>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585" name="8"/>
          <p:cNvSpPr/>
          <p:nvPr/>
        </p:nvSpPr>
        <p:spPr>
          <a:xfrm>
            <a:off x="7768492" y="11510178"/>
            <a:ext cx="514407"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a:t>
            </a:r>
          </a:p>
        </p:txBody>
      </p:sp>
      <p:sp>
        <p:nvSpPr>
          <p:cNvPr id="586" name="33"/>
          <p:cNvSpPr/>
          <p:nvPr/>
        </p:nvSpPr>
        <p:spPr>
          <a:xfrm>
            <a:off x="9806814" y="11510178"/>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nvGrpSpPr>
          <p:cNvPr id="589" name="Group"/>
          <p:cNvGrpSpPr/>
          <p:nvPr/>
        </p:nvGrpSpPr>
        <p:grpSpPr>
          <a:xfrm>
            <a:off x="4283399" y="10026022"/>
            <a:ext cx="1752083" cy="1270001"/>
            <a:chOff x="172060" y="320643"/>
            <a:chExt cx="1752082" cy="1270000"/>
          </a:xfrm>
        </p:grpSpPr>
        <p:sp>
          <p:nvSpPr>
            <p:cNvPr id="587" name="Square"/>
            <p:cNvSpPr/>
            <p:nvPr/>
          </p:nvSpPr>
          <p:spPr>
            <a:xfrm>
              <a:off x="172060" y="606393"/>
              <a:ext cx="952501"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88" name="start"/>
            <p:cNvSpPr/>
            <p:nvPr/>
          </p:nvSpPr>
          <p:spPr>
            <a:xfrm>
              <a:off x="65414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start</a:t>
              </a:r>
            </a:p>
          </p:txBody>
        </p:sp>
      </p:grpSp>
      <p:sp>
        <p:nvSpPr>
          <p:cNvPr id="590" name="8"/>
          <p:cNvSpPr/>
          <p:nvPr/>
        </p:nvSpPr>
        <p:spPr>
          <a:xfrm>
            <a:off x="4336800" y="10349872"/>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8</a:t>
            </a:r>
          </a:p>
        </p:txBody>
      </p:sp>
      <p:grpSp>
        <p:nvGrpSpPr>
          <p:cNvPr id="593" name="Group"/>
          <p:cNvGrpSpPr/>
          <p:nvPr/>
        </p:nvGrpSpPr>
        <p:grpSpPr>
          <a:xfrm>
            <a:off x="6690049" y="10035547"/>
            <a:ext cx="1828283" cy="1270001"/>
            <a:chOff x="0" y="320643"/>
            <a:chExt cx="1828282" cy="1270000"/>
          </a:xfrm>
        </p:grpSpPr>
        <p:sp>
          <p:nvSpPr>
            <p:cNvPr id="591" name="Square"/>
            <p:cNvSpPr/>
            <p:nvPr/>
          </p:nvSpPr>
          <p:spPr>
            <a:xfrm>
              <a:off x="0" y="587343"/>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92" name="mid"/>
            <p:cNvSpPr/>
            <p:nvPr/>
          </p:nvSpPr>
          <p:spPr>
            <a:xfrm>
              <a:off x="55828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mid</a:t>
              </a:r>
            </a:p>
          </p:txBody>
        </p:sp>
      </p:grpSp>
      <p:grpSp>
        <p:nvGrpSpPr>
          <p:cNvPr id="596" name="Group"/>
          <p:cNvGrpSpPr/>
          <p:nvPr/>
        </p:nvGrpSpPr>
        <p:grpSpPr>
          <a:xfrm>
            <a:off x="9261799" y="10016497"/>
            <a:ext cx="1847333" cy="1270001"/>
            <a:chOff x="0" y="320643"/>
            <a:chExt cx="1847332" cy="1270000"/>
          </a:xfrm>
        </p:grpSpPr>
        <p:sp>
          <p:nvSpPr>
            <p:cNvPr id="594" name="Square"/>
            <p:cNvSpPr/>
            <p:nvPr/>
          </p:nvSpPr>
          <p:spPr>
            <a:xfrm>
              <a:off x="0" y="625443"/>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95" name="end"/>
            <p:cNvSpPr/>
            <p:nvPr/>
          </p:nvSpPr>
          <p:spPr>
            <a:xfrm>
              <a:off x="57733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end</a:t>
              </a:r>
            </a:p>
          </p:txBody>
        </p:sp>
      </p:grpSp>
      <p:sp>
        <p:nvSpPr>
          <p:cNvPr id="597" name="11"/>
          <p:cNvSpPr/>
          <p:nvPr/>
        </p:nvSpPr>
        <p:spPr>
          <a:xfrm>
            <a:off x="6753262" y="10349872"/>
            <a:ext cx="857362"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598" name="15"/>
          <p:cNvSpPr/>
          <p:nvPr/>
        </p:nvSpPr>
        <p:spPr>
          <a:xfrm>
            <a:off x="9261799" y="10349872"/>
            <a:ext cx="857362"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15</a:t>
            </a: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537"/>
                                        </p:tgtEl>
                                        <p:attrNameLst>
                                          <p:attrName>style.visibility</p:attrName>
                                        </p:attrNameLst>
                                      </p:cBhvr>
                                      <p:to>
                                        <p:strVal val="visible"/>
                                      </p:to>
                                    </p:set>
                                    <p:anim calcmode="lin" valueType="num">
                                      <p:cBhvr>
                                        <p:cTn id="7" dur="1000" fill="hold"/>
                                        <p:tgtEl>
                                          <p:spTgt spid="537"/>
                                        </p:tgtEl>
                                        <p:attrNameLst>
                                          <p:attrName>ppt_w</p:attrName>
                                        </p:attrNameLst>
                                      </p:cBhvr>
                                      <p:tavLst>
                                        <p:tav tm="0">
                                          <p:val>
                                            <p:strVal val="4*#ppt_w"/>
                                          </p:val>
                                        </p:tav>
                                        <p:tav tm="100000">
                                          <p:val>
                                            <p:strVal val="#ppt_w"/>
                                          </p:val>
                                        </p:tav>
                                      </p:tavLst>
                                    </p:anim>
                                    <p:anim calcmode="lin" valueType="num">
                                      <p:cBhvr>
                                        <p:cTn id="8" dur="1000" fill="hold"/>
                                        <p:tgtEl>
                                          <p:spTgt spid="537"/>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2" presetClass="entr" presetSubtype="1" fill="hold" grpId="2" nodeType="afterEffect">
                                  <p:stCondLst>
                                    <p:cond delay="0"/>
                                  </p:stCondLst>
                                  <p:iterate>
                                    <p:tmAbs val="0"/>
                                  </p:iterate>
                                  <p:childTnLst>
                                    <p:set>
                                      <p:cBhvr>
                                        <p:cTn id="11" fill="hold"/>
                                        <p:tgtEl>
                                          <p:spTgt spid="528">
                                            <p:bg/>
                                          </p:spTgt>
                                        </p:tgtEl>
                                        <p:attrNameLst>
                                          <p:attrName>style.visibility</p:attrName>
                                        </p:attrNameLst>
                                      </p:cBhvr>
                                      <p:to>
                                        <p:strVal val="visible"/>
                                      </p:to>
                                    </p:set>
                                    <p:animEffect transition="in" filter="wipe(up)">
                                      <p:cBhvr>
                                        <p:cTn id="12" dur="1000"/>
                                        <p:tgtEl>
                                          <p:spTgt spid="528">
                                            <p:bg/>
                                          </p:spTgt>
                                        </p:tgtEl>
                                      </p:cBhvr>
                                    </p:animEffect>
                                  </p:childTnLst>
                                </p:cTn>
                              </p:par>
                              <p:par>
                                <p:cTn id="13" presetID="22" presetClass="entr" presetSubtype="1" fill="hold" grpId="2" nodeType="withEffect">
                                  <p:stCondLst>
                                    <p:cond delay="0"/>
                                  </p:stCondLst>
                                  <p:iterate>
                                    <p:tmAbs val="0"/>
                                  </p:iterate>
                                  <p:childTnLst>
                                    <p:set>
                                      <p:cBhvr>
                                        <p:cTn id="14" fill="hold"/>
                                        <p:tgtEl>
                                          <p:spTgt spid="528">
                                            <p:txEl>
                                              <p:pRg st="0" end="0"/>
                                            </p:txEl>
                                          </p:spTgt>
                                        </p:tgtEl>
                                        <p:attrNameLst>
                                          <p:attrName>style.visibility</p:attrName>
                                        </p:attrNameLst>
                                      </p:cBhvr>
                                      <p:to>
                                        <p:strVal val="visible"/>
                                      </p:to>
                                    </p:set>
                                    <p:animEffect transition="in" filter="wipe(up)">
                                      <p:cBhvr>
                                        <p:cTn id="15" dur="1000"/>
                                        <p:tgtEl>
                                          <p:spTgt spid="528">
                                            <p:txEl>
                                              <p:pRg st="0" end="0"/>
                                            </p:txEl>
                                          </p:spTgt>
                                        </p:tgtEl>
                                      </p:cBhvr>
                                    </p:animEffect>
                                  </p:childTnLst>
                                </p:cTn>
                              </p:par>
                              <p:par>
                                <p:cTn id="16" presetID="22" presetClass="entr" presetSubtype="1" fill="hold" grpId="2" nodeType="withEffect">
                                  <p:stCondLst>
                                    <p:cond delay="0"/>
                                  </p:stCondLst>
                                  <p:iterate>
                                    <p:tmAbs val="0"/>
                                  </p:iterate>
                                  <p:childTnLst>
                                    <p:set>
                                      <p:cBhvr>
                                        <p:cTn id="17" fill="hold"/>
                                        <p:tgtEl>
                                          <p:spTgt spid="528">
                                            <p:txEl>
                                              <p:pRg st="1" end="1"/>
                                            </p:txEl>
                                          </p:spTgt>
                                        </p:tgtEl>
                                        <p:attrNameLst>
                                          <p:attrName>style.visibility</p:attrName>
                                        </p:attrNameLst>
                                      </p:cBhvr>
                                      <p:to>
                                        <p:strVal val="visible"/>
                                      </p:to>
                                    </p:set>
                                    <p:animEffect transition="in" filter="wipe(up)">
                                      <p:cBhvr>
                                        <p:cTn id="18" dur="1000"/>
                                        <p:tgtEl>
                                          <p:spTgt spid="528">
                                            <p:txEl>
                                              <p:pRg st="1" end="1"/>
                                            </p:txEl>
                                          </p:spTgt>
                                        </p:tgtEl>
                                      </p:cBhvr>
                                    </p:animEffect>
                                  </p:childTnLst>
                                </p:cTn>
                              </p:par>
                              <p:par>
                                <p:cTn id="19" presetID="22" presetClass="entr" presetSubtype="1" fill="hold" grpId="2" nodeType="withEffect">
                                  <p:stCondLst>
                                    <p:cond delay="0"/>
                                  </p:stCondLst>
                                  <p:iterate>
                                    <p:tmAbs val="0"/>
                                  </p:iterate>
                                  <p:childTnLst>
                                    <p:set>
                                      <p:cBhvr>
                                        <p:cTn id="20" fill="hold"/>
                                        <p:tgtEl>
                                          <p:spTgt spid="528">
                                            <p:txEl>
                                              <p:pRg st="2" end="2"/>
                                            </p:txEl>
                                          </p:spTgt>
                                        </p:tgtEl>
                                        <p:attrNameLst>
                                          <p:attrName>style.visibility</p:attrName>
                                        </p:attrNameLst>
                                      </p:cBhvr>
                                      <p:to>
                                        <p:strVal val="visible"/>
                                      </p:to>
                                    </p:set>
                                    <p:animEffect transition="in" filter="wipe(up)">
                                      <p:cBhvr>
                                        <p:cTn id="21" dur="1000"/>
                                        <p:tgtEl>
                                          <p:spTgt spid="528">
                                            <p:txEl>
                                              <p:pRg st="2" end="2"/>
                                            </p:txEl>
                                          </p:spTgt>
                                        </p:tgtEl>
                                      </p:cBhvr>
                                    </p:animEffect>
                                  </p:childTnLst>
                                </p:cTn>
                              </p:par>
                              <p:par>
                                <p:cTn id="22" presetID="22" presetClass="entr" presetSubtype="1" fill="hold" grpId="2" nodeType="withEffect">
                                  <p:stCondLst>
                                    <p:cond delay="0"/>
                                  </p:stCondLst>
                                  <p:iterate>
                                    <p:tmAbs val="0"/>
                                  </p:iterate>
                                  <p:childTnLst>
                                    <p:set>
                                      <p:cBhvr>
                                        <p:cTn id="23" fill="hold"/>
                                        <p:tgtEl>
                                          <p:spTgt spid="528">
                                            <p:txEl>
                                              <p:pRg st="3" end="3"/>
                                            </p:txEl>
                                          </p:spTgt>
                                        </p:tgtEl>
                                        <p:attrNameLst>
                                          <p:attrName>style.visibility</p:attrName>
                                        </p:attrNameLst>
                                      </p:cBhvr>
                                      <p:to>
                                        <p:strVal val="visible"/>
                                      </p:to>
                                    </p:set>
                                    <p:animEffect transition="in" filter="wipe(up)">
                                      <p:cBhvr>
                                        <p:cTn id="24" dur="1000"/>
                                        <p:tgtEl>
                                          <p:spTgt spid="528">
                                            <p:txEl>
                                              <p:pRg st="3" end="3"/>
                                            </p:txEl>
                                          </p:spTgt>
                                        </p:tgtEl>
                                      </p:cBhvr>
                                    </p:animEffect>
                                  </p:childTnLst>
                                </p:cTn>
                              </p:par>
                              <p:par>
                                <p:cTn id="25" presetID="22" presetClass="entr" presetSubtype="1" fill="hold" grpId="2" nodeType="withEffect">
                                  <p:stCondLst>
                                    <p:cond delay="0"/>
                                  </p:stCondLst>
                                  <p:iterate>
                                    <p:tmAbs val="0"/>
                                  </p:iterate>
                                  <p:childTnLst>
                                    <p:set>
                                      <p:cBhvr>
                                        <p:cTn id="26" fill="hold"/>
                                        <p:tgtEl>
                                          <p:spTgt spid="528">
                                            <p:txEl>
                                              <p:pRg st="4" end="4"/>
                                            </p:txEl>
                                          </p:spTgt>
                                        </p:tgtEl>
                                        <p:attrNameLst>
                                          <p:attrName>style.visibility</p:attrName>
                                        </p:attrNameLst>
                                      </p:cBhvr>
                                      <p:to>
                                        <p:strVal val="visible"/>
                                      </p:to>
                                    </p:set>
                                    <p:animEffect transition="in" filter="wipe(up)">
                                      <p:cBhvr>
                                        <p:cTn id="27" dur="1000"/>
                                        <p:tgtEl>
                                          <p:spTgt spid="528">
                                            <p:txEl>
                                              <p:pRg st="4" end="4"/>
                                            </p:txEl>
                                          </p:spTgt>
                                        </p:tgtEl>
                                      </p:cBhvr>
                                    </p:animEffect>
                                  </p:childTnLst>
                                </p:cTn>
                              </p:par>
                            </p:childTnLst>
                          </p:cTn>
                        </p:par>
                        <p:par>
                          <p:cTn id="28" fill="hold">
                            <p:stCondLst>
                              <p:cond delay="2000"/>
                            </p:stCondLst>
                            <p:childTnLst>
                              <p:par>
                                <p:cTn id="29" presetID="2" presetClass="entr" presetSubtype="4" fill="hold" grpId="3" nodeType="afterEffect">
                                  <p:stCondLst>
                                    <p:cond delay="0"/>
                                  </p:stCondLst>
                                  <p:iterate>
                                    <p:tmAbs val="0"/>
                                  </p:iterate>
                                  <p:childTnLst>
                                    <p:set>
                                      <p:cBhvr>
                                        <p:cTn id="30" fill="hold"/>
                                        <p:tgtEl>
                                          <p:spTgt spid="529"/>
                                        </p:tgtEl>
                                        <p:attrNameLst>
                                          <p:attrName>style.visibility</p:attrName>
                                        </p:attrNameLst>
                                      </p:cBhvr>
                                      <p:to>
                                        <p:strVal val="visible"/>
                                      </p:to>
                                    </p:set>
                                    <p:anim calcmode="lin" valueType="num">
                                      <p:cBhvr>
                                        <p:cTn id="31" dur="500" fill="hold"/>
                                        <p:tgtEl>
                                          <p:spTgt spid="529"/>
                                        </p:tgtEl>
                                        <p:attrNameLst>
                                          <p:attrName>ppt_x</p:attrName>
                                        </p:attrNameLst>
                                      </p:cBhvr>
                                      <p:tavLst>
                                        <p:tav tm="0">
                                          <p:val>
                                            <p:strVal val="#ppt_x"/>
                                          </p:val>
                                        </p:tav>
                                        <p:tav tm="100000">
                                          <p:val>
                                            <p:strVal val="#ppt_x"/>
                                          </p:val>
                                        </p:tav>
                                      </p:tavLst>
                                    </p:anim>
                                    <p:anim calcmode="lin" valueType="num">
                                      <p:cBhvr>
                                        <p:cTn id="32" dur="500" fill="hold"/>
                                        <p:tgtEl>
                                          <p:spTgt spid="529"/>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2" presetClass="entr" presetSubtype="1" fill="hold" grpId="4" nodeType="afterEffect">
                                  <p:stCondLst>
                                    <p:cond delay="0"/>
                                  </p:stCondLst>
                                  <p:iterate>
                                    <p:tmAbs val="0"/>
                                  </p:iterate>
                                  <p:childTnLst>
                                    <p:set>
                                      <p:cBhvr>
                                        <p:cTn id="35" fill="hold"/>
                                        <p:tgtEl>
                                          <p:spTgt spid="530">
                                            <p:bg/>
                                          </p:spTgt>
                                        </p:tgtEl>
                                        <p:attrNameLst>
                                          <p:attrName>style.visibility</p:attrName>
                                        </p:attrNameLst>
                                      </p:cBhvr>
                                      <p:to>
                                        <p:strVal val="visible"/>
                                      </p:to>
                                    </p:set>
                                    <p:animEffect transition="in" filter="wipe(up)">
                                      <p:cBhvr>
                                        <p:cTn id="36" dur="100"/>
                                        <p:tgtEl>
                                          <p:spTgt spid="530">
                                            <p:bg/>
                                          </p:spTgt>
                                        </p:tgtEl>
                                      </p:cBhvr>
                                    </p:animEffect>
                                  </p:childTnLst>
                                </p:cTn>
                              </p:par>
                              <p:par>
                                <p:cTn id="37" presetID="22" presetClass="entr" presetSubtype="1" fill="hold" grpId="4" nodeType="withEffect">
                                  <p:stCondLst>
                                    <p:cond delay="0"/>
                                  </p:stCondLst>
                                  <p:iterate>
                                    <p:tmAbs val="0"/>
                                  </p:iterate>
                                  <p:childTnLst>
                                    <p:set>
                                      <p:cBhvr>
                                        <p:cTn id="38" fill="hold"/>
                                        <p:tgtEl>
                                          <p:spTgt spid="530">
                                            <p:txEl>
                                              <p:pRg st="0" end="0"/>
                                            </p:txEl>
                                          </p:spTgt>
                                        </p:tgtEl>
                                        <p:attrNameLst>
                                          <p:attrName>style.visibility</p:attrName>
                                        </p:attrNameLst>
                                      </p:cBhvr>
                                      <p:to>
                                        <p:strVal val="visible"/>
                                      </p:to>
                                    </p:set>
                                    <p:animEffect transition="in" filter="wipe(up)">
                                      <p:cBhvr>
                                        <p:cTn id="39" dur="100"/>
                                        <p:tgtEl>
                                          <p:spTgt spid="530">
                                            <p:txEl>
                                              <p:pRg st="0" end="0"/>
                                            </p:txEl>
                                          </p:spTgt>
                                        </p:tgtEl>
                                      </p:cBhvr>
                                    </p:animEffect>
                                  </p:childTnLst>
                                </p:cTn>
                              </p:par>
                            </p:childTnLst>
                          </p:cTn>
                        </p:par>
                        <p:par>
                          <p:cTn id="40" fill="hold">
                            <p:stCondLst>
                              <p:cond delay="2600"/>
                            </p:stCondLst>
                            <p:childTnLst>
                              <p:par>
                                <p:cTn id="41" presetID="22" presetClass="entr" presetSubtype="1" fill="hold" grpId="4" nodeType="afterEffect">
                                  <p:stCondLst>
                                    <p:cond delay="0"/>
                                  </p:stCondLst>
                                  <p:iterate>
                                    <p:tmAbs val="0"/>
                                  </p:iterate>
                                  <p:childTnLst>
                                    <p:set>
                                      <p:cBhvr>
                                        <p:cTn id="42" fill="hold"/>
                                        <p:tgtEl>
                                          <p:spTgt spid="530">
                                            <p:txEl>
                                              <p:pRg st="1" end="1"/>
                                            </p:txEl>
                                          </p:spTgt>
                                        </p:tgtEl>
                                        <p:attrNameLst>
                                          <p:attrName>style.visibility</p:attrName>
                                        </p:attrNameLst>
                                      </p:cBhvr>
                                      <p:to>
                                        <p:strVal val="visible"/>
                                      </p:to>
                                    </p:set>
                                    <p:animEffect transition="in" filter="wipe(up)">
                                      <p:cBhvr>
                                        <p:cTn id="43" dur="100"/>
                                        <p:tgtEl>
                                          <p:spTgt spid="530">
                                            <p:txEl>
                                              <p:pRg st="1" end="1"/>
                                            </p:txEl>
                                          </p:spTgt>
                                        </p:tgtEl>
                                      </p:cBhvr>
                                    </p:animEffect>
                                  </p:childTnLst>
                                </p:cTn>
                              </p:par>
                            </p:childTnLst>
                          </p:cTn>
                        </p:par>
                        <p:par>
                          <p:cTn id="44" fill="hold">
                            <p:stCondLst>
                              <p:cond delay="2700"/>
                            </p:stCondLst>
                            <p:childTnLst>
                              <p:par>
                                <p:cTn id="45" presetID="22" presetClass="entr" presetSubtype="1" fill="hold" grpId="4" nodeType="afterEffect">
                                  <p:stCondLst>
                                    <p:cond delay="0"/>
                                  </p:stCondLst>
                                  <p:iterate>
                                    <p:tmAbs val="0"/>
                                  </p:iterate>
                                  <p:childTnLst>
                                    <p:set>
                                      <p:cBhvr>
                                        <p:cTn id="46" fill="hold"/>
                                        <p:tgtEl>
                                          <p:spTgt spid="530">
                                            <p:txEl>
                                              <p:pRg st="2" end="2"/>
                                            </p:txEl>
                                          </p:spTgt>
                                        </p:tgtEl>
                                        <p:attrNameLst>
                                          <p:attrName>style.visibility</p:attrName>
                                        </p:attrNameLst>
                                      </p:cBhvr>
                                      <p:to>
                                        <p:strVal val="visible"/>
                                      </p:to>
                                    </p:set>
                                    <p:animEffect transition="in" filter="wipe(up)">
                                      <p:cBhvr>
                                        <p:cTn id="47" dur="100"/>
                                        <p:tgtEl>
                                          <p:spTgt spid="530">
                                            <p:txEl>
                                              <p:pRg st="2" end="2"/>
                                            </p:txEl>
                                          </p:spTgt>
                                        </p:tgtEl>
                                      </p:cBhvr>
                                    </p:animEffect>
                                  </p:childTnLst>
                                </p:cTn>
                              </p:par>
                            </p:childTnLst>
                          </p:cTn>
                        </p:par>
                        <p:par>
                          <p:cTn id="48" fill="hold">
                            <p:stCondLst>
                              <p:cond delay="2800"/>
                            </p:stCondLst>
                            <p:childTnLst>
                              <p:par>
                                <p:cTn id="49" presetID="22" presetClass="entr" presetSubtype="1" fill="hold" grpId="4" nodeType="afterEffect">
                                  <p:stCondLst>
                                    <p:cond delay="0"/>
                                  </p:stCondLst>
                                  <p:iterate>
                                    <p:tmAbs val="0"/>
                                  </p:iterate>
                                  <p:childTnLst>
                                    <p:set>
                                      <p:cBhvr>
                                        <p:cTn id="50" fill="hold"/>
                                        <p:tgtEl>
                                          <p:spTgt spid="530">
                                            <p:txEl>
                                              <p:pRg st="3" end="3"/>
                                            </p:txEl>
                                          </p:spTgt>
                                        </p:tgtEl>
                                        <p:attrNameLst>
                                          <p:attrName>style.visibility</p:attrName>
                                        </p:attrNameLst>
                                      </p:cBhvr>
                                      <p:to>
                                        <p:strVal val="visible"/>
                                      </p:to>
                                    </p:set>
                                    <p:animEffect transition="in" filter="wipe(up)">
                                      <p:cBhvr>
                                        <p:cTn id="51" dur="100"/>
                                        <p:tgtEl>
                                          <p:spTgt spid="530">
                                            <p:txEl>
                                              <p:pRg st="3" end="3"/>
                                            </p:txEl>
                                          </p:spTgt>
                                        </p:tgtEl>
                                      </p:cBhvr>
                                    </p:animEffect>
                                  </p:childTnLst>
                                </p:cTn>
                              </p:par>
                            </p:childTnLst>
                          </p:cTn>
                        </p:par>
                        <p:par>
                          <p:cTn id="52" fill="hold">
                            <p:stCondLst>
                              <p:cond delay="2900"/>
                            </p:stCondLst>
                            <p:childTnLst>
                              <p:par>
                                <p:cTn id="53" presetID="22" presetClass="entr" presetSubtype="1" fill="hold" grpId="4" nodeType="afterEffect">
                                  <p:stCondLst>
                                    <p:cond delay="0"/>
                                  </p:stCondLst>
                                  <p:iterate>
                                    <p:tmAbs val="0"/>
                                  </p:iterate>
                                  <p:childTnLst>
                                    <p:set>
                                      <p:cBhvr>
                                        <p:cTn id="54" fill="hold"/>
                                        <p:tgtEl>
                                          <p:spTgt spid="530">
                                            <p:txEl>
                                              <p:pRg st="4" end="4"/>
                                            </p:txEl>
                                          </p:spTgt>
                                        </p:tgtEl>
                                        <p:attrNameLst>
                                          <p:attrName>style.visibility</p:attrName>
                                        </p:attrNameLst>
                                      </p:cBhvr>
                                      <p:to>
                                        <p:strVal val="visible"/>
                                      </p:to>
                                    </p:set>
                                    <p:animEffect transition="in" filter="wipe(up)">
                                      <p:cBhvr>
                                        <p:cTn id="55" dur="100"/>
                                        <p:tgtEl>
                                          <p:spTgt spid="530">
                                            <p:txEl>
                                              <p:pRg st="4" end="4"/>
                                            </p:txEl>
                                          </p:spTgt>
                                        </p:tgtEl>
                                      </p:cBhvr>
                                    </p:animEffect>
                                  </p:childTnLst>
                                </p:cTn>
                              </p:par>
                            </p:childTnLst>
                          </p:cTn>
                        </p:par>
                        <p:par>
                          <p:cTn id="56" fill="hold">
                            <p:stCondLst>
                              <p:cond delay="3000"/>
                            </p:stCondLst>
                            <p:childTnLst>
                              <p:par>
                                <p:cTn id="57" presetID="22" presetClass="entr" presetSubtype="1" fill="hold" grpId="4" nodeType="afterEffect">
                                  <p:stCondLst>
                                    <p:cond delay="0"/>
                                  </p:stCondLst>
                                  <p:iterate>
                                    <p:tmAbs val="0"/>
                                  </p:iterate>
                                  <p:childTnLst>
                                    <p:set>
                                      <p:cBhvr>
                                        <p:cTn id="58" fill="hold"/>
                                        <p:tgtEl>
                                          <p:spTgt spid="530">
                                            <p:txEl>
                                              <p:pRg st="5" end="5"/>
                                            </p:txEl>
                                          </p:spTgt>
                                        </p:tgtEl>
                                        <p:attrNameLst>
                                          <p:attrName>style.visibility</p:attrName>
                                        </p:attrNameLst>
                                      </p:cBhvr>
                                      <p:to>
                                        <p:strVal val="visible"/>
                                      </p:to>
                                    </p:set>
                                    <p:animEffect transition="in" filter="wipe(up)">
                                      <p:cBhvr>
                                        <p:cTn id="59" dur="100"/>
                                        <p:tgtEl>
                                          <p:spTgt spid="530">
                                            <p:txEl>
                                              <p:pRg st="5" end="5"/>
                                            </p:txEl>
                                          </p:spTgt>
                                        </p:tgtEl>
                                      </p:cBhvr>
                                    </p:animEffect>
                                  </p:childTnLst>
                                </p:cTn>
                              </p:par>
                            </p:childTnLst>
                          </p:cTn>
                        </p:par>
                        <p:par>
                          <p:cTn id="60" fill="hold">
                            <p:stCondLst>
                              <p:cond delay="3100"/>
                            </p:stCondLst>
                            <p:childTnLst>
                              <p:par>
                                <p:cTn id="61" presetID="22" presetClass="entr" presetSubtype="1" fill="hold" grpId="4" nodeType="afterEffect">
                                  <p:stCondLst>
                                    <p:cond delay="0"/>
                                  </p:stCondLst>
                                  <p:iterate>
                                    <p:tmAbs val="0"/>
                                  </p:iterate>
                                  <p:childTnLst>
                                    <p:set>
                                      <p:cBhvr>
                                        <p:cTn id="62" fill="hold"/>
                                        <p:tgtEl>
                                          <p:spTgt spid="530">
                                            <p:txEl>
                                              <p:pRg st="6" end="6"/>
                                            </p:txEl>
                                          </p:spTgt>
                                        </p:tgtEl>
                                        <p:attrNameLst>
                                          <p:attrName>style.visibility</p:attrName>
                                        </p:attrNameLst>
                                      </p:cBhvr>
                                      <p:to>
                                        <p:strVal val="visible"/>
                                      </p:to>
                                    </p:set>
                                    <p:animEffect transition="in" filter="wipe(up)">
                                      <p:cBhvr>
                                        <p:cTn id="63" dur="100"/>
                                        <p:tgtEl>
                                          <p:spTgt spid="530">
                                            <p:txEl>
                                              <p:pRg st="6" end="6"/>
                                            </p:txEl>
                                          </p:spTgt>
                                        </p:tgtEl>
                                      </p:cBhvr>
                                    </p:animEffect>
                                  </p:childTnLst>
                                </p:cTn>
                              </p:par>
                            </p:childTnLst>
                          </p:cTn>
                        </p:par>
                        <p:par>
                          <p:cTn id="64" fill="hold">
                            <p:stCondLst>
                              <p:cond delay="3200"/>
                            </p:stCondLst>
                            <p:childTnLst>
                              <p:par>
                                <p:cTn id="65" presetID="22" presetClass="entr" presetSubtype="1" fill="hold" grpId="4" nodeType="afterEffect">
                                  <p:stCondLst>
                                    <p:cond delay="0"/>
                                  </p:stCondLst>
                                  <p:iterate>
                                    <p:tmAbs val="0"/>
                                  </p:iterate>
                                  <p:childTnLst>
                                    <p:set>
                                      <p:cBhvr>
                                        <p:cTn id="66" fill="hold"/>
                                        <p:tgtEl>
                                          <p:spTgt spid="530">
                                            <p:txEl>
                                              <p:pRg st="8" end="8"/>
                                            </p:txEl>
                                          </p:spTgt>
                                        </p:tgtEl>
                                        <p:attrNameLst>
                                          <p:attrName>style.visibility</p:attrName>
                                        </p:attrNameLst>
                                      </p:cBhvr>
                                      <p:to>
                                        <p:strVal val="visible"/>
                                      </p:to>
                                    </p:set>
                                    <p:animEffect transition="in" filter="wipe(up)">
                                      <p:cBhvr>
                                        <p:cTn id="67" dur="100"/>
                                        <p:tgtEl>
                                          <p:spTgt spid="530">
                                            <p:txEl>
                                              <p:pRg st="8" end="8"/>
                                            </p:txEl>
                                          </p:spTgt>
                                        </p:tgtEl>
                                      </p:cBhvr>
                                    </p:animEffect>
                                  </p:childTnLst>
                                </p:cTn>
                              </p:par>
                            </p:childTnLst>
                          </p:cTn>
                        </p:par>
                        <p:par>
                          <p:cTn id="68" fill="hold">
                            <p:stCondLst>
                              <p:cond delay="3300"/>
                            </p:stCondLst>
                            <p:childTnLst>
                              <p:par>
                                <p:cTn id="69" presetID="22" presetClass="entr" presetSubtype="1" fill="hold" grpId="4" nodeType="afterEffect">
                                  <p:stCondLst>
                                    <p:cond delay="0"/>
                                  </p:stCondLst>
                                  <p:iterate>
                                    <p:tmAbs val="0"/>
                                  </p:iterate>
                                  <p:childTnLst>
                                    <p:set>
                                      <p:cBhvr>
                                        <p:cTn id="70" fill="hold"/>
                                        <p:tgtEl>
                                          <p:spTgt spid="530">
                                            <p:txEl>
                                              <p:pRg st="9" end="9"/>
                                            </p:txEl>
                                          </p:spTgt>
                                        </p:tgtEl>
                                        <p:attrNameLst>
                                          <p:attrName>style.visibility</p:attrName>
                                        </p:attrNameLst>
                                      </p:cBhvr>
                                      <p:to>
                                        <p:strVal val="visible"/>
                                      </p:to>
                                    </p:set>
                                    <p:animEffect transition="in" filter="wipe(up)">
                                      <p:cBhvr>
                                        <p:cTn id="71" dur="100"/>
                                        <p:tgtEl>
                                          <p:spTgt spid="530">
                                            <p:txEl>
                                              <p:pRg st="9" end="9"/>
                                            </p:txEl>
                                          </p:spTgt>
                                        </p:tgtEl>
                                      </p:cBhvr>
                                    </p:animEffect>
                                  </p:childTnLst>
                                </p:cTn>
                              </p:par>
                            </p:childTnLst>
                          </p:cTn>
                        </p:par>
                        <p:par>
                          <p:cTn id="72" fill="hold">
                            <p:stCondLst>
                              <p:cond delay="3400"/>
                            </p:stCondLst>
                            <p:childTnLst>
                              <p:par>
                                <p:cTn id="73" presetID="22" presetClass="entr" presetSubtype="1" fill="hold" grpId="4" nodeType="afterEffect">
                                  <p:stCondLst>
                                    <p:cond delay="0"/>
                                  </p:stCondLst>
                                  <p:iterate>
                                    <p:tmAbs val="0"/>
                                  </p:iterate>
                                  <p:childTnLst>
                                    <p:set>
                                      <p:cBhvr>
                                        <p:cTn id="74" fill="hold"/>
                                        <p:tgtEl>
                                          <p:spTgt spid="530">
                                            <p:txEl>
                                              <p:pRg st="10" end="10"/>
                                            </p:txEl>
                                          </p:spTgt>
                                        </p:tgtEl>
                                        <p:attrNameLst>
                                          <p:attrName>style.visibility</p:attrName>
                                        </p:attrNameLst>
                                      </p:cBhvr>
                                      <p:to>
                                        <p:strVal val="visible"/>
                                      </p:to>
                                    </p:set>
                                    <p:animEffect transition="in" filter="wipe(up)">
                                      <p:cBhvr>
                                        <p:cTn id="75" dur="100"/>
                                        <p:tgtEl>
                                          <p:spTgt spid="530">
                                            <p:txEl>
                                              <p:pRg st="10" end="10"/>
                                            </p:txEl>
                                          </p:spTgt>
                                        </p:tgtEl>
                                      </p:cBhvr>
                                    </p:animEffect>
                                  </p:childTnLst>
                                </p:cTn>
                              </p:par>
                            </p:childTnLst>
                          </p:cTn>
                        </p:par>
                        <p:par>
                          <p:cTn id="76" fill="hold">
                            <p:stCondLst>
                              <p:cond delay="3500"/>
                            </p:stCondLst>
                            <p:childTnLst>
                              <p:par>
                                <p:cTn id="77" presetID="22" presetClass="entr" presetSubtype="1" fill="hold" grpId="4" nodeType="afterEffect">
                                  <p:stCondLst>
                                    <p:cond delay="0"/>
                                  </p:stCondLst>
                                  <p:iterate>
                                    <p:tmAbs val="0"/>
                                  </p:iterate>
                                  <p:childTnLst>
                                    <p:set>
                                      <p:cBhvr>
                                        <p:cTn id="78" fill="hold"/>
                                        <p:tgtEl>
                                          <p:spTgt spid="530">
                                            <p:txEl>
                                              <p:pRg st="12" end="12"/>
                                            </p:txEl>
                                          </p:spTgt>
                                        </p:tgtEl>
                                        <p:attrNameLst>
                                          <p:attrName>style.visibility</p:attrName>
                                        </p:attrNameLst>
                                      </p:cBhvr>
                                      <p:to>
                                        <p:strVal val="visible"/>
                                      </p:to>
                                    </p:set>
                                    <p:animEffect transition="in" filter="wipe(up)">
                                      <p:cBhvr>
                                        <p:cTn id="79" dur="100"/>
                                        <p:tgtEl>
                                          <p:spTgt spid="530">
                                            <p:txEl>
                                              <p:pRg st="12" end="12"/>
                                            </p:txEl>
                                          </p:spTgt>
                                        </p:tgtEl>
                                      </p:cBhvr>
                                    </p:animEffect>
                                  </p:childTnLst>
                                </p:cTn>
                              </p:par>
                            </p:childTnLst>
                          </p:cTn>
                        </p:par>
                        <p:par>
                          <p:cTn id="80" fill="hold">
                            <p:stCondLst>
                              <p:cond delay="3600"/>
                            </p:stCondLst>
                            <p:childTnLst>
                              <p:par>
                                <p:cTn id="81" presetID="22" presetClass="entr" presetSubtype="1" fill="hold" grpId="4" nodeType="afterEffect">
                                  <p:stCondLst>
                                    <p:cond delay="0"/>
                                  </p:stCondLst>
                                  <p:iterate>
                                    <p:tmAbs val="0"/>
                                  </p:iterate>
                                  <p:childTnLst>
                                    <p:set>
                                      <p:cBhvr>
                                        <p:cTn id="82" fill="hold"/>
                                        <p:tgtEl>
                                          <p:spTgt spid="530">
                                            <p:txEl>
                                              <p:pRg st="13" end="13"/>
                                            </p:txEl>
                                          </p:spTgt>
                                        </p:tgtEl>
                                        <p:attrNameLst>
                                          <p:attrName>style.visibility</p:attrName>
                                        </p:attrNameLst>
                                      </p:cBhvr>
                                      <p:to>
                                        <p:strVal val="visible"/>
                                      </p:to>
                                    </p:set>
                                    <p:animEffect transition="in" filter="wipe(up)">
                                      <p:cBhvr>
                                        <p:cTn id="83" dur="100"/>
                                        <p:tgtEl>
                                          <p:spTgt spid="530">
                                            <p:txEl>
                                              <p:pRg st="13" end="13"/>
                                            </p:txEl>
                                          </p:spTgt>
                                        </p:tgtEl>
                                      </p:cBhvr>
                                    </p:animEffect>
                                  </p:childTnLst>
                                </p:cTn>
                              </p:par>
                            </p:childTnLst>
                          </p:cTn>
                        </p:par>
                        <p:par>
                          <p:cTn id="84" fill="hold">
                            <p:stCondLst>
                              <p:cond delay="3700"/>
                            </p:stCondLst>
                            <p:childTnLst>
                              <p:par>
                                <p:cTn id="85" presetID="22" presetClass="entr" presetSubtype="1" fill="hold" grpId="4" nodeType="afterEffect">
                                  <p:stCondLst>
                                    <p:cond delay="0"/>
                                  </p:stCondLst>
                                  <p:iterate>
                                    <p:tmAbs val="0"/>
                                  </p:iterate>
                                  <p:childTnLst>
                                    <p:set>
                                      <p:cBhvr>
                                        <p:cTn id="86" fill="hold"/>
                                        <p:tgtEl>
                                          <p:spTgt spid="530">
                                            <p:txEl>
                                              <p:pRg st="15" end="15"/>
                                            </p:txEl>
                                          </p:spTgt>
                                        </p:tgtEl>
                                        <p:attrNameLst>
                                          <p:attrName>style.visibility</p:attrName>
                                        </p:attrNameLst>
                                      </p:cBhvr>
                                      <p:to>
                                        <p:strVal val="visible"/>
                                      </p:to>
                                    </p:set>
                                    <p:animEffect transition="in" filter="wipe(up)">
                                      <p:cBhvr>
                                        <p:cTn id="87" dur="100"/>
                                        <p:tgtEl>
                                          <p:spTgt spid="530">
                                            <p:txEl>
                                              <p:pRg st="15" end="15"/>
                                            </p:txEl>
                                          </p:spTgt>
                                        </p:tgtEl>
                                      </p:cBhvr>
                                    </p:animEffect>
                                  </p:childTnLst>
                                </p:cTn>
                              </p:par>
                            </p:childTnLst>
                          </p:cTn>
                        </p:par>
                        <p:par>
                          <p:cTn id="88" fill="hold">
                            <p:stCondLst>
                              <p:cond delay="3800"/>
                            </p:stCondLst>
                            <p:childTnLst>
                              <p:par>
                                <p:cTn id="89" presetID="22" presetClass="entr" presetSubtype="1" fill="hold" grpId="4" nodeType="afterEffect">
                                  <p:stCondLst>
                                    <p:cond delay="0"/>
                                  </p:stCondLst>
                                  <p:iterate>
                                    <p:tmAbs val="0"/>
                                  </p:iterate>
                                  <p:childTnLst>
                                    <p:set>
                                      <p:cBhvr>
                                        <p:cTn id="90" fill="hold"/>
                                        <p:tgtEl>
                                          <p:spTgt spid="530">
                                            <p:txEl>
                                              <p:pRg st="16" end="16"/>
                                            </p:txEl>
                                          </p:spTgt>
                                        </p:tgtEl>
                                        <p:attrNameLst>
                                          <p:attrName>style.visibility</p:attrName>
                                        </p:attrNameLst>
                                      </p:cBhvr>
                                      <p:to>
                                        <p:strVal val="visible"/>
                                      </p:to>
                                    </p:set>
                                    <p:animEffect transition="in" filter="wipe(up)">
                                      <p:cBhvr>
                                        <p:cTn id="91" dur="100"/>
                                        <p:tgtEl>
                                          <p:spTgt spid="530">
                                            <p:txEl>
                                              <p:pRg st="16" end="16"/>
                                            </p:txEl>
                                          </p:spTgt>
                                        </p:tgtEl>
                                      </p:cBhvr>
                                    </p:animEffect>
                                  </p:childTnLst>
                                </p:cTn>
                              </p:par>
                            </p:childTnLst>
                          </p:cTn>
                        </p:par>
                        <p:par>
                          <p:cTn id="92" fill="hold">
                            <p:stCondLst>
                              <p:cond delay="3900"/>
                            </p:stCondLst>
                            <p:childTnLst>
                              <p:par>
                                <p:cTn id="93" presetID="22" presetClass="entr" presetSubtype="1" fill="hold" grpId="4" nodeType="afterEffect">
                                  <p:stCondLst>
                                    <p:cond delay="0"/>
                                  </p:stCondLst>
                                  <p:iterate>
                                    <p:tmAbs val="0"/>
                                  </p:iterate>
                                  <p:childTnLst>
                                    <p:set>
                                      <p:cBhvr>
                                        <p:cTn id="94" fill="hold"/>
                                        <p:tgtEl>
                                          <p:spTgt spid="530">
                                            <p:txEl>
                                              <p:pRg st="17" end="17"/>
                                            </p:txEl>
                                          </p:spTgt>
                                        </p:tgtEl>
                                        <p:attrNameLst>
                                          <p:attrName>style.visibility</p:attrName>
                                        </p:attrNameLst>
                                      </p:cBhvr>
                                      <p:to>
                                        <p:strVal val="visible"/>
                                      </p:to>
                                    </p:set>
                                    <p:animEffect transition="in" filter="wipe(up)">
                                      <p:cBhvr>
                                        <p:cTn id="95" dur="100"/>
                                        <p:tgtEl>
                                          <p:spTgt spid="530">
                                            <p:txEl>
                                              <p:pRg st="17" end="17"/>
                                            </p:txEl>
                                          </p:spTgt>
                                        </p:tgtEl>
                                      </p:cBhvr>
                                    </p:animEffect>
                                  </p:childTnLst>
                                </p:cTn>
                              </p:par>
                            </p:childTnLst>
                          </p:cTn>
                        </p:par>
                        <p:par>
                          <p:cTn id="96" fill="hold">
                            <p:stCondLst>
                              <p:cond delay="4000"/>
                            </p:stCondLst>
                            <p:childTnLst>
                              <p:par>
                                <p:cTn id="97" presetID="22" presetClass="entr" presetSubtype="1" fill="hold" grpId="4" nodeType="afterEffect">
                                  <p:stCondLst>
                                    <p:cond delay="0"/>
                                  </p:stCondLst>
                                  <p:iterate>
                                    <p:tmAbs val="0"/>
                                  </p:iterate>
                                  <p:childTnLst>
                                    <p:set>
                                      <p:cBhvr>
                                        <p:cTn id="98" fill="hold"/>
                                        <p:tgtEl>
                                          <p:spTgt spid="530">
                                            <p:txEl>
                                              <p:pRg st="18" end="18"/>
                                            </p:txEl>
                                          </p:spTgt>
                                        </p:tgtEl>
                                        <p:attrNameLst>
                                          <p:attrName>style.visibility</p:attrName>
                                        </p:attrNameLst>
                                      </p:cBhvr>
                                      <p:to>
                                        <p:strVal val="visible"/>
                                      </p:to>
                                    </p:set>
                                    <p:animEffect transition="in" filter="wipe(up)">
                                      <p:cBhvr>
                                        <p:cTn id="99" dur="100"/>
                                        <p:tgtEl>
                                          <p:spTgt spid="530">
                                            <p:txEl>
                                              <p:pRg st="18" end="18"/>
                                            </p:txEl>
                                          </p:spTgt>
                                        </p:tgtEl>
                                      </p:cBhvr>
                                    </p:animEffect>
                                  </p:childTnLst>
                                </p:cTn>
                              </p:par>
                            </p:childTnLst>
                          </p:cTn>
                        </p:par>
                        <p:par>
                          <p:cTn id="100" fill="hold">
                            <p:stCondLst>
                              <p:cond delay="4100"/>
                            </p:stCondLst>
                            <p:childTnLst>
                              <p:par>
                                <p:cTn id="101" presetID="22" presetClass="entr" presetSubtype="1" fill="hold" grpId="4" nodeType="afterEffect">
                                  <p:stCondLst>
                                    <p:cond delay="0"/>
                                  </p:stCondLst>
                                  <p:iterate>
                                    <p:tmAbs val="0"/>
                                  </p:iterate>
                                  <p:childTnLst>
                                    <p:set>
                                      <p:cBhvr>
                                        <p:cTn id="102" fill="hold"/>
                                        <p:tgtEl>
                                          <p:spTgt spid="530">
                                            <p:txEl>
                                              <p:pRg st="19" end="19"/>
                                            </p:txEl>
                                          </p:spTgt>
                                        </p:tgtEl>
                                        <p:attrNameLst>
                                          <p:attrName>style.visibility</p:attrName>
                                        </p:attrNameLst>
                                      </p:cBhvr>
                                      <p:to>
                                        <p:strVal val="visible"/>
                                      </p:to>
                                    </p:set>
                                    <p:animEffect transition="in" filter="wipe(up)">
                                      <p:cBhvr>
                                        <p:cTn id="103" dur="100"/>
                                        <p:tgtEl>
                                          <p:spTgt spid="530">
                                            <p:txEl>
                                              <p:pRg st="19" end="19"/>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2" nodeType="clickEffect">
                                  <p:stCondLst>
                                    <p:cond delay="0"/>
                                  </p:stCondLst>
                                  <p:iterate>
                                    <p:tmAbs val="0"/>
                                  </p:iterate>
                                  <p:childTnLst>
                                    <p:set>
                                      <p:cBhvr>
                                        <p:cTn id="107" fill="hold"/>
                                        <p:tgtEl>
                                          <p:spTgt spid="528">
                                            <p:txEl>
                                              <p:pRg st="5" end="5"/>
                                            </p:txEl>
                                          </p:spTgt>
                                        </p:tgtEl>
                                        <p:attrNameLst>
                                          <p:attrName>style.visibility</p:attrName>
                                        </p:attrNameLst>
                                      </p:cBhvr>
                                      <p:to>
                                        <p:strVal val="visible"/>
                                      </p:to>
                                    </p:set>
                                    <p:animEffect transition="in" filter="wipe(up)">
                                      <p:cBhvr>
                                        <p:cTn id="108" dur="1000"/>
                                        <p:tgtEl>
                                          <p:spTgt spid="528">
                                            <p:txEl>
                                              <p:pRg st="5" end="5"/>
                                            </p:txEl>
                                          </p:spTgt>
                                        </p:tgtEl>
                                      </p:cBhvr>
                                    </p:animEffect>
                                  </p:childTnLst>
                                </p:cTn>
                              </p:par>
                              <p:par>
                                <p:cTn id="109" presetID="22" presetClass="entr" presetSubtype="1" fill="hold" grpId="2" nodeType="withEffect">
                                  <p:stCondLst>
                                    <p:cond delay="0"/>
                                  </p:stCondLst>
                                  <p:iterate>
                                    <p:tmAbs val="0"/>
                                  </p:iterate>
                                  <p:childTnLst>
                                    <p:set>
                                      <p:cBhvr>
                                        <p:cTn id="110" fill="hold"/>
                                        <p:tgtEl>
                                          <p:spTgt spid="528">
                                            <p:txEl>
                                              <p:pRg st="6" end="6"/>
                                            </p:txEl>
                                          </p:spTgt>
                                        </p:tgtEl>
                                        <p:attrNameLst>
                                          <p:attrName>style.visibility</p:attrName>
                                        </p:attrNameLst>
                                      </p:cBhvr>
                                      <p:to>
                                        <p:strVal val="visible"/>
                                      </p:to>
                                    </p:set>
                                    <p:animEffect transition="in" filter="wipe(up)">
                                      <p:cBhvr>
                                        <p:cTn id="111" dur="1000"/>
                                        <p:tgtEl>
                                          <p:spTgt spid="528">
                                            <p:txEl>
                                              <p:pRg st="6" end="6"/>
                                            </p:txEl>
                                          </p:spTgt>
                                        </p:tgtEl>
                                      </p:cBhvr>
                                    </p:animEffect>
                                  </p:childTnLst>
                                </p:cTn>
                              </p:par>
                              <p:par>
                                <p:cTn id="112" presetID="22" presetClass="entr" presetSubtype="1" fill="hold" grpId="2" nodeType="withEffect">
                                  <p:stCondLst>
                                    <p:cond delay="0"/>
                                  </p:stCondLst>
                                  <p:iterate>
                                    <p:tmAbs val="0"/>
                                  </p:iterate>
                                  <p:childTnLst>
                                    <p:set>
                                      <p:cBhvr>
                                        <p:cTn id="113" fill="hold"/>
                                        <p:tgtEl>
                                          <p:spTgt spid="528">
                                            <p:txEl>
                                              <p:pRg st="7" end="7"/>
                                            </p:txEl>
                                          </p:spTgt>
                                        </p:tgtEl>
                                        <p:attrNameLst>
                                          <p:attrName>style.visibility</p:attrName>
                                        </p:attrNameLst>
                                      </p:cBhvr>
                                      <p:to>
                                        <p:strVal val="visible"/>
                                      </p:to>
                                    </p:set>
                                    <p:animEffect transition="in" filter="wipe(up)">
                                      <p:cBhvr>
                                        <p:cTn id="114" dur="1000"/>
                                        <p:tgtEl>
                                          <p:spTgt spid="528">
                                            <p:txEl>
                                              <p:pRg st="7" end="7"/>
                                            </p:txEl>
                                          </p:spTgt>
                                        </p:tgtEl>
                                      </p:cBhvr>
                                    </p:animEffect>
                                  </p:childTnLst>
                                </p:cTn>
                              </p:par>
                              <p:par>
                                <p:cTn id="115" presetID="22" presetClass="entr" presetSubtype="1" fill="hold" grpId="2" nodeType="withEffect">
                                  <p:stCondLst>
                                    <p:cond delay="0"/>
                                  </p:stCondLst>
                                  <p:iterate>
                                    <p:tmAbs val="0"/>
                                  </p:iterate>
                                  <p:childTnLst>
                                    <p:set>
                                      <p:cBhvr>
                                        <p:cTn id="116" fill="hold"/>
                                        <p:tgtEl>
                                          <p:spTgt spid="528">
                                            <p:txEl>
                                              <p:pRg st="8" end="8"/>
                                            </p:txEl>
                                          </p:spTgt>
                                        </p:tgtEl>
                                        <p:attrNameLst>
                                          <p:attrName>style.visibility</p:attrName>
                                        </p:attrNameLst>
                                      </p:cBhvr>
                                      <p:to>
                                        <p:strVal val="visible"/>
                                      </p:to>
                                    </p:set>
                                    <p:animEffect transition="in" filter="wipe(up)">
                                      <p:cBhvr>
                                        <p:cTn id="117" dur="1000"/>
                                        <p:tgtEl>
                                          <p:spTgt spid="528">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path" presetSubtype="0" accel="50000" decel="50000" fill="hold" nodeType="clickEffect">
                                  <p:stCondLst>
                                    <p:cond delay="0"/>
                                  </p:stCondLst>
                                  <p:childTnLst>
                                    <p:animMotion origin="layout" path="M 0.000000 0.000000 L -0.003520 -0.445674" pathEditMode="relative">
                                      <p:cBhvr>
                                        <p:cTn id="121" dur="1000" fill="hold"/>
                                        <p:tgtEl>
                                          <p:spTgt spid="530">
                                            <p:txEl>
                                              <p:pRg st="0" end="0"/>
                                            </p:txEl>
                                          </p:spTgt>
                                        </p:tgtEl>
                                        <p:attrNameLst>
                                          <p:attrName>ppt_x</p:attrName>
                                          <p:attrName>ppt_y</p:attrName>
                                        </p:attrNameLst>
                                      </p:cBhvr>
                                    </p:animMotion>
                                  </p:childTnLst>
                                </p:cTn>
                              </p:par>
                            </p:childTnLst>
                          </p:cTn>
                        </p:par>
                        <p:par>
                          <p:cTn id="122" fill="hold">
                            <p:stCondLst>
                              <p:cond delay="1000"/>
                            </p:stCondLst>
                            <p:childTnLst>
                              <p:par>
                                <p:cTn id="123" presetID="22" presetClass="entr" presetSubtype="1" fill="hold" grpId="4" nodeType="afterEffect">
                                  <p:stCondLst>
                                    <p:cond delay="0"/>
                                  </p:stCondLst>
                                  <p:iterate>
                                    <p:tmAbs val="0"/>
                                  </p:iterate>
                                  <p:childTnLst>
                                    <p:set>
                                      <p:cBhvr>
                                        <p:cTn id="124" fill="hold"/>
                                        <p:tgtEl>
                                          <p:spTgt spid="530">
                                            <p:txEl>
                                              <p:pRg st="20" end="20"/>
                                            </p:txEl>
                                          </p:spTgt>
                                        </p:tgtEl>
                                        <p:attrNameLst>
                                          <p:attrName>style.visibility</p:attrName>
                                        </p:attrNameLst>
                                      </p:cBhvr>
                                      <p:to>
                                        <p:strVal val="visible"/>
                                      </p:to>
                                    </p:set>
                                    <p:animEffect transition="in" filter="wipe(up)">
                                      <p:cBhvr>
                                        <p:cTn id="125" dur="100"/>
                                        <p:tgtEl>
                                          <p:spTgt spid="530">
                                            <p:txEl>
                                              <p:pRg st="20" end="20"/>
                                            </p:txEl>
                                          </p:spTgt>
                                        </p:tgtEl>
                                      </p:cBhvr>
                                    </p:animEffect>
                                  </p:childTnLst>
                                </p:cTn>
                              </p:par>
                            </p:childTnLst>
                          </p:cTn>
                        </p:par>
                        <p:par>
                          <p:cTn id="126" fill="hold">
                            <p:stCondLst>
                              <p:cond delay="1100"/>
                            </p:stCondLst>
                            <p:childTnLst>
                              <p:par>
                                <p:cTn id="127" presetID="22" presetClass="entr" presetSubtype="1" fill="hold" grpId="4" nodeType="afterEffect">
                                  <p:stCondLst>
                                    <p:cond delay="0"/>
                                  </p:stCondLst>
                                  <p:iterate>
                                    <p:tmAbs val="0"/>
                                  </p:iterate>
                                  <p:childTnLst>
                                    <p:set>
                                      <p:cBhvr>
                                        <p:cTn id="128" fill="hold"/>
                                        <p:tgtEl>
                                          <p:spTgt spid="530">
                                            <p:txEl>
                                              <p:pRg st="21" end="21"/>
                                            </p:txEl>
                                          </p:spTgt>
                                        </p:tgtEl>
                                        <p:attrNameLst>
                                          <p:attrName>style.visibility</p:attrName>
                                        </p:attrNameLst>
                                      </p:cBhvr>
                                      <p:to>
                                        <p:strVal val="visible"/>
                                      </p:to>
                                    </p:set>
                                    <p:animEffect transition="in" filter="wipe(up)">
                                      <p:cBhvr>
                                        <p:cTn id="129" dur="100"/>
                                        <p:tgtEl>
                                          <p:spTgt spid="530">
                                            <p:txEl>
                                              <p:pRg st="21" end="21"/>
                                            </p:txEl>
                                          </p:spTgt>
                                        </p:tgtEl>
                                      </p:cBhvr>
                                    </p:animEffect>
                                  </p:childTnLst>
                                </p:cTn>
                              </p:par>
                            </p:childTnLst>
                          </p:cTn>
                        </p:par>
                        <p:par>
                          <p:cTn id="130" fill="hold">
                            <p:stCondLst>
                              <p:cond delay="1200"/>
                            </p:stCondLst>
                            <p:childTnLst>
                              <p:par>
                                <p:cTn id="131" presetID="22" presetClass="entr" presetSubtype="1" fill="hold" grpId="4" nodeType="afterEffect">
                                  <p:stCondLst>
                                    <p:cond delay="0"/>
                                  </p:stCondLst>
                                  <p:iterate>
                                    <p:tmAbs val="0"/>
                                  </p:iterate>
                                  <p:childTnLst>
                                    <p:set>
                                      <p:cBhvr>
                                        <p:cTn id="132" fill="hold"/>
                                        <p:tgtEl>
                                          <p:spTgt spid="530">
                                            <p:txEl>
                                              <p:pRg st="22" end="22"/>
                                            </p:txEl>
                                          </p:spTgt>
                                        </p:tgtEl>
                                        <p:attrNameLst>
                                          <p:attrName>style.visibility</p:attrName>
                                        </p:attrNameLst>
                                      </p:cBhvr>
                                      <p:to>
                                        <p:strVal val="visible"/>
                                      </p:to>
                                    </p:set>
                                    <p:animEffect transition="in" filter="wipe(up)">
                                      <p:cBhvr>
                                        <p:cTn id="133" dur="100"/>
                                        <p:tgtEl>
                                          <p:spTgt spid="530">
                                            <p:txEl>
                                              <p:pRg st="22" end="22"/>
                                            </p:txEl>
                                          </p:spTgt>
                                        </p:tgtEl>
                                      </p:cBhvr>
                                    </p:animEffect>
                                  </p:childTnLst>
                                </p:cTn>
                              </p:par>
                            </p:childTnLst>
                          </p:cTn>
                        </p:par>
                        <p:par>
                          <p:cTn id="134" fill="hold">
                            <p:stCondLst>
                              <p:cond delay="1300"/>
                            </p:stCondLst>
                            <p:childTnLst>
                              <p:par>
                                <p:cTn id="135" presetID="22" presetClass="entr" presetSubtype="1" fill="hold" grpId="4" nodeType="afterEffect">
                                  <p:stCondLst>
                                    <p:cond delay="0"/>
                                  </p:stCondLst>
                                  <p:iterate>
                                    <p:tmAbs val="0"/>
                                  </p:iterate>
                                  <p:childTnLst>
                                    <p:set>
                                      <p:cBhvr>
                                        <p:cTn id="136" fill="hold"/>
                                        <p:tgtEl>
                                          <p:spTgt spid="530">
                                            <p:txEl>
                                              <p:pRg st="23" end="23"/>
                                            </p:txEl>
                                          </p:spTgt>
                                        </p:tgtEl>
                                        <p:attrNameLst>
                                          <p:attrName>style.visibility</p:attrName>
                                        </p:attrNameLst>
                                      </p:cBhvr>
                                      <p:to>
                                        <p:strVal val="visible"/>
                                      </p:to>
                                    </p:set>
                                    <p:animEffect transition="in" filter="wipe(up)">
                                      <p:cBhvr>
                                        <p:cTn id="137" dur="100"/>
                                        <p:tgtEl>
                                          <p:spTgt spid="530">
                                            <p:txEl>
                                              <p:pRg st="23" end="23"/>
                                            </p:txEl>
                                          </p:spTgt>
                                        </p:tgtEl>
                                      </p:cBhvr>
                                    </p:animEffect>
                                  </p:childTnLst>
                                </p:cTn>
                              </p:par>
                            </p:childTnLst>
                          </p:cTn>
                        </p:par>
                        <p:par>
                          <p:cTn id="138" fill="hold">
                            <p:stCondLst>
                              <p:cond delay="1400"/>
                            </p:stCondLst>
                            <p:childTnLst>
                              <p:par>
                                <p:cTn id="139" presetID="22" presetClass="entr" presetSubtype="1" fill="hold" grpId="4" nodeType="afterEffect">
                                  <p:stCondLst>
                                    <p:cond delay="0"/>
                                  </p:stCondLst>
                                  <p:iterate>
                                    <p:tmAbs val="0"/>
                                  </p:iterate>
                                  <p:childTnLst>
                                    <p:set>
                                      <p:cBhvr>
                                        <p:cTn id="140" fill="hold"/>
                                        <p:tgtEl>
                                          <p:spTgt spid="530">
                                            <p:txEl>
                                              <p:pRg st="24" end="24"/>
                                            </p:txEl>
                                          </p:spTgt>
                                        </p:tgtEl>
                                        <p:attrNameLst>
                                          <p:attrName>style.visibility</p:attrName>
                                        </p:attrNameLst>
                                      </p:cBhvr>
                                      <p:to>
                                        <p:strVal val="visible"/>
                                      </p:to>
                                    </p:set>
                                    <p:animEffect transition="in" filter="wipe(up)">
                                      <p:cBhvr>
                                        <p:cTn id="141" dur="100"/>
                                        <p:tgtEl>
                                          <p:spTgt spid="530">
                                            <p:txEl>
                                              <p:pRg st="24" end="24"/>
                                            </p:txEl>
                                          </p:spTgt>
                                        </p:tgtEl>
                                      </p:cBhvr>
                                    </p:animEffect>
                                  </p:childTnLst>
                                </p:cTn>
                              </p:par>
                            </p:childTnLst>
                          </p:cTn>
                        </p:par>
                        <p:par>
                          <p:cTn id="142" fill="hold">
                            <p:stCondLst>
                              <p:cond delay="1500"/>
                            </p:stCondLst>
                            <p:childTnLst>
                              <p:par>
                                <p:cTn id="143" presetID="22" presetClass="entr" presetSubtype="1" fill="hold" grpId="4" nodeType="afterEffect">
                                  <p:stCondLst>
                                    <p:cond delay="0"/>
                                  </p:stCondLst>
                                  <p:iterate>
                                    <p:tmAbs val="0"/>
                                  </p:iterate>
                                  <p:childTnLst>
                                    <p:set>
                                      <p:cBhvr>
                                        <p:cTn id="144" fill="hold"/>
                                        <p:tgtEl>
                                          <p:spTgt spid="530">
                                            <p:txEl>
                                              <p:pRg st="25" end="25"/>
                                            </p:txEl>
                                          </p:spTgt>
                                        </p:tgtEl>
                                        <p:attrNameLst>
                                          <p:attrName>style.visibility</p:attrName>
                                        </p:attrNameLst>
                                      </p:cBhvr>
                                      <p:to>
                                        <p:strVal val="visible"/>
                                      </p:to>
                                    </p:set>
                                    <p:animEffect transition="in" filter="wipe(up)">
                                      <p:cBhvr>
                                        <p:cTn id="145" dur="100"/>
                                        <p:tgtEl>
                                          <p:spTgt spid="530">
                                            <p:txEl>
                                              <p:pRg st="25" end="25"/>
                                            </p:txEl>
                                          </p:spTgt>
                                        </p:tgtEl>
                                      </p:cBhvr>
                                    </p:animEffect>
                                  </p:childTnLst>
                                </p:cTn>
                              </p:par>
                            </p:childTnLst>
                          </p:cTn>
                        </p:par>
                        <p:par>
                          <p:cTn id="146" fill="hold">
                            <p:stCondLst>
                              <p:cond delay="1600"/>
                            </p:stCondLst>
                            <p:childTnLst>
                              <p:par>
                                <p:cTn id="147" presetID="22" presetClass="entr" presetSubtype="1" fill="hold" grpId="4" nodeType="afterEffect">
                                  <p:stCondLst>
                                    <p:cond delay="0"/>
                                  </p:stCondLst>
                                  <p:iterate>
                                    <p:tmAbs val="0"/>
                                  </p:iterate>
                                  <p:childTnLst>
                                    <p:set>
                                      <p:cBhvr>
                                        <p:cTn id="148" fill="hold"/>
                                        <p:tgtEl>
                                          <p:spTgt spid="530">
                                            <p:txEl>
                                              <p:pRg st="26" end="26"/>
                                            </p:txEl>
                                          </p:spTgt>
                                        </p:tgtEl>
                                        <p:attrNameLst>
                                          <p:attrName>style.visibility</p:attrName>
                                        </p:attrNameLst>
                                      </p:cBhvr>
                                      <p:to>
                                        <p:strVal val="visible"/>
                                      </p:to>
                                    </p:set>
                                    <p:animEffect transition="in" filter="wipe(up)">
                                      <p:cBhvr>
                                        <p:cTn id="149" dur="100"/>
                                        <p:tgtEl>
                                          <p:spTgt spid="530">
                                            <p:txEl>
                                              <p:pRg st="26" end="26"/>
                                            </p:txEl>
                                          </p:spTgt>
                                        </p:tgtEl>
                                      </p:cBhvr>
                                    </p:animEffect>
                                  </p:childTnLst>
                                </p:cTn>
                              </p:par>
                            </p:childTnLst>
                          </p:cTn>
                        </p:par>
                        <p:par>
                          <p:cTn id="150" fill="hold">
                            <p:stCondLst>
                              <p:cond delay="1700"/>
                            </p:stCondLst>
                            <p:childTnLst>
                              <p:par>
                                <p:cTn id="151" presetID="22" presetClass="entr" presetSubtype="1" fill="hold" grpId="4" nodeType="afterEffect">
                                  <p:stCondLst>
                                    <p:cond delay="0"/>
                                  </p:stCondLst>
                                  <p:iterate>
                                    <p:tmAbs val="0"/>
                                  </p:iterate>
                                  <p:childTnLst>
                                    <p:set>
                                      <p:cBhvr>
                                        <p:cTn id="152" fill="hold"/>
                                        <p:tgtEl>
                                          <p:spTgt spid="530">
                                            <p:txEl>
                                              <p:pRg st="27" end="27"/>
                                            </p:txEl>
                                          </p:spTgt>
                                        </p:tgtEl>
                                        <p:attrNameLst>
                                          <p:attrName>style.visibility</p:attrName>
                                        </p:attrNameLst>
                                      </p:cBhvr>
                                      <p:to>
                                        <p:strVal val="visible"/>
                                      </p:to>
                                    </p:set>
                                    <p:animEffect transition="in" filter="wipe(up)">
                                      <p:cBhvr>
                                        <p:cTn id="153" dur="100"/>
                                        <p:tgtEl>
                                          <p:spTgt spid="530">
                                            <p:txEl>
                                              <p:pRg st="27" end="27"/>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path" presetSubtype="0" accel="50000" decel="50000" fill="hold" nodeType="clickEffect">
                                  <p:stCondLst>
                                    <p:cond delay="0"/>
                                  </p:stCondLst>
                                  <p:childTnLst>
                                    <p:animMotion origin="layout" path="M -0.003520 -0.445674 L -0.003691 -0.856539" pathEditMode="relative">
                                      <p:cBhvr>
                                        <p:cTn id="157" dur="1000" fill="hold"/>
                                        <p:tgtEl>
                                          <p:spTgt spid="530">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 grpId="2" build="p" animBg="1" advAuto="0"/>
      <p:bldP spid="529" grpId="3" animBg="1" advAuto="0"/>
      <p:bldP spid="530" grpId="4" build="p" bldLvl="5" animBg="1" advAuto="0"/>
      <p:bldP spid="537"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arameters…"/>
          <p:cNvSpPr txBox="1">
            <a:spLocks noGrp="1"/>
          </p:cNvSpPr>
          <p:nvPr>
            <p:ph type="body" sz="half" idx="1"/>
          </p:nvPr>
        </p:nvSpPr>
        <p:spPr>
          <a:xfrm>
            <a:off x="190500" y="2203450"/>
            <a:ext cx="11772900" cy="8053048"/>
          </a:xfrm>
          <a:prstGeom prst="rect">
            <a:avLst/>
          </a:prstGeom>
        </p:spPr>
        <p:txBody>
          <a:bodyPr>
            <a:normAutofit/>
          </a:bodyPr>
          <a:lstStyle/>
          <a:p>
            <a:pPr marL="571500" indent="-571500">
              <a:spcBef>
                <a:spcPts val="1200"/>
              </a:spcBef>
              <a:buBlip>
                <a:blip r:embed="rId3"/>
              </a:buBlip>
              <a:defRPr sz="4800"/>
            </a:pPr>
            <a:r>
              <a:t>Parameters</a:t>
            </a:r>
          </a:p>
          <a:p>
            <a:pPr marL="1333500" lvl="2" indent="-571500">
              <a:spcBef>
                <a:spcPts val="1200"/>
              </a:spcBef>
              <a:buBlip>
                <a:blip r:embed="rId3"/>
              </a:buBlip>
              <a:defRPr sz="4200"/>
            </a:pPr>
            <a:r>
              <a:rPr b="1">
                <a:latin typeface="Courier New"/>
                <a:ea typeface="Courier New"/>
                <a:cs typeface="Courier New"/>
                <a:sym typeface="Courier New"/>
              </a:rPr>
              <a:t>theArray</a:t>
            </a:r>
            <a:r>
              <a:t> - the array to merge</a:t>
            </a:r>
          </a:p>
          <a:p>
            <a:pPr marL="1333500" lvl="2" indent="-571500">
              <a:spcBef>
                <a:spcPts val="1200"/>
              </a:spcBef>
              <a:buBlip>
                <a:blip r:embed="rId3"/>
              </a:buBlip>
              <a:defRPr sz="4200"/>
            </a:pPr>
            <a:r>
              <a:rPr b="1">
                <a:latin typeface="Courier New"/>
                <a:ea typeface="Courier New"/>
                <a:cs typeface="Courier New"/>
                <a:sym typeface="Courier New"/>
              </a:rPr>
              <a:t>start</a:t>
            </a:r>
            <a:r>
              <a:t> - first item of left sorted subarray</a:t>
            </a:r>
          </a:p>
          <a:p>
            <a:pPr marL="1333500" lvl="2" indent="-571500">
              <a:spcBef>
                <a:spcPts val="1200"/>
              </a:spcBef>
              <a:buBlip>
                <a:blip r:embed="rId3"/>
              </a:buBlip>
              <a:defRPr sz="4200"/>
            </a:pPr>
            <a:r>
              <a:rPr b="1">
                <a:latin typeface="Courier New"/>
                <a:ea typeface="Courier New"/>
                <a:cs typeface="Courier New"/>
                <a:sym typeface="Courier New"/>
              </a:rPr>
              <a:t>mid</a:t>
            </a:r>
            <a:r>
              <a:t> - last item of the left sorted subarray</a:t>
            </a:r>
          </a:p>
          <a:p>
            <a:pPr marL="1333500" lvl="2" indent="-571500">
              <a:spcBef>
                <a:spcPts val="1200"/>
              </a:spcBef>
              <a:buBlip>
                <a:blip r:embed="rId3"/>
              </a:buBlip>
              <a:defRPr sz="4200"/>
            </a:pPr>
            <a:r>
              <a:rPr b="1">
                <a:latin typeface="Courier New"/>
                <a:ea typeface="Courier New"/>
                <a:cs typeface="Courier New"/>
                <a:sym typeface="Courier New"/>
              </a:rPr>
              <a:t>end</a:t>
            </a:r>
            <a:r>
              <a:t> - last item in the right sorted subarray</a:t>
            </a:r>
          </a:p>
          <a:p>
            <a:pPr marL="571500" indent="-571500">
              <a:spcBef>
                <a:spcPts val="1200"/>
              </a:spcBef>
              <a:buBlip>
                <a:blip r:embed="rId3"/>
              </a:buBlip>
              <a:defRPr sz="4800"/>
            </a:pPr>
            <a:r>
              <a:t>Other important variables</a:t>
            </a:r>
            <a:endParaRPr>
              <a:latin typeface="Courier New"/>
              <a:ea typeface="Courier New"/>
              <a:cs typeface="Courier New"/>
              <a:sym typeface="Courier New"/>
            </a:endParaRPr>
          </a:p>
          <a:p>
            <a:pPr marL="1333500" lvl="2" indent="-571500">
              <a:spcBef>
                <a:spcPts val="1200"/>
              </a:spcBef>
              <a:buBlip>
                <a:blip r:embed="rId3"/>
              </a:buBlip>
              <a:defRPr sz="4200"/>
            </a:pPr>
            <a:r>
              <a:rPr b="1">
                <a:latin typeface="Courier New"/>
                <a:ea typeface="Courier New"/>
                <a:cs typeface="Courier New"/>
                <a:sym typeface="Courier New"/>
              </a:rPr>
              <a:t>leftIndex</a:t>
            </a:r>
            <a:r>
              <a:t> - next left subarray item</a:t>
            </a:r>
          </a:p>
          <a:p>
            <a:pPr marL="1333500" lvl="2" indent="-571500">
              <a:spcBef>
                <a:spcPts val="1200"/>
              </a:spcBef>
              <a:buBlip>
                <a:blip r:embed="rId3"/>
              </a:buBlip>
              <a:defRPr sz="4200"/>
            </a:pPr>
            <a:r>
              <a:rPr b="1">
                <a:latin typeface="Courier New"/>
                <a:ea typeface="Courier New"/>
                <a:cs typeface="Courier New"/>
                <a:sym typeface="Courier New"/>
              </a:rPr>
              <a:t>rightIndex</a:t>
            </a:r>
            <a:r>
              <a:t> - next right subarray item</a:t>
            </a:r>
          </a:p>
          <a:p>
            <a:pPr marL="1333500" lvl="2" indent="-571500">
              <a:lnSpc>
                <a:spcPct val="70000"/>
              </a:lnSpc>
              <a:spcBef>
                <a:spcPts val="1200"/>
              </a:spcBef>
              <a:buBlip>
                <a:blip r:embed="rId3"/>
              </a:buBlip>
              <a:defRPr sz="4200"/>
            </a:pPr>
            <a:r>
              <a:rPr b="1">
                <a:latin typeface="Courier New"/>
                <a:ea typeface="Courier New"/>
                <a:cs typeface="Courier New"/>
                <a:sym typeface="Courier New"/>
              </a:rPr>
              <a:t>mergeLocation</a:t>
            </a:r>
            <a:r>
              <a:t> - where to place next </a:t>
            </a:r>
            <a:br/>
            <a:r>
              <a:t>						sorted value</a:t>
            </a:r>
          </a:p>
        </p:txBody>
      </p:sp>
      <p:sp>
        <p:nvSpPr>
          <p:cNvPr id="529" name="Rectangle"/>
          <p:cNvSpPr/>
          <p:nvPr/>
        </p:nvSpPr>
        <p:spPr>
          <a:xfrm>
            <a:off x="12280900" y="2057400"/>
            <a:ext cx="11912600" cy="10861169"/>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530" name="template &lt;class ItemType&gt;…"/>
          <p:cNvSpPr/>
          <p:nvPr/>
        </p:nvSpPr>
        <p:spPr>
          <a:xfrm>
            <a:off x="12357100" y="2355850"/>
            <a:ext cx="12268200" cy="10562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AD3DA4"/>
                </a:solidFill>
              </a:rPr>
              <a:t>while</a:t>
            </a:r>
            <a:r>
              <a:rPr sz="2200" dirty="0"/>
              <a:t> ((</a:t>
            </a:r>
            <a:r>
              <a:rPr sz="2200" dirty="0" err="1"/>
              <a:t>leftIndex</a:t>
            </a:r>
            <a:r>
              <a:rPr sz="2200" dirty="0"/>
              <a:t> &lt; </a:t>
            </a:r>
            <a:r>
              <a:rPr sz="2200" dirty="0" err="1"/>
              <a:t>sizeLeft</a:t>
            </a:r>
            <a:r>
              <a:rPr sz="2200" dirty="0"/>
              <a:t>) &amp;&amp; (</a:t>
            </a:r>
            <a:r>
              <a:rPr sz="2200" dirty="0" err="1"/>
              <a:t>rightIndex</a:t>
            </a:r>
            <a:r>
              <a:rPr sz="2200" dirty="0"/>
              <a:t> &lt; </a:t>
            </a:r>
            <a:r>
              <a:rPr sz="2200" dirty="0" err="1"/>
              <a:t>sizeRight</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At this point, </a:t>
            </a:r>
            <a:r>
              <a:rPr sz="2200" dirty="0" err="1"/>
              <a:t>leftArray</a:t>
            </a:r>
            <a:r>
              <a:rPr sz="2200" dirty="0"/>
              <a:t> and </a:t>
            </a:r>
            <a:r>
              <a:rPr sz="2200" dirty="0" err="1"/>
              <a:t>rightArray</a:t>
            </a:r>
            <a:r>
              <a:rPr sz="2200" dirty="0"/>
              <a:t> are in order</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if</a:t>
            </a:r>
            <a:r>
              <a:rPr sz="2200" dirty="0"/>
              <a:t> (</a:t>
            </a:r>
            <a:r>
              <a:rPr sz="2200" dirty="0" err="1"/>
              <a:t>leftArray</a:t>
            </a:r>
            <a:r>
              <a:rPr sz="2200" dirty="0"/>
              <a:t>[</a:t>
            </a:r>
            <a:r>
              <a:rPr sz="2200" dirty="0" err="1"/>
              <a:t>leftIndex</a:t>
            </a:r>
            <a:r>
              <a:rPr sz="2200" dirty="0"/>
              <a:t> ] &lt;= </a:t>
            </a:r>
            <a:r>
              <a:rPr sz="2200" dirty="0" err="1"/>
              <a:t>rightArray</a:t>
            </a:r>
            <a:r>
              <a:rPr sz="2200" dirty="0"/>
              <a:t>[</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theArray</a:t>
            </a:r>
            <a:r>
              <a:rPr sz="2200" dirty="0"/>
              <a:t>[</a:t>
            </a:r>
            <a:r>
              <a:rPr sz="2200" dirty="0" err="1"/>
              <a:t>mergeLocation</a:t>
            </a:r>
            <a:r>
              <a:rPr sz="2200" dirty="0"/>
              <a:t>] = </a:t>
            </a:r>
            <a:r>
              <a:rPr sz="2200" dirty="0" err="1"/>
              <a:t>leftArray</a:t>
            </a:r>
            <a:r>
              <a:rPr sz="2200" dirty="0"/>
              <a:t>[</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else</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theArray</a:t>
            </a:r>
            <a:r>
              <a:rPr sz="2200" dirty="0"/>
              <a:t>[</a:t>
            </a:r>
            <a:r>
              <a:rPr sz="2200" dirty="0" err="1"/>
              <a:t>mergeLocation</a:t>
            </a:r>
            <a:r>
              <a:rPr sz="2200" dirty="0"/>
              <a:t>] = </a:t>
            </a:r>
            <a:r>
              <a:rPr sz="2200" dirty="0" err="1"/>
              <a:t>rightArray</a:t>
            </a:r>
            <a:r>
              <a:rPr sz="2200" dirty="0"/>
              <a:t>[</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rightIndex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  </a:t>
            </a:r>
            <a:r>
              <a:rPr sz="2200" dirty="0">
                <a:solidFill>
                  <a:srgbClr val="2D8504"/>
                </a:solidFill>
              </a:rPr>
              <a:t>// end if</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mergeLocation</a:t>
            </a:r>
            <a:r>
              <a:rPr sz="2200"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  </a:t>
            </a:r>
            <a:r>
              <a:rPr sz="2200" dirty="0"/>
              <a:t>// end while</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Finish off the first subarray, if necessary</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while</a:t>
            </a:r>
            <a:r>
              <a:rPr sz="2200" dirty="0"/>
              <a:t> (</a:t>
            </a:r>
            <a:r>
              <a:rPr sz="2200" dirty="0" err="1"/>
              <a:t>leftIndex</a:t>
            </a:r>
            <a:r>
              <a:rPr sz="2200" dirty="0"/>
              <a:t> &lt; </a:t>
            </a:r>
            <a:r>
              <a:rPr sz="2200" dirty="0" err="1"/>
              <a:t>sizeLeft</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At this point, </a:t>
            </a:r>
            <a:r>
              <a:rPr sz="2200" dirty="0" err="1"/>
              <a:t>leftArray</a:t>
            </a:r>
            <a:r>
              <a:rPr sz="2200" dirty="0"/>
              <a:t> is in order</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theArray</a:t>
            </a:r>
            <a:r>
              <a:rPr sz="2200" dirty="0"/>
              <a:t>[</a:t>
            </a:r>
            <a:r>
              <a:rPr sz="2200" dirty="0" err="1"/>
              <a:t>mergeLocation</a:t>
            </a:r>
            <a:r>
              <a:rPr sz="2200" dirty="0"/>
              <a:t>] = </a:t>
            </a:r>
            <a:r>
              <a:rPr sz="2200" dirty="0" err="1"/>
              <a:t>leftArray</a:t>
            </a:r>
            <a:r>
              <a:rPr sz="2200" dirty="0"/>
              <a:t>[</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leftIndex</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err="1"/>
              <a:t>mergeLocation</a:t>
            </a:r>
            <a:r>
              <a:rPr sz="2200"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  </a:t>
            </a:r>
            <a:r>
              <a:rPr sz="2200" dirty="0"/>
              <a:t>// end while</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sz="2200"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Finish off the second subarray, if necessary</a:t>
            </a:r>
            <a:endParaRPr sz="2200"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while</a:t>
            </a:r>
            <a:r>
              <a:rPr sz="2200" dirty="0"/>
              <a:t> (</a:t>
            </a:r>
            <a:r>
              <a:rPr sz="2200" dirty="0" err="1"/>
              <a:t>rightIndex</a:t>
            </a:r>
            <a:r>
              <a:rPr sz="2200" dirty="0"/>
              <a:t> &lt; </a:t>
            </a:r>
            <a:r>
              <a:rPr sz="2200" dirty="0" err="1"/>
              <a:t>sizeRight</a:t>
            </a:r>
            <a:r>
              <a:rPr sz="2200"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sz="2200" dirty="0"/>
              <a:t>   {</a:t>
            </a:r>
          </a:p>
        </p:txBody>
      </p:sp>
      <p:grpSp>
        <p:nvGrpSpPr>
          <p:cNvPr id="535" name="Group"/>
          <p:cNvGrpSpPr/>
          <p:nvPr/>
        </p:nvGrpSpPr>
        <p:grpSpPr>
          <a:xfrm>
            <a:off x="0" y="0"/>
            <a:ext cx="24384000" cy="2133600"/>
            <a:chOff x="0" y="0"/>
            <a:chExt cx="24384000" cy="2133600"/>
          </a:xfrm>
        </p:grpSpPr>
        <p:grpSp>
          <p:nvGrpSpPr>
            <p:cNvPr id="533" name="Group"/>
            <p:cNvGrpSpPr/>
            <p:nvPr/>
          </p:nvGrpSpPr>
          <p:grpSpPr>
            <a:xfrm>
              <a:off x="0" y="0"/>
              <a:ext cx="24384000" cy="2128762"/>
              <a:chOff x="0" y="0"/>
              <a:chExt cx="24384000" cy="2128761"/>
            </a:xfrm>
          </p:grpSpPr>
          <p:pic>
            <p:nvPicPr>
              <p:cNvPr id="531" name="DSaAwJ Titles Frame no Book.png" descr="DSaAwJ Titles Frame no Book.png"/>
              <p:cNvPicPr>
                <a:picLocks/>
              </p:cNvPicPr>
              <p:nvPr/>
            </p:nvPicPr>
            <p:blipFill>
              <a:blip r:embed="rId4"/>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532"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34"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536"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537" name="The Merge Algorithm"/>
          <p:cNvSpPr txBox="1">
            <a:spLocks noGrp="1"/>
          </p:cNvSpPr>
          <p:nvPr>
            <p:ph type="title"/>
          </p:nvPr>
        </p:nvSpPr>
        <p:spPr>
          <a:prstGeom prst="rect">
            <a:avLst/>
          </a:prstGeom>
        </p:spPr>
        <p:txBody>
          <a:bodyPr/>
          <a:lstStyle/>
          <a:p>
            <a:r>
              <a:t>The Merge Algorithm</a:t>
            </a:r>
          </a:p>
        </p:txBody>
      </p:sp>
      <p:grpSp>
        <p:nvGrpSpPr>
          <p:cNvPr id="574" name="Group"/>
          <p:cNvGrpSpPr/>
          <p:nvPr/>
        </p:nvGrpSpPr>
        <p:grpSpPr>
          <a:xfrm>
            <a:off x="2952750" y="11480800"/>
            <a:ext cx="9743460" cy="2527300"/>
            <a:chOff x="0" y="0"/>
            <a:chExt cx="9743459" cy="2527300"/>
          </a:xfrm>
        </p:grpSpPr>
        <p:grpSp>
          <p:nvGrpSpPr>
            <p:cNvPr id="550" name="Group"/>
            <p:cNvGrpSpPr/>
            <p:nvPr/>
          </p:nvGrpSpPr>
          <p:grpSpPr>
            <a:xfrm>
              <a:off x="0" y="0"/>
              <a:ext cx="5171460" cy="2527300"/>
              <a:chOff x="0" y="0"/>
              <a:chExt cx="5171459" cy="2527300"/>
            </a:xfrm>
          </p:grpSpPr>
          <p:grpSp>
            <p:nvGrpSpPr>
              <p:cNvPr id="542" name="Group"/>
              <p:cNvGrpSpPr/>
              <p:nvPr/>
            </p:nvGrpSpPr>
            <p:grpSpPr>
              <a:xfrm>
                <a:off x="2286000" y="0"/>
                <a:ext cx="2885460" cy="2527300"/>
                <a:chOff x="0" y="0"/>
                <a:chExt cx="2885459" cy="2527300"/>
              </a:xfrm>
            </p:grpSpPr>
            <p:sp>
              <p:nvSpPr>
                <p:cNvPr id="53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39" name="1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10</a:t>
                  </a:r>
                </a:p>
              </p:txBody>
            </p:sp>
            <p:sp>
              <p:nvSpPr>
                <p:cNvPr id="540"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1" name="11"/>
                <p:cNvSpPr/>
                <p:nvPr/>
              </p:nvSpPr>
              <p:spPr>
                <a:xfrm>
                  <a:off x="1615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11</a:t>
                  </a:r>
                </a:p>
              </p:txBody>
            </p:sp>
          </p:grpSp>
          <p:grpSp>
            <p:nvGrpSpPr>
              <p:cNvPr id="549" name="Group"/>
              <p:cNvGrpSpPr/>
              <p:nvPr/>
            </p:nvGrpSpPr>
            <p:grpSpPr>
              <a:xfrm>
                <a:off x="0" y="0"/>
                <a:ext cx="2885460" cy="2527300"/>
                <a:chOff x="0" y="0"/>
                <a:chExt cx="2885459" cy="2527300"/>
              </a:xfrm>
            </p:grpSpPr>
            <p:grpSp>
              <p:nvGrpSpPr>
                <p:cNvPr id="545" name="Group"/>
                <p:cNvGrpSpPr/>
                <p:nvPr/>
              </p:nvGrpSpPr>
              <p:grpSpPr>
                <a:xfrm>
                  <a:off x="0" y="0"/>
                  <a:ext cx="1742460" cy="2527300"/>
                  <a:chOff x="0" y="0"/>
                  <a:chExt cx="1742459" cy="2527300"/>
                </a:xfrm>
              </p:grpSpPr>
              <p:sp>
                <p:nvSpPr>
                  <p:cNvPr id="54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4" name="8"/>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8</a:t>
                    </a:r>
                  </a:p>
                </p:txBody>
              </p:sp>
            </p:grpSp>
            <p:grpSp>
              <p:nvGrpSpPr>
                <p:cNvPr id="548" name="Group"/>
                <p:cNvGrpSpPr/>
                <p:nvPr/>
              </p:nvGrpSpPr>
              <p:grpSpPr>
                <a:xfrm>
                  <a:off x="1143000" y="0"/>
                  <a:ext cx="1742460" cy="2527300"/>
                  <a:chOff x="0" y="0"/>
                  <a:chExt cx="1742459" cy="2527300"/>
                </a:xfrm>
              </p:grpSpPr>
              <p:sp>
                <p:nvSpPr>
                  <p:cNvPr id="54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7" name="9"/>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9</a:t>
                    </a:r>
                  </a:p>
                </p:txBody>
              </p:sp>
            </p:grpSp>
          </p:grpSp>
        </p:grpSp>
        <p:grpSp>
          <p:nvGrpSpPr>
            <p:cNvPr id="573" name="Group"/>
            <p:cNvGrpSpPr/>
            <p:nvPr/>
          </p:nvGrpSpPr>
          <p:grpSpPr>
            <a:xfrm>
              <a:off x="4572000" y="0"/>
              <a:ext cx="5171460" cy="2527300"/>
              <a:chOff x="0" y="0"/>
              <a:chExt cx="5171459" cy="2527300"/>
            </a:xfrm>
          </p:grpSpPr>
          <p:grpSp>
            <p:nvGrpSpPr>
              <p:cNvPr id="561" name="Group"/>
              <p:cNvGrpSpPr/>
              <p:nvPr/>
            </p:nvGrpSpPr>
            <p:grpSpPr>
              <a:xfrm>
                <a:off x="0" y="0"/>
                <a:ext cx="2885460" cy="2527300"/>
                <a:chOff x="0" y="0"/>
                <a:chExt cx="2885459" cy="2527300"/>
              </a:xfrm>
            </p:grpSpPr>
            <p:grpSp>
              <p:nvGrpSpPr>
                <p:cNvPr id="555" name="Group"/>
                <p:cNvGrpSpPr/>
                <p:nvPr/>
              </p:nvGrpSpPr>
              <p:grpSpPr>
                <a:xfrm>
                  <a:off x="0" y="0"/>
                  <a:ext cx="1742460" cy="2527300"/>
                  <a:chOff x="0" y="0"/>
                  <a:chExt cx="1742459" cy="2527300"/>
                </a:xfrm>
              </p:grpSpPr>
              <p:grpSp>
                <p:nvGrpSpPr>
                  <p:cNvPr id="553" name="Group"/>
                  <p:cNvGrpSpPr/>
                  <p:nvPr/>
                </p:nvGrpSpPr>
                <p:grpSpPr>
                  <a:xfrm>
                    <a:off x="0" y="0"/>
                    <a:ext cx="1742460" cy="2527300"/>
                    <a:chOff x="0" y="0"/>
                    <a:chExt cx="1742459" cy="2527300"/>
                  </a:xfrm>
                </p:grpSpPr>
                <p:sp>
                  <p:nvSpPr>
                    <p:cNvPr id="55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52" name="1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12</a:t>
                      </a:r>
                    </a:p>
                  </p:txBody>
                </p:sp>
              </p:grpSp>
              <p:sp>
                <p:nvSpPr>
                  <p:cNvPr id="554"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560" name="Group"/>
                <p:cNvGrpSpPr/>
                <p:nvPr/>
              </p:nvGrpSpPr>
              <p:grpSpPr>
                <a:xfrm>
                  <a:off x="1143000" y="0"/>
                  <a:ext cx="1742460" cy="2527300"/>
                  <a:chOff x="0" y="0"/>
                  <a:chExt cx="1742459" cy="2527300"/>
                </a:xfrm>
              </p:grpSpPr>
              <p:grpSp>
                <p:nvGrpSpPr>
                  <p:cNvPr id="558" name="Group"/>
                  <p:cNvGrpSpPr/>
                  <p:nvPr/>
                </p:nvGrpSpPr>
                <p:grpSpPr>
                  <a:xfrm>
                    <a:off x="0" y="0"/>
                    <a:ext cx="1742460" cy="2527300"/>
                    <a:chOff x="0" y="0"/>
                    <a:chExt cx="1742459" cy="2527300"/>
                  </a:xfrm>
                </p:grpSpPr>
                <p:sp>
                  <p:nvSpPr>
                    <p:cNvPr id="55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57" name="13"/>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13</a:t>
                      </a:r>
                    </a:p>
                  </p:txBody>
                </p:sp>
              </p:grpSp>
              <p:sp>
                <p:nvSpPr>
                  <p:cNvPr id="559"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nvGrpSpPr>
              <p:cNvPr id="572" name="Group"/>
              <p:cNvGrpSpPr/>
              <p:nvPr/>
            </p:nvGrpSpPr>
            <p:grpSpPr>
              <a:xfrm>
                <a:off x="2286000" y="0"/>
                <a:ext cx="2885460" cy="2527300"/>
                <a:chOff x="0" y="0"/>
                <a:chExt cx="2885459" cy="2527300"/>
              </a:xfrm>
            </p:grpSpPr>
            <p:grpSp>
              <p:nvGrpSpPr>
                <p:cNvPr id="566" name="Group"/>
                <p:cNvGrpSpPr/>
                <p:nvPr/>
              </p:nvGrpSpPr>
              <p:grpSpPr>
                <a:xfrm>
                  <a:off x="0" y="0"/>
                  <a:ext cx="1742460" cy="2527300"/>
                  <a:chOff x="0" y="0"/>
                  <a:chExt cx="1742459" cy="2527300"/>
                </a:xfrm>
              </p:grpSpPr>
              <p:grpSp>
                <p:nvGrpSpPr>
                  <p:cNvPr id="564" name="Group"/>
                  <p:cNvGrpSpPr/>
                  <p:nvPr/>
                </p:nvGrpSpPr>
                <p:grpSpPr>
                  <a:xfrm>
                    <a:off x="0" y="0"/>
                    <a:ext cx="1742460" cy="2527300"/>
                    <a:chOff x="0" y="0"/>
                    <a:chExt cx="1742459" cy="2527300"/>
                  </a:xfrm>
                </p:grpSpPr>
                <p:sp>
                  <p:nvSpPr>
                    <p:cNvPr id="56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63" name="1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14</a:t>
                      </a:r>
                    </a:p>
                  </p:txBody>
                </p:sp>
              </p:grpSp>
              <p:sp>
                <p:nvSpPr>
                  <p:cNvPr id="565" name="Text"/>
                  <p:cNvSpPr/>
                  <p:nvPr/>
                </p:nvSpPr>
                <p:spPr>
                  <a:xfrm>
                    <a:off x="466780" y="41910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571" name="Group"/>
                <p:cNvGrpSpPr/>
                <p:nvPr/>
              </p:nvGrpSpPr>
              <p:grpSpPr>
                <a:xfrm>
                  <a:off x="1143000" y="0"/>
                  <a:ext cx="1742460" cy="2527300"/>
                  <a:chOff x="0" y="0"/>
                  <a:chExt cx="1742459" cy="2527300"/>
                </a:xfrm>
              </p:grpSpPr>
              <p:grpSp>
                <p:nvGrpSpPr>
                  <p:cNvPr id="569" name="Group"/>
                  <p:cNvGrpSpPr/>
                  <p:nvPr/>
                </p:nvGrpSpPr>
                <p:grpSpPr>
                  <a:xfrm>
                    <a:off x="0" y="0"/>
                    <a:ext cx="1742460" cy="2527300"/>
                    <a:chOff x="0" y="0"/>
                    <a:chExt cx="1742459" cy="2527300"/>
                  </a:xfrm>
                </p:grpSpPr>
                <p:sp>
                  <p:nvSpPr>
                    <p:cNvPr id="56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68" name="1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15</a:t>
                      </a:r>
                    </a:p>
                  </p:txBody>
                </p:sp>
              </p:grpSp>
              <p:sp>
                <p:nvSpPr>
                  <p:cNvPr id="570"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grpSp>
      <p:grpSp>
        <p:nvGrpSpPr>
          <p:cNvPr id="577" name="Group"/>
          <p:cNvGrpSpPr/>
          <p:nvPr/>
        </p:nvGrpSpPr>
        <p:grpSpPr>
          <a:xfrm>
            <a:off x="990600" y="10147300"/>
            <a:ext cx="1745733" cy="2495550"/>
            <a:chOff x="521366" y="0"/>
            <a:chExt cx="1745732" cy="2495550"/>
          </a:xfrm>
        </p:grpSpPr>
        <p:sp>
          <p:nvSpPr>
            <p:cNvPr id="575" name="Square"/>
            <p:cNvSpPr/>
            <p:nvPr/>
          </p:nvSpPr>
          <p:spPr>
            <a:xfrm>
              <a:off x="521366"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76" name="theArray"/>
            <p:cNvSpPr/>
            <p:nvPr/>
          </p:nvSpPr>
          <p:spPr>
            <a:xfrm>
              <a:off x="997098" y="12255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theArray</a:t>
              </a:r>
            </a:p>
          </p:txBody>
        </p:sp>
      </p:grpSp>
      <p:sp>
        <p:nvSpPr>
          <p:cNvPr id="578" name="Line"/>
          <p:cNvSpPr/>
          <p:nvPr/>
        </p:nvSpPr>
        <p:spPr>
          <a:xfrm flipH="1" flipV="1">
            <a:off x="1591964" y="10550326"/>
            <a:ext cx="1404589" cy="1006675"/>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9" name="18"/>
          <p:cNvSpPr/>
          <p:nvPr/>
        </p:nvSpPr>
        <p:spPr>
          <a:xfrm>
            <a:off x="4147879" y="11520003"/>
            <a:ext cx="835770" cy="855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18</a:t>
            </a:r>
          </a:p>
        </p:txBody>
      </p:sp>
      <p:sp>
        <p:nvSpPr>
          <p:cNvPr id="580" name="4"/>
          <p:cNvSpPr/>
          <p:nvPr/>
        </p:nvSpPr>
        <p:spPr>
          <a:xfrm>
            <a:off x="3115397" y="11520003"/>
            <a:ext cx="500435" cy="855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581" name="25"/>
          <p:cNvSpPr/>
          <p:nvPr/>
        </p:nvSpPr>
        <p:spPr>
          <a:xfrm>
            <a:off x="5290879" y="11520003"/>
            <a:ext cx="835770" cy="855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582" name="53"/>
          <p:cNvSpPr/>
          <p:nvPr/>
        </p:nvSpPr>
        <p:spPr>
          <a:xfrm>
            <a:off x="6433879" y="11520003"/>
            <a:ext cx="835770" cy="855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583" name="17"/>
          <p:cNvSpPr/>
          <p:nvPr/>
        </p:nvSpPr>
        <p:spPr>
          <a:xfrm>
            <a:off x="8663814" y="11529228"/>
            <a:ext cx="857363"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17</a:t>
            </a:r>
          </a:p>
        </p:txBody>
      </p:sp>
      <p:sp>
        <p:nvSpPr>
          <p:cNvPr id="584" name="67"/>
          <p:cNvSpPr/>
          <p:nvPr/>
        </p:nvSpPr>
        <p:spPr>
          <a:xfrm>
            <a:off x="10987914" y="11529228"/>
            <a:ext cx="857363"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585" name="8"/>
          <p:cNvSpPr/>
          <p:nvPr/>
        </p:nvSpPr>
        <p:spPr>
          <a:xfrm>
            <a:off x="7768492" y="11529228"/>
            <a:ext cx="514407"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a:t>
            </a:r>
          </a:p>
        </p:txBody>
      </p:sp>
      <p:sp>
        <p:nvSpPr>
          <p:cNvPr id="586" name="33"/>
          <p:cNvSpPr/>
          <p:nvPr/>
        </p:nvSpPr>
        <p:spPr>
          <a:xfrm>
            <a:off x="9806814" y="11529228"/>
            <a:ext cx="857363"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nvGrpSpPr>
          <p:cNvPr id="589" name="Group"/>
          <p:cNvGrpSpPr/>
          <p:nvPr/>
        </p:nvGrpSpPr>
        <p:grpSpPr>
          <a:xfrm>
            <a:off x="4283399" y="10045072"/>
            <a:ext cx="1752083" cy="1270001"/>
            <a:chOff x="172060" y="320643"/>
            <a:chExt cx="1752082" cy="1270000"/>
          </a:xfrm>
        </p:grpSpPr>
        <p:sp>
          <p:nvSpPr>
            <p:cNvPr id="587" name="Square"/>
            <p:cNvSpPr/>
            <p:nvPr/>
          </p:nvSpPr>
          <p:spPr>
            <a:xfrm>
              <a:off x="172060" y="606393"/>
              <a:ext cx="952501"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88" name="start"/>
            <p:cNvSpPr/>
            <p:nvPr/>
          </p:nvSpPr>
          <p:spPr>
            <a:xfrm>
              <a:off x="65414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start</a:t>
              </a:r>
            </a:p>
          </p:txBody>
        </p:sp>
      </p:grpSp>
      <p:sp>
        <p:nvSpPr>
          <p:cNvPr id="590" name="8"/>
          <p:cNvSpPr/>
          <p:nvPr/>
        </p:nvSpPr>
        <p:spPr>
          <a:xfrm>
            <a:off x="4336800" y="10368922"/>
            <a:ext cx="857363"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8</a:t>
            </a:r>
          </a:p>
        </p:txBody>
      </p:sp>
      <p:grpSp>
        <p:nvGrpSpPr>
          <p:cNvPr id="593" name="Group"/>
          <p:cNvGrpSpPr/>
          <p:nvPr/>
        </p:nvGrpSpPr>
        <p:grpSpPr>
          <a:xfrm>
            <a:off x="6690049" y="10054597"/>
            <a:ext cx="1828283" cy="1270001"/>
            <a:chOff x="0" y="320643"/>
            <a:chExt cx="1828282" cy="1270000"/>
          </a:xfrm>
        </p:grpSpPr>
        <p:sp>
          <p:nvSpPr>
            <p:cNvPr id="591" name="Square"/>
            <p:cNvSpPr/>
            <p:nvPr/>
          </p:nvSpPr>
          <p:spPr>
            <a:xfrm>
              <a:off x="0" y="587343"/>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92" name="mid"/>
            <p:cNvSpPr/>
            <p:nvPr/>
          </p:nvSpPr>
          <p:spPr>
            <a:xfrm>
              <a:off x="55828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mid</a:t>
              </a:r>
            </a:p>
          </p:txBody>
        </p:sp>
      </p:grpSp>
      <p:grpSp>
        <p:nvGrpSpPr>
          <p:cNvPr id="596" name="Group"/>
          <p:cNvGrpSpPr/>
          <p:nvPr/>
        </p:nvGrpSpPr>
        <p:grpSpPr>
          <a:xfrm>
            <a:off x="9261799" y="10035547"/>
            <a:ext cx="1847333" cy="1270001"/>
            <a:chOff x="0" y="320643"/>
            <a:chExt cx="1847332" cy="1270000"/>
          </a:xfrm>
        </p:grpSpPr>
        <p:sp>
          <p:nvSpPr>
            <p:cNvPr id="594" name="Square"/>
            <p:cNvSpPr/>
            <p:nvPr/>
          </p:nvSpPr>
          <p:spPr>
            <a:xfrm>
              <a:off x="0" y="625443"/>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95" name="end"/>
            <p:cNvSpPr/>
            <p:nvPr/>
          </p:nvSpPr>
          <p:spPr>
            <a:xfrm>
              <a:off x="57733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end</a:t>
              </a:r>
            </a:p>
          </p:txBody>
        </p:sp>
      </p:grpSp>
      <p:sp>
        <p:nvSpPr>
          <p:cNvPr id="597" name="11"/>
          <p:cNvSpPr/>
          <p:nvPr/>
        </p:nvSpPr>
        <p:spPr>
          <a:xfrm>
            <a:off x="6753262" y="10368922"/>
            <a:ext cx="857362"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598" name="15"/>
          <p:cNvSpPr/>
          <p:nvPr/>
        </p:nvSpPr>
        <p:spPr>
          <a:xfrm>
            <a:off x="9261799" y="10368922"/>
            <a:ext cx="857362"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15</a:t>
            </a:r>
          </a:p>
        </p:txBody>
      </p:sp>
    </p:spTree>
    <p:extLst>
      <p:ext uri="{BB962C8B-B14F-4D97-AF65-F5344CB8AC3E}">
        <p14:creationId xmlns:p14="http://schemas.microsoft.com/office/powerpoint/2010/main" val="2867745239"/>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arameters…"/>
          <p:cNvSpPr txBox="1">
            <a:spLocks noGrp="1"/>
          </p:cNvSpPr>
          <p:nvPr>
            <p:ph type="body" sz="half" idx="1"/>
          </p:nvPr>
        </p:nvSpPr>
        <p:spPr>
          <a:xfrm>
            <a:off x="190500" y="2203450"/>
            <a:ext cx="11772900" cy="8053048"/>
          </a:xfrm>
          <a:prstGeom prst="rect">
            <a:avLst/>
          </a:prstGeom>
        </p:spPr>
        <p:txBody>
          <a:bodyPr>
            <a:normAutofit/>
          </a:bodyPr>
          <a:lstStyle/>
          <a:p>
            <a:pPr marL="571500" indent="-571500">
              <a:spcBef>
                <a:spcPts val="1200"/>
              </a:spcBef>
              <a:buBlip>
                <a:blip r:embed="rId3"/>
              </a:buBlip>
              <a:defRPr sz="4800"/>
            </a:pPr>
            <a:r>
              <a:t>Parameters</a:t>
            </a:r>
          </a:p>
          <a:p>
            <a:pPr marL="1333500" lvl="2" indent="-571500">
              <a:spcBef>
                <a:spcPts val="1200"/>
              </a:spcBef>
              <a:buBlip>
                <a:blip r:embed="rId3"/>
              </a:buBlip>
              <a:defRPr sz="4200"/>
            </a:pPr>
            <a:r>
              <a:rPr b="1">
                <a:latin typeface="Courier New"/>
                <a:ea typeface="Courier New"/>
                <a:cs typeface="Courier New"/>
                <a:sym typeface="Courier New"/>
              </a:rPr>
              <a:t>theArray</a:t>
            </a:r>
            <a:r>
              <a:t> - the array to merge</a:t>
            </a:r>
          </a:p>
          <a:p>
            <a:pPr marL="1333500" lvl="2" indent="-571500">
              <a:spcBef>
                <a:spcPts val="1200"/>
              </a:spcBef>
              <a:buBlip>
                <a:blip r:embed="rId3"/>
              </a:buBlip>
              <a:defRPr sz="4200"/>
            </a:pPr>
            <a:r>
              <a:rPr b="1">
                <a:latin typeface="Courier New"/>
                <a:ea typeface="Courier New"/>
                <a:cs typeface="Courier New"/>
                <a:sym typeface="Courier New"/>
              </a:rPr>
              <a:t>start</a:t>
            </a:r>
            <a:r>
              <a:t> - first item of left sorted subarray</a:t>
            </a:r>
          </a:p>
          <a:p>
            <a:pPr marL="1333500" lvl="2" indent="-571500">
              <a:spcBef>
                <a:spcPts val="1200"/>
              </a:spcBef>
              <a:buBlip>
                <a:blip r:embed="rId3"/>
              </a:buBlip>
              <a:defRPr sz="4200"/>
            </a:pPr>
            <a:r>
              <a:rPr b="1">
                <a:latin typeface="Courier New"/>
                <a:ea typeface="Courier New"/>
                <a:cs typeface="Courier New"/>
                <a:sym typeface="Courier New"/>
              </a:rPr>
              <a:t>mid</a:t>
            </a:r>
            <a:r>
              <a:t> - last item of the left sorted subarray</a:t>
            </a:r>
          </a:p>
          <a:p>
            <a:pPr marL="1333500" lvl="2" indent="-571500">
              <a:spcBef>
                <a:spcPts val="1200"/>
              </a:spcBef>
              <a:buBlip>
                <a:blip r:embed="rId3"/>
              </a:buBlip>
              <a:defRPr sz="4200"/>
            </a:pPr>
            <a:r>
              <a:rPr b="1">
                <a:latin typeface="Courier New"/>
                <a:ea typeface="Courier New"/>
                <a:cs typeface="Courier New"/>
                <a:sym typeface="Courier New"/>
              </a:rPr>
              <a:t>end</a:t>
            </a:r>
            <a:r>
              <a:t> - last item in the right sorted subarray</a:t>
            </a:r>
          </a:p>
          <a:p>
            <a:pPr marL="571500" indent="-571500">
              <a:spcBef>
                <a:spcPts val="1200"/>
              </a:spcBef>
              <a:buBlip>
                <a:blip r:embed="rId3"/>
              </a:buBlip>
              <a:defRPr sz="4800"/>
            </a:pPr>
            <a:r>
              <a:t>Other important variables</a:t>
            </a:r>
            <a:endParaRPr>
              <a:latin typeface="Courier New"/>
              <a:ea typeface="Courier New"/>
              <a:cs typeface="Courier New"/>
              <a:sym typeface="Courier New"/>
            </a:endParaRPr>
          </a:p>
          <a:p>
            <a:pPr marL="1333500" lvl="2" indent="-571500">
              <a:spcBef>
                <a:spcPts val="1200"/>
              </a:spcBef>
              <a:buBlip>
                <a:blip r:embed="rId3"/>
              </a:buBlip>
              <a:defRPr sz="4200"/>
            </a:pPr>
            <a:r>
              <a:rPr b="1">
                <a:latin typeface="Courier New"/>
                <a:ea typeface="Courier New"/>
                <a:cs typeface="Courier New"/>
                <a:sym typeface="Courier New"/>
              </a:rPr>
              <a:t>leftIndex</a:t>
            </a:r>
            <a:r>
              <a:t> - next left subarray item</a:t>
            </a:r>
          </a:p>
          <a:p>
            <a:pPr marL="1333500" lvl="2" indent="-571500">
              <a:spcBef>
                <a:spcPts val="1200"/>
              </a:spcBef>
              <a:buBlip>
                <a:blip r:embed="rId3"/>
              </a:buBlip>
              <a:defRPr sz="4200"/>
            </a:pPr>
            <a:r>
              <a:rPr b="1">
                <a:latin typeface="Courier New"/>
                <a:ea typeface="Courier New"/>
                <a:cs typeface="Courier New"/>
                <a:sym typeface="Courier New"/>
              </a:rPr>
              <a:t>rightIndex</a:t>
            </a:r>
            <a:r>
              <a:t> - next right subarray item</a:t>
            </a:r>
          </a:p>
          <a:p>
            <a:pPr marL="1333500" lvl="2" indent="-571500">
              <a:lnSpc>
                <a:spcPct val="70000"/>
              </a:lnSpc>
              <a:spcBef>
                <a:spcPts val="1200"/>
              </a:spcBef>
              <a:buBlip>
                <a:blip r:embed="rId3"/>
              </a:buBlip>
              <a:defRPr sz="4200"/>
            </a:pPr>
            <a:r>
              <a:rPr b="1">
                <a:latin typeface="Courier New"/>
                <a:ea typeface="Courier New"/>
                <a:cs typeface="Courier New"/>
                <a:sym typeface="Courier New"/>
              </a:rPr>
              <a:t>mergeLocation</a:t>
            </a:r>
            <a:r>
              <a:t> - where to place next </a:t>
            </a:r>
            <a:br/>
            <a:r>
              <a:t>						sorted value</a:t>
            </a:r>
          </a:p>
        </p:txBody>
      </p:sp>
      <p:sp>
        <p:nvSpPr>
          <p:cNvPr id="529" name="Rectangle"/>
          <p:cNvSpPr/>
          <p:nvPr/>
        </p:nvSpPr>
        <p:spPr>
          <a:xfrm>
            <a:off x="12280900" y="1786872"/>
            <a:ext cx="11912600" cy="8359136"/>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530" name="template &lt;class ItemType&gt;…"/>
          <p:cNvSpPr/>
          <p:nvPr/>
        </p:nvSpPr>
        <p:spPr>
          <a:xfrm>
            <a:off x="12357100" y="2355850"/>
            <a:ext cx="12268200" cy="74463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Finish off the first subarray, if necessary</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while</a:t>
            </a:r>
            <a:r>
              <a:rPr dirty="0"/>
              <a:t> (</a:t>
            </a:r>
            <a:r>
              <a:rPr dirty="0" err="1"/>
              <a:t>leftIndex</a:t>
            </a:r>
            <a:r>
              <a:rPr dirty="0"/>
              <a:t> &lt; </a:t>
            </a:r>
            <a:r>
              <a:rPr dirty="0" err="1"/>
              <a:t>sizeLeft</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At this point, </a:t>
            </a:r>
            <a:r>
              <a:rPr dirty="0" err="1"/>
              <a:t>leftArray</a:t>
            </a:r>
            <a:r>
              <a:rPr dirty="0"/>
              <a:t> is in order</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theArray</a:t>
            </a:r>
            <a:r>
              <a:rPr dirty="0"/>
              <a:t>[</a:t>
            </a:r>
            <a:r>
              <a:rPr dirty="0" err="1"/>
              <a:t>mergeLocation</a:t>
            </a:r>
            <a:r>
              <a:rPr dirty="0"/>
              <a:t>] = </a:t>
            </a:r>
            <a:r>
              <a:rPr dirty="0" err="1"/>
              <a:t>leftArray</a:t>
            </a:r>
            <a:r>
              <a:rPr dirty="0"/>
              <a:t>[</a:t>
            </a:r>
            <a:r>
              <a:rPr dirty="0" err="1"/>
              <a:t>leftIndex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leftIndex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mergeLocation</a:t>
            </a:r>
            <a:r>
              <a:rPr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  </a:t>
            </a:r>
            <a:r>
              <a:rPr dirty="0"/>
              <a:t>// end while</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Finish off the second subarray, if necessary</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a:solidFill>
                  <a:srgbClr val="AD3DA4"/>
                </a:solidFill>
              </a:rPr>
              <a:t>while</a:t>
            </a:r>
            <a:r>
              <a:rPr dirty="0"/>
              <a:t> (</a:t>
            </a:r>
            <a:r>
              <a:rPr dirty="0" err="1"/>
              <a:t>rightIndex</a:t>
            </a:r>
            <a:r>
              <a:rPr dirty="0"/>
              <a:t> &lt; </a:t>
            </a:r>
            <a:r>
              <a:rPr dirty="0" err="1"/>
              <a:t>sizeRight</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At this point, </a:t>
            </a:r>
            <a:r>
              <a:rPr dirty="0" err="1"/>
              <a:t>leftArray</a:t>
            </a:r>
            <a:r>
              <a:rPr dirty="0"/>
              <a:t> is in order</a:t>
            </a:r>
            <a:endParaRPr dirty="0">
              <a:solidFill>
                <a:srgbClr val="000000">
                  <a:alpha val="85000"/>
                </a:srgbClr>
              </a:solidFill>
            </a:endParaRP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theArray</a:t>
            </a:r>
            <a:r>
              <a:rPr dirty="0"/>
              <a:t>[</a:t>
            </a:r>
            <a:r>
              <a:rPr dirty="0" err="1"/>
              <a:t>mergeLocation</a:t>
            </a:r>
            <a:r>
              <a:rPr dirty="0"/>
              <a:t>] = </a:t>
            </a:r>
            <a:r>
              <a:rPr dirty="0" err="1"/>
              <a:t>rightArray</a:t>
            </a:r>
            <a:r>
              <a:rPr dirty="0"/>
              <a:t>[</a:t>
            </a:r>
            <a:r>
              <a:rPr dirty="0" err="1"/>
              <a:t>rightIndex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rightIndex</a:t>
            </a:r>
            <a:r>
              <a:rPr dirty="0"/>
              <a: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dirty="0"/>
              <a:t>      </a:t>
            </a:r>
            <a:r>
              <a:rPr dirty="0" err="1"/>
              <a:t>mergeLocation</a:t>
            </a:r>
            <a:r>
              <a:rPr dirty="0"/>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  </a:t>
            </a:r>
            <a:r>
              <a:rPr dirty="0"/>
              <a:t>// end while</a:t>
            </a:r>
            <a:endParaRPr dirty="0">
              <a:solidFill>
                <a:srgbClr val="000000">
                  <a:alpha val="85000"/>
                </a:srgbClr>
              </a:solidFill>
            </a:endParaRP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dirty="0">
                <a:solidFill>
                  <a:srgbClr val="000000">
                    <a:alpha val="85000"/>
                  </a:srgbClr>
                </a:solidFill>
              </a:rPr>
              <a:t>}  </a:t>
            </a:r>
            <a:r>
              <a:rPr dirty="0"/>
              <a:t>// end merge</a:t>
            </a:r>
          </a:p>
        </p:txBody>
      </p:sp>
      <p:grpSp>
        <p:nvGrpSpPr>
          <p:cNvPr id="535" name="Group"/>
          <p:cNvGrpSpPr/>
          <p:nvPr/>
        </p:nvGrpSpPr>
        <p:grpSpPr>
          <a:xfrm>
            <a:off x="0" y="0"/>
            <a:ext cx="24384000" cy="2133600"/>
            <a:chOff x="0" y="0"/>
            <a:chExt cx="24384000" cy="2133600"/>
          </a:xfrm>
        </p:grpSpPr>
        <p:grpSp>
          <p:nvGrpSpPr>
            <p:cNvPr id="533" name="Group"/>
            <p:cNvGrpSpPr/>
            <p:nvPr/>
          </p:nvGrpSpPr>
          <p:grpSpPr>
            <a:xfrm>
              <a:off x="0" y="0"/>
              <a:ext cx="24384000" cy="2128762"/>
              <a:chOff x="0" y="0"/>
              <a:chExt cx="24384000" cy="2128761"/>
            </a:xfrm>
          </p:grpSpPr>
          <p:pic>
            <p:nvPicPr>
              <p:cNvPr id="531" name="DSaAwJ Titles Frame no Book.png" descr="DSaAwJ Titles Frame no Book.png"/>
              <p:cNvPicPr>
                <a:picLocks/>
              </p:cNvPicPr>
              <p:nvPr/>
            </p:nvPicPr>
            <p:blipFill>
              <a:blip r:embed="rId4"/>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532"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34"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536"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537" name="The Merge Algorithm"/>
          <p:cNvSpPr txBox="1">
            <a:spLocks noGrp="1"/>
          </p:cNvSpPr>
          <p:nvPr>
            <p:ph type="title"/>
          </p:nvPr>
        </p:nvSpPr>
        <p:spPr>
          <a:prstGeom prst="rect">
            <a:avLst/>
          </a:prstGeom>
        </p:spPr>
        <p:txBody>
          <a:bodyPr/>
          <a:lstStyle/>
          <a:p>
            <a:r>
              <a:t>The Merge Algorithm</a:t>
            </a:r>
          </a:p>
        </p:txBody>
      </p:sp>
      <p:grpSp>
        <p:nvGrpSpPr>
          <p:cNvPr id="574" name="Group"/>
          <p:cNvGrpSpPr/>
          <p:nvPr/>
        </p:nvGrpSpPr>
        <p:grpSpPr>
          <a:xfrm>
            <a:off x="2952750" y="11499850"/>
            <a:ext cx="9743460" cy="2527300"/>
            <a:chOff x="0" y="0"/>
            <a:chExt cx="9743459" cy="2527300"/>
          </a:xfrm>
        </p:grpSpPr>
        <p:grpSp>
          <p:nvGrpSpPr>
            <p:cNvPr id="550" name="Group"/>
            <p:cNvGrpSpPr/>
            <p:nvPr/>
          </p:nvGrpSpPr>
          <p:grpSpPr>
            <a:xfrm>
              <a:off x="0" y="0"/>
              <a:ext cx="5171460" cy="2527300"/>
              <a:chOff x="0" y="0"/>
              <a:chExt cx="5171459" cy="2527300"/>
            </a:xfrm>
          </p:grpSpPr>
          <p:grpSp>
            <p:nvGrpSpPr>
              <p:cNvPr id="542" name="Group"/>
              <p:cNvGrpSpPr/>
              <p:nvPr/>
            </p:nvGrpSpPr>
            <p:grpSpPr>
              <a:xfrm>
                <a:off x="2286000" y="0"/>
                <a:ext cx="2885460" cy="2527300"/>
                <a:chOff x="0" y="0"/>
                <a:chExt cx="2885459" cy="2527300"/>
              </a:xfrm>
            </p:grpSpPr>
            <p:sp>
              <p:nvSpPr>
                <p:cNvPr id="538"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39" name="10"/>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10</a:t>
                  </a:r>
                </a:p>
              </p:txBody>
            </p:sp>
            <p:sp>
              <p:nvSpPr>
                <p:cNvPr id="540" name="Square"/>
                <p:cNvSpPr/>
                <p:nvPr/>
              </p:nvSpPr>
              <p:spPr>
                <a:xfrm>
                  <a:off x="114300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1" name="11"/>
                <p:cNvSpPr/>
                <p:nvPr/>
              </p:nvSpPr>
              <p:spPr>
                <a:xfrm>
                  <a:off x="1615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11</a:t>
                  </a:r>
                </a:p>
              </p:txBody>
            </p:sp>
          </p:grpSp>
          <p:grpSp>
            <p:nvGrpSpPr>
              <p:cNvPr id="549" name="Group"/>
              <p:cNvGrpSpPr/>
              <p:nvPr/>
            </p:nvGrpSpPr>
            <p:grpSpPr>
              <a:xfrm>
                <a:off x="0" y="0"/>
                <a:ext cx="2885460" cy="2527300"/>
                <a:chOff x="0" y="0"/>
                <a:chExt cx="2885459" cy="2527300"/>
              </a:xfrm>
            </p:grpSpPr>
            <p:grpSp>
              <p:nvGrpSpPr>
                <p:cNvPr id="545" name="Group"/>
                <p:cNvGrpSpPr/>
                <p:nvPr/>
              </p:nvGrpSpPr>
              <p:grpSpPr>
                <a:xfrm>
                  <a:off x="0" y="0"/>
                  <a:ext cx="1742460" cy="2527300"/>
                  <a:chOff x="0" y="0"/>
                  <a:chExt cx="1742459" cy="2527300"/>
                </a:xfrm>
              </p:grpSpPr>
              <p:sp>
                <p:nvSpPr>
                  <p:cNvPr id="543"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4" name="8"/>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8</a:t>
                    </a:r>
                  </a:p>
                </p:txBody>
              </p:sp>
            </p:grpSp>
            <p:grpSp>
              <p:nvGrpSpPr>
                <p:cNvPr id="548" name="Group"/>
                <p:cNvGrpSpPr/>
                <p:nvPr/>
              </p:nvGrpSpPr>
              <p:grpSpPr>
                <a:xfrm>
                  <a:off x="1143000" y="0"/>
                  <a:ext cx="1742460" cy="2527300"/>
                  <a:chOff x="0" y="0"/>
                  <a:chExt cx="1742459" cy="2527300"/>
                </a:xfrm>
              </p:grpSpPr>
              <p:sp>
                <p:nvSpPr>
                  <p:cNvPr id="54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47" name="9"/>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9</a:t>
                    </a:r>
                  </a:p>
                </p:txBody>
              </p:sp>
            </p:grpSp>
          </p:grpSp>
        </p:grpSp>
        <p:grpSp>
          <p:nvGrpSpPr>
            <p:cNvPr id="573" name="Group"/>
            <p:cNvGrpSpPr/>
            <p:nvPr/>
          </p:nvGrpSpPr>
          <p:grpSpPr>
            <a:xfrm>
              <a:off x="4572000" y="0"/>
              <a:ext cx="5171460" cy="2527300"/>
              <a:chOff x="0" y="0"/>
              <a:chExt cx="5171459" cy="2527300"/>
            </a:xfrm>
          </p:grpSpPr>
          <p:grpSp>
            <p:nvGrpSpPr>
              <p:cNvPr id="561" name="Group"/>
              <p:cNvGrpSpPr/>
              <p:nvPr/>
            </p:nvGrpSpPr>
            <p:grpSpPr>
              <a:xfrm>
                <a:off x="0" y="0"/>
                <a:ext cx="2885460" cy="2527300"/>
                <a:chOff x="0" y="0"/>
                <a:chExt cx="2885459" cy="2527300"/>
              </a:xfrm>
            </p:grpSpPr>
            <p:grpSp>
              <p:nvGrpSpPr>
                <p:cNvPr id="555" name="Group"/>
                <p:cNvGrpSpPr/>
                <p:nvPr/>
              </p:nvGrpSpPr>
              <p:grpSpPr>
                <a:xfrm>
                  <a:off x="0" y="0"/>
                  <a:ext cx="1742460" cy="2527300"/>
                  <a:chOff x="0" y="0"/>
                  <a:chExt cx="1742459" cy="2527300"/>
                </a:xfrm>
              </p:grpSpPr>
              <p:grpSp>
                <p:nvGrpSpPr>
                  <p:cNvPr id="553" name="Group"/>
                  <p:cNvGrpSpPr/>
                  <p:nvPr/>
                </p:nvGrpSpPr>
                <p:grpSpPr>
                  <a:xfrm>
                    <a:off x="0" y="0"/>
                    <a:ext cx="1742460" cy="2527300"/>
                    <a:chOff x="0" y="0"/>
                    <a:chExt cx="1742459" cy="2527300"/>
                  </a:xfrm>
                </p:grpSpPr>
                <p:sp>
                  <p:nvSpPr>
                    <p:cNvPr id="551"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52" name="12"/>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12</a:t>
                      </a:r>
                    </a:p>
                  </p:txBody>
                </p:sp>
              </p:grpSp>
              <p:sp>
                <p:nvSpPr>
                  <p:cNvPr id="554"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560" name="Group"/>
                <p:cNvGrpSpPr/>
                <p:nvPr/>
              </p:nvGrpSpPr>
              <p:grpSpPr>
                <a:xfrm>
                  <a:off x="1143000" y="0"/>
                  <a:ext cx="1742460" cy="2527300"/>
                  <a:chOff x="0" y="0"/>
                  <a:chExt cx="1742459" cy="2527300"/>
                </a:xfrm>
              </p:grpSpPr>
              <p:grpSp>
                <p:nvGrpSpPr>
                  <p:cNvPr id="558" name="Group"/>
                  <p:cNvGrpSpPr/>
                  <p:nvPr/>
                </p:nvGrpSpPr>
                <p:grpSpPr>
                  <a:xfrm>
                    <a:off x="0" y="0"/>
                    <a:ext cx="1742460" cy="2527300"/>
                    <a:chOff x="0" y="0"/>
                    <a:chExt cx="1742459" cy="2527300"/>
                  </a:xfrm>
                </p:grpSpPr>
                <p:sp>
                  <p:nvSpPr>
                    <p:cNvPr id="556"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57" name="13"/>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13</a:t>
                      </a:r>
                    </a:p>
                  </p:txBody>
                </p:sp>
              </p:grpSp>
              <p:sp>
                <p:nvSpPr>
                  <p:cNvPr id="559"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nvGrpSpPr>
              <p:cNvPr id="572" name="Group"/>
              <p:cNvGrpSpPr/>
              <p:nvPr/>
            </p:nvGrpSpPr>
            <p:grpSpPr>
              <a:xfrm>
                <a:off x="2286000" y="0"/>
                <a:ext cx="2885460" cy="2527300"/>
                <a:chOff x="0" y="0"/>
                <a:chExt cx="2885459" cy="2527300"/>
              </a:xfrm>
            </p:grpSpPr>
            <p:grpSp>
              <p:nvGrpSpPr>
                <p:cNvPr id="566" name="Group"/>
                <p:cNvGrpSpPr/>
                <p:nvPr/>
              </p:nvGrpSpPr>
              <p:grpSpPr>
                <a:xfrm>
                  <a:off x="0" y="0"/>
                  <a:ext cx="1742460" cy="2527300"/>
                  <a:chOff x="0" y="0"/>
                  <a:chExt cx="1742459" cy="2527300"/>
                </a:xfrm>
              </p:grpSpPr>
              <p:grpSp>
                <p:nvGrpSpPr>
                  <p:cNvPr id="564" name="Group"/>
                  <p:cNvGrpSpPr/>
                  <p:nvPr/>
                </p:nvGrpSpPr>
                <p:grpSpPr>
                  <a:xfrm>
                    <a:off x="0" y="0"/>
                    <a:ext cx="1742460" cy="2527300"/>
                    <a:chOff x="0" y="0"/>
                    <a:chExt cx="1742459" cy="2527300"/>
                  </a:xfrm>
                </p:grpSpPr>
                <p:sp>
                  <p:nvSpPr>
                    <p:cNvPr id="562"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63" name="14"/>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14</a:t>
                      </a:r>
                    </a:p>
                  </p:txBody>
                </p:sp>
              </p:grpSp>
              <p:sp>
                <p:nvSpPr>
                  <p:cNvPr id="565" name="Text"/>
                  <p:cNvSpPr/>
                  <p:nvPr/>
                </p:nvSpPr>
                <p:spPr>
                  <a:xfrm>
                    <a:off x="466780" y="41910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nvGrpSpPr>
                <p:cNvPr id="571" name="Group"/>
                <p:cNvGrpSpPr/>
                <p:nvPr/>
              </p:nvGrpSpPr>
              <p:grpSpPr>
                <a:xfrm>
                  <a:off x="1143000" y="0"/>
                  <a:ext cx="1742460" cy="2527300"/>
                  <a:chOff x="0" y="0"/>
                  <a:chExt cx="1742459" cy="2527300"/>
                </a:xfrm>
              </p:grpSpPr>
              <p:grpSp>
                <p:nvGrpSpPr>
                  <p:cNvPr id="569" name="Group"/>
                  <p:cNvGrpSpPr/>
                  <p:nvPr/>
                </p:nvGrpSpPr>
                <p:grpSpPr>
                  <a:xfrm>
                    <a:off x="0" y="0"/>
                    <a:ext cx="1742460" cy="2527300"/>
                    <a:chOff x="0" y="0"/>
                    <a:chExt cx="1742459" cy="2527300"/>
                  </a:xfrm>
                </p:grpSpPr>
                <p:sp>
                  <p:nvSpPr>
                    <p:cNvPr id="567" name="Square"/>
                    <p:cNvSpPr/>
                    <p:nvPr/>
                  </p:nvSpPr>
                  <p:spPr>
                    <a:xfrm>
                      <a:off x="0" y="0"/>
                      <a:ext cx="952500" cy="952500"/>
                    </a:xfrm>
                    <a:prstGeom prst="rect">
                      <a:avLst/>
                    </a:prstGeom>
                    <a:solidFill>
                      <a:srgbClr val="0097EB">
                        <a:alpha val="62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68" name="15"/>
                    <p:cNvSpPr/>
                    <p:nvPr/>
                  </p:nvSpPr>
                  <p:spPr>
                    <a:xfrm>
                      <a:off x="472459" y="125730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latin typeface="Monaco"/>
                          <a:ea typeface="Monaco"/>
                          <a:cs typeface="Monaco"/>
                          <a:sym typeface="Monaco"/>
                        </a:defRPr>
                      </a:lvl1pPr>
                    </a:lstStyle>
                    <a:p>
                      <a:r>
                        <a:t>15</a:t>
                      </a:r>
                    </a:p>
                  </p:txBody>
                </p:sp>
              </p:grpSp>
              <p:sp>
                <p:nvSpPr>
                  <p:cNvPr id="570" name="Text"/>
                  <p:cNvSpPr/>
                  <p:nvPr/>
                </p:nvSpPr>
                <p:spPr>
                  <a:xfrm>
                    <a:off x="466780" y="476250"/>
                    <a:ext cx="1270001" cy="1270000"/>
                  </a:xfrm>
                  <a:prstGeom prst="line">
                    <a:avLst/>
                  </a:prstGeom>
                  <a:noFill/>
                  <a:ln w="12700" cap="flat">
                    <a:noFill/>
                    <a:miter lim="400000"/>
                  </a:ln>
                  <a:effectLst/>
                </p:spPr>
                <p:txBody>
                  <a:bodyPr wrap="none" lIns="76200" tIns="76200" rIns="76200" bIns="76200" numCol="1" anchor="ctr">
                    <a:spAutoFit/>
                  </a:bodyPr>
                  <a:lstStyle/>
                  <a:p>
                    <a:pPr defTabSz="685800">
                      <a:tabLst>
                        <a:tab pos="533400" algn="l"/>
                      </a:tabLst>
                      <a:defRPr sz="4400">
                        <a:solidFill>
                          <a:srgbClr val="FFFB00"/>
                        </a:solidFill>
                        <a:effectLst>
                          <a:outerShdw blurRad="101600" dist="76200" dir="2700000" rotWithShape="0">
                            <a:srgbClr val="000000">
                              <a:alpha val="64000"/>
                            </a:srgbClr>
                          </a:outerShdw>
                        </a:effectLst>
                        <a:latin typeface="Monaco"/>
                        <a:ea typeface="Monaco"/>
                        <a:cs typeface="Monaco"/>
                        <a:sym typeface="Monaco"/>
                      </a:defRPr>
                    </a:pPr>
                    <a:endParaRPr/>
                  </a:p>
                </p:txBody>
              </p:sp>
            </p:grpSp>
          </p:grpSp>
        </p:grpSp>
      </p:grpSp>
      <p:grpSp>
        <p:nvGrpSpPr>
          <p:cNvPr id="577" name="Group"/>
          <p:cNvGrpSpPr/>
          <p:nvPr/>
        </p:nvGrpSpPr>
        <p:grpSpPr>
          <a:xfrm>
            <a:off x="990600" y="10166350"/>
            <a:ext cx="1745733" cy="2495550"/>
            <a:chOff x="521366" y="0"/>
            <a:chExt cx="1745732" cy="2495550"/>
          </a:xfrm>
        </p:grpSpPr>
        <p:sp>
          <p:nvSpPr>
            <p:cNvPr id="575" name="Square"/>
            <p:cNvSpPr/>
            <p:nvPr/>
          </p:nvSpPr>
          <p:spPr>
            <a:xfrm>
              <a:off x="521366" y="0"/>
              <a:ext cx="952501" cy="952500"/>
            </a:xfrm>
            <a:prstGeom prst="rect">
              <a:avLst/>
            </a:prstGeom>
            <a:solidFill>
              <a:srgbClr val="DEA76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76" name="theArray"/>
            <p:cNvSpPr/>
            <p:nvPr/>
          </p:nvSpPr>
          <p:spPr>
            <a:xfrm>
              <a:off x="997098" y="1225550"/>
              <a:ext cx="1270001" cy="1270000"/>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theArray</a:t>
              </a:r>
            </a:p>
          </p:txBody>
        </p:sp>
      </p:grpSp>
      <p:sp>
        <p:nvSpPr>
          <p:cNvPr id="578" name="Line"/>
          <p:cNvSpPr/>
          <p:nvPr/>
        </p:nvSpPr>
        <p:spPr>
          <a:xfrm flipH="1" flipV="1">
            <a:off x="1591964" y="10569376"/>
            <a:ext cx="1404589" cy="1006675"/>
          </a:xfrm>
          <a:prstGeom prst="line">
            <a:avLst/>
          </a:prstGeom>
          <a:ln w="114300">
            <a:solidFill>
              <a:srgbClr val="80604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9" name="18"/>
          <p:cNvSpPr/>
          <p:nvPr/>
        </p:nvSpPr>
        <p:spPr>
          <a:xfrm>
            <a:off x="4147879" y="11539053"/>
            <a:ext cx="835770"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18</a:t>
            </a:r>
          </a:p>
        </p:txBody>
      </p:sp>
      <p:sp>
        <p:nvSpPr>
          <p:cNvPr id="580" name="4"/>
          <p:cNvSpPr/>
          <p:nvPr/>
        </p:nvSpPr>
        <p:spPr>
          <a:xfrm>
            <a:off x="3115397" y="11539053"/>
            <a:ext cx="500435"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4</a:t>
            </a:r>
          </a:p>
        </p:txBody>
      </p:sp>
      <p:sp>
        <p:nvSpPr>
          <p:cNvPr id="581" name="25"/>
          <p:cNvSpPr/>
          <p:nvPr/>
        </p:nvSpPr>
        <p:spPr>
          <a:xfrm>
            <a:off x="5290879" y="11539053"/>
            <a:ext cx="835770"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25</a:t>
            </a:r>
          </a:p>
        </p:txBody>
      </p:sp>
      <p:sp>
        <p:nvSpPr>
          <p:cNvPr id="582" name="53"/>
          <p:cNvSpPr/>
          <p:nvPr/>
        </p:nvSpPr>
        <p:spPr>
          <a:xfrm>
            <a:off x="6433879" y="11539053"/>
            <a:ext cx="835770" cy="855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53</a:t>
            </a:r>
          </a:p>
        </p:txBody>
      </p:sp>
      <p:sp>
        <p:nvSpPr>
          <p:cNvPr id="583" name="17"/>
          <p:cNvSpPr/>
          <p:nvPr/>
        </p:nvSpPr>
        <p:spPr>
          <a:xfrm>
            <a:off x="8663814" y="11548278"/>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17</a:t>
            </a:r>
          </a:p>
        </p:txBody>
      </p:sp>
      <p:sp>
        <p:nvSpPr>
          <p:cNvPr id="584" name="67"/>
          <p:cNvSpPr/>
          <p:nvPr/>
        </p:nvSpPr>
        <p:spPr>
          <a:xfrm>
            <a:off x="10987914" y="11548278"/>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585" name="8"/>
          <p:cNvSpPr/>
          <p:nvPr/>
        </p:nvSpPr>
        <p:spPr>
          <a:xfrm>
            <a:off x="7768492" y="11548278"/>
            <a:ext cx="514407"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8</a:t>
            </a:r>
          </a:p>
        </p:txBody>
      </p:sp>
      <p:sp>
        <p:nvSpPr>
          <p:cNvPr id="586" name="33"/>
          <p:cNvSpPr/>
          <p:nvPr/>
        </p:nvSpPr>
        <p:spPr>
          <a:xfrm>
            <a:off x="9806814" y="11548278"/>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33</a:t>
            </a:r>
          </a:p>
        </p:txBody>
      </p:sp>
      <p:grpSp>
        <p:nvGrpSpPr>
          <p:cNvPr id="589" name="Group"/>
          <p:cNvGrpSpPr/>
          <p:nvPr/>
        </p:nvGrpSpPr>
        <p:grpSpPr>
          <a:xfrm>
            <a:off x="4283399" y="10064122"/>
            <a:ext cx="1752083" cy="1270001"/>
            <a:chOff x="172060" y="320643"/>
            <a:chExt cx="1752082" cy="1270000"/>
          </a:xfrm>
        </p:grpSpPr>
        <p:sp>
          <p:nvSpPr>
            <p:cNvPr id="587" name="Square"/>
            <p:cNvSpPr/>
            <p:nvPr/>
          </p:nvSpPr>
          <p:spPr>
            <a:xfrm>
              <a:off x="172060" y="606393"/>
              <a:ext cx="952501"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88" name="start"/>
            <p:cNvSpPr/>
            <p:nvPr/>
          </p:nvSpPr>
          <p:spPr>
            <a:xfrm>
              <a:off x="65414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start</a:t>
              </a:r>
            </a:p>
          </p:txBody>
        </p:sp>
      </p:grpSp>
      <p:sp>
        <p:nvSpPr>
          <p:cNvPr id="590" name="8"/>
          <p:cNvSpPr/>
          <p:nvPr/>
        </p:nvSpPr>
        <p:spPr>
          <a:xfrm>
            <a:off x="4336800" y="10387972"/>
            <a:ext cx="857363"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8</a:t>
            </a:r>
          </a:p>
        </p:txBody>
      </p:sp>
      <p:grpSp>
        <p:nvGrpSpPr>
          <p:cNvPr id="593" name="Group"/>
          <p:cNvGrpSpPr/>
          <p:nvPr/>
        </p:nvGrpSpPr>
        <p:grpSpPr>
          <a:xfrm>
            <a:off x="6690049" y="10073647"/>
            <a:ext cx="1828283" cy="1270001"/>
            <a:chOff x="0" y="320643"/>
            <a:chExt cx="1828282" cy="1270000"/>
          </a:xfrm>
        </p:grpSpPr>
        <p:sp>
          <p:nvSpPr>
            <p:cNvPr id="591" name="Square"/>
            <p:cNvSpPr/>
            <p:nvPr/>
          </p:nvSpPr>
          <p:spPr>
            <a:xfrm>
              <a:off x="0" y="587343"/>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92" name="mid"/>
            <p:cNvSpPr/>
            <p:nvPr/>
          </p:nvSpPr>
          <p:spPr>
            <a:xfrm>
              <a:off x="55828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mid</a:t>
              </a:r>
            </a:p>
          </p:txBody>
        </p:sp>
      </p:grpSp>
      <p:grpSp>
        <p:nvGrpSpPr>
          <p:cNvPr id="596" name="Group"/>
          <p:cNvGrpSpPr/>
          <p:nvPr/>
        </p:nvGrpSpPr>
        <p:grpSpPr>
          <a:xfrm>
            <a:off x="9261799" y="10054597"/>
            <a:ext cx="1847333" cy="1270001"/>
            <a:chOff x="0" y="320643"/>
            <a:chExt cx="1847332" cy="1270000"/>
          </a:xfrm>
        </p:grpSpPr>
        <p:sp>
          <p:nvSpPr>
            <p:cNvPr id="594" name="Square"/>
            <p:cNvSpPr/>
            <p:nvPr/>
          </p:nvSpPr>
          <p:spPr>
            <a:xfrm>
              <a:off x="0" y="625443"/>
              <a:ext cx="952500" cy="952501"/>
            </a:xfrm>
            <a:prstGeom prst="rect">
              <a:avLst/>
            </a:prstGeom>
            <a:solidFill>
              <a:srgbClr val="DE837A"/>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595" name="end"/>
            <p:cNvSpPr/>
            <p:nvPr/>
          </p:nvSpPr>
          <p:spPr>
            <a:xfrm>
              <a:off x="577332" y="320643"/>
              <a:ext cx="1270001" cy="1270001"/>
            </a:xfrm>
            <a:prstGeom prst="line">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685800">
                <a:tabLst>
                  <a:tab pos="533400" algn="l"/>
                </a:tabLst>
                <a:defRPr sz="3000">
                  <a:solidFill>
                    <a:srgbClr val="941751"/>
                  </a:solidFill>
                  <a:latin typeface="Monaco"/>
                  <a:ea typeface="Monaco"/>
                  <a:cs typeface="Monaco"/>
                  <a:sym typeface="Monaco"/>
                </a:defRPr>
              </a:lvl1pPr>
            </a:lstStyle>
            <a:p>
              <a:r>
                <a:t>end</a:t>
              </a:r>
            </a:p>
          </p:txBody>
        </p:sp>
      </p:grpSp>
      <p:sp>
        <p:nvSpPr>
          <p:cNvPr id="597" name="11"/>
          <p:cNvSpPr/>
          <p:nvPr/>
        </p:nvSpPr>
        <p:spPr>
          <a:xfrm>
            <a:off x="6753262" y="10387972"/>
            <a:ext cx="857362"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11</a:t>
            </a:r>
          </a:p>
        </p:txBody>
      </p:sp>
      <p:sp>
        <p:nvSpPr>
          <p:cNvPr id="598" name="15"/>
          <p:cNvSpPr/>
          <p:nvPr/>
        </p:nvSpPr>
        <p:spPr>
          <a:xfrm>
            <a:off x="9261799" y="10387972"/>
            <a:ext cx="857362"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685800">
              <a:tabLst>
                <a:tab pos="533400" algn="l"/>
              </a:tabLst>
              <a:defRPr sz="4400">
                <a:effectLst>
                  <a:outerShdw blurRad="101600" dist="76200" dir="2700000" rotWithShape="0">
                    <a:srgbClr val="000000">
                      <a:alpha val="64000"/>
                    </a:srgbClr>
                  </a:outerShdw>
                </a:effectLst>
                <a:latin typeface="Monaco"/>
                <a:ea typeface="Monaco"/>
                <a:cs typeface="Monaco"/>
                <a:sym typeface="Monaco"/>
              </a:defRPr>
            </a:lvl1pPr>
          </a:lstStyle>
          <a:p>
            <a:r>
              <a:t>15</a:t>
            </a:r>
          </a:p>
        </p:txBody>
      </p:sp>
    </p:spTree>
    <p:extLst>
      <p:ext uri="{BB962C8B-B14F-4D97-AF65-F5344CB8AC3E}">
        <p14:creationId xmlns:p14="http://schemas.microsoft.com/office/powerpoint/2010/main" val="2660349507"/>
      </p:ext>
    </p:extLst>
  </p:cSld>
  <p:clrMapOvr>
    <a:masterClrMapping/>
  </p:clrMapOvr>
  <p:transition>
    <p:push/>
  </p:transition>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7985</Words>
  <Application>Microsoft Office PowerPoint</Application>
  <PresentationFormat>Custom</PresentationFormat>
  <Paragraphs>1275</Paragraphs>
  <Slides>17</Slides>
  <Notes>15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Arial</vt:lpstr>
      <vt:lpstr>Bradley Hand ITC TT-Bold</vt:lpstr>
      <vt:lpstr>Chalkboard SE Regular</vt:lpstr>
      <vt:lpstr>Courier New</vt:lpstr>
      <vt:lpstr>Gill Sans</vt:lpstr>
      <vt:lpstr>Helvetica</vt:lpstr>
      <vt:lpstr>Helvetica Neue Light</vt:lpstr>
      <vt:lpstr>Lucida Grande</vt:lpstr>
      <vt:lpstr>Marker Felt</vt:lpstr>
      <vt:lpstr>Menlo Regular</vt:lpstr>
      <vt:lpstr>Monaco</vt:lpstr>
      <vt:lpstr>Optima</vt:lpstr>
      <vt:lpstr>Snell Roundhand</vt:lpstr>
      <vt:lpstr>Snell Roundhand Bold</vt:lpstr>
      <vt:lpstr>Times New Roman</vt:lpstr>
      <vt:lpstr>Verdana</vt:lpstr>
      <vt:lpstr>White</vt:lpstr>
      <vt:lpstr>The Merge Sort</vt:lpstr>
      <vt:lpstr>Sorting With Recursion</vt:lpstr>
      <vt:lpstr>The Merge Sort</vt:lpstr>
      <vt:lpstr>The Merge Sort</vt:lpstr>
      <vt:lpstr>Merging Two Sorted Arrays</vt:lpstr>
      <vt:lpstr>Merging Two Sorted Arrays</vt:lpstr>
      <vt:lpstr>The Merge Algorithm</vt:lpstr>
      <vt:lpstr>The Merge Algorithm</vt:lpstr>
      <vt:lpstr>The Merge Algorithm</vt:lpstr>
      <vt:lpstr>The Merge Sort</vt:lpstr>
      <vt:lpstr>The Merge Sort</vt:lpstr>
      <vt:lpstr>The Merge Sort</vt:lpstr>
      <vt:lpstr> Faster Sorting Algorithms</vt:lpstr>
      <vt:lpstr>The Quick Sort</vt:lpstr>
      <vt:lpstr>Partitioning</vt:lpstr>
      <vt:lpstr>Partitioning</vt:lpstr>
      <vt:lpstr>The Quick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Merge Sort</dc:title>
  <cp:lastModifiedBy>Anandaraj Jeeva Rathinam (Integra)</cp:lastModifiedBy>
  <cp:revision>15</cp:revision>
  <dcterms:modified xsi:type="dcterms:W3CDTF">2024-05-22T05:18:29Z</dcterms:modified>
</cp:coreProperties>
</file>