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4" autoAdjust="0"/>
  </p:normalViewPr>
  <p:slideViewPr>
    <p:cSldViewPr snapToGrid="0">
      <p:cViewPr varScale="1">
        <p:scale>
          <a:sx n="56" d="100"/>
          <a:sy n="56"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0275DFBB-C7CD-4EE7-8760-34B1A5A60F25}"/>
    <pc:docChg chg="delSld">
      <pc:chgData name="K Madhusudhan" userId="0b39b63d-97d2-416c-a0dd-10dec61b2c53" providerId="ADAL" clId="{0275DFBB-C7CD-4EE7-8760-34B1A5A60F25}" dt="2024-05-17T12:06:10.915" v="0" actId="47"/>
      <pc:docMkLst>
        <pc:docMk/>
      </pc:docMkLst>
      <pc:sldChg chg="del">
        <pc:chgData name="K Madhusudhan" userId="0b39b63d-97d2-416c-a0dd-10dec61b2c53" providerId="ADAL" clId="{0275DFBB-C7CD-4EE7-8760-34B1A5A60F25}" dt="2024-05-17T12:06:10.915" v="0" actId="47"/>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Shape 43"/>
          <p:cNvSpPr>
            <a:spLocks noGrp="1" noRot="1" noChangeAspect="1"/>
          </p:cNvSpPr>
          <p:nvPr>
            <p:ph type="sldImg"/>
          </p:nvPr>
        </p:nvSpPr>
        <p:spPr>
          <a:xfrm>
            <a:off x="1143000" y="685800"/>
            <a:ext cx="4572000" cy="3429000"/>
          </a:xfrm>
          <a:prstGeom prst="rect">
            <a:avLst/>
          </a:prstGeom>
        </p:spPr>
        <p:txBody>
          <a:bodyPr/>
          <a:lstStyle/>
          <a:p>
            <a:endParaRPr/>
          </a:p>
        </p:txBody>
      </p:sp>
      <p:sp>
        <p:nvSpPr>
          <p:cNvPr id="44" name="Shape 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noRot="1" noChangeAspect="1"/>
          </p:cNvSpPr>
          <p:nvPr>
            <p:ph type="sldImg"/>
          </p:nvPr>
        </p:nvSpPr>
        <p:spPr>
          <a:xfrm>
            <a:off x="381000" y="685800"/>
            <a:ext cx="6096000" cy="3429000"/>
          </a:xfrm>
          <a:prstGeom prst="rect">
            <a:avLst/>
          </a:prstGeom>
        </p:spPr>
        <p:txBody>
          <a:bodyPr/>
          <a:lstStyle/>
          <a:p>
            <a:endParaRPr/>
          </a:p>
        </p:txBody>
      </p:sp>
      <p:sp>
        <p:nvSpPr>
          <p:cNvPr id="104" name="Shape 104"/>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Adding entries to a binary search tree is an essential operation, since that is how we build one initially. So suppose that we have a binary search tree and we want to add a new entry to it. We cannot add it just anywhere in the tree, because we must retain the relationships among the nodes. That is, the tree must still be a binary search tree after the addition. Also, the method getEntry must be able to locate the new entry. For example, if we want to add the entry Chad to the tree in Figure 25-4a, we could not add the new node to Jared’s right subtree. Since Chad comes before Jared, Chad must be in Jared’s left subtree. Since Brittany is the root of this left subtree, we compare Chad with Brittany and find that Chad is larger. Thus, Chad belongs in Brittany’s right subtree. Continuing, we compare Chad with Doug and find that Chad belongs in Doug’s left subtree. But this subtree is empty. That is, Doug has no left child.</a:t>
            </a:r>
          </a:p>
          <a:p>
            <a:pPr>
              <a:defRPr sz="1800">
                <a:latin typeface="Times New Roman"/>
                <a:ea typeface="Times New Roman"/>
                <a:cs typeface="Times New Roman"/>
                <a:sym typeface="Times New Roman"/>
              </a:defRPr>
            </a:pPr>
            <a:r>
              <a:t>If we make Chad the left child of Doug, we will get the binary search tree in Figure 25-4b. Now getEntry will be able to locate Chad by making the same comparisons we just described. That is, getEntry will compare Chad with Jared, Brittany, and Doug before locating Chad. Notice that the new node is a leaf.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381000" y="685800"/>
            <a:ext cx="6096000" cy="3429000"/>
          </a:xfrm>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This lecture presents the concept of AVL Trees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In an earlier lecture, we saw that the operations on a binary search tree are Order of at most (log n) if the tree is balanced. Unfortunately, the add and remove operations do not ensure that a binary search tree remains balanced. This lecture will consider search trees that maintain their balance, and hence their efficiency.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Here are three BST’s that have the same entries in the nodes - only the tree on the left is balanced.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AVL tree is a binary search tree that rearranges its nodes whenever it becomes unbalanced by rotating the nodes.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look at some examples</a:t>
            </a:r>
          </a:p>
          <a:p>
            <a:pPr>
              <a:defRPr>
                <a:latin typeface="Times New Roman"/>
                <a:ea typeface="Times New Roman"/>
                <a:cs typeface="Times New Roman"/>
                <a:sym typeface="Times New Roman"/>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 name="Title Text"/>
          <p:cNvSpPr txBox="1">
            <a:spLocks noGrp="1"/>
          </p:cNvSpPr>
          <p:nvPr>
            <p:ph type="title"/>
          </p:nvPr>
        </p:nvSpPr>
        <p:spPr>
          <a:xfrm>
            <a:off x="2705100" y="2324100"/>
            <a:ext cx="18954750" cy="4629150"/>
          </a:xfrm>
          <a:prstGeom prst="rect">
            <a:avLst/>
          </a:prstGeom>
        </p:spPr>
        <p:txBody>
          <a:bodyPr anchor="b"/>
          <a:lstStyle>
            <a:lvl1pPr algn="ctr"/>
          </a:lstStyle>
          <a:p>
            <a:r>
              <a:t>Title Text</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DA497979-98BD-4772-89C5-0A0AF7D95072}"/>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098B6248-41FD-4EA2-8613-A0E0A5CD8E1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34"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5" name="Title Text"/>
          <p:cNvSpPr txBox="1">
            <a:spLocks noGrp="1"/>
          </p:cNvSpPr>
          <p:nvPr>
            <p:ph type="title"/>
          </p:nvPr>
        </p:nvSpPr>
        <p:spPr>
          <a:prstGeom prst="rect">
            <a:avLst/>
          </a:prstGeom>
        </p:spPr>
        <p:txBody>
          <a:bodyPr/>
          <a:lstStyle/>
          <a:p>
            <a:r>
              <a:t>Title Text</a:t>
            </a:r>
          </a:p>
        </p:txBody>
      </p:sp>
      <p:sp>
        <p:nvSpPr>
          <p:cNvPr id="36"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FEC07C82-214C-46E7-8229-995F53976344}"/>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3D0A163D-FB84-4859-8BA5-BA6F9D7930C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tif"/><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1"/>
            <a:ext cx="24384000" cy="2133601"/>
            <a:chOff x="0" y="0"/>
            <a:chExt cx="24384000" cy="2133600"/>
          </a:xfrm>
        </p:grpSpPr>
        <p:grpSp>
          <p:nvGrpSpPr>
            <p:cNvPr id="4" name="Group"/>
            <p:cNvGrpSpPr/>
            <p:nvPr/>
          </p:nvGrpSpPr>
          <p:grpSpPr>
            <a:xfrm>
              <a:off x="0" y="0"/>
              <a:ext cx="24384000" cy="2128762"/>
              <a:chOff x="0" y="0"/>
              <a:chExt cx="24384000" cy="2128761"/>
            </a:xfrm>
          </p:grpSpPr>
          <p:pic>
            <p:nvPicPr>
              <p:cNvPr id="2" name="DSaAwJ Titles Frame no Book.png" descr="DSaAwJ Titles Frame no Book.png"/>
              <p:cNvPicPr>
                <a:picLocks/>
              </p:cNvPicPr>
              <p:nvPr/>
            </p:nvPicPr>
            <p:blipFill>
              <a:blip r:embed="rId6"/>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7"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8" name="Title Text"/>
          <p:cNvSpPr txBox="1">
            <a:spLocks noGrp="1"/>
          </p:cNvSpPr>
          <p:nvPr>
            <p:ph type="title"/>
          </p:nvPr>
        </p:nvSpPr>
        <p:spPr>
          <a:xfrm>
            <a:off x="361950" y="0"/>
            <a:ext cx="21964650" cy="2095500"/>
          </a:xfrm>
          <a:prstGeom prst="rect">
            <a:avLst/>
          </a:prstGeom>
          <a:ln w="12700">
            <a:miter lim="400000"/>
          </a:ln>
          <a:effectLst>
            <a:outerShdw blurRad="38100" dist="12700" dir="306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9" name="Body Level One…"/>
          <p:cNvSpPr txBox="1">
            <a:spLocks noGrp="1"/>
          </p:cNvSpPr>
          <p:nvPr>
            <p:ph type="body" idx="1"/>
          </p:nvPr>
        </p:nvSpPr>
        <p:spPr>
          <a:xfrm>
            <a:off x="190500" y="2343150"/>
            <a:ext cx="24003000" cy="11315700"/>
          </a:xfrm>
          <a:prstGeom prst="rect">
            <a:avLst/>
          </a:prstGeom>
          <a:ln w="12700">
            <a:miter lim="400000"/>
          </a:ln>
          <a:effectLst>
            <a:outerShdw blurRad="38100" dist="12700" dir="306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7"/>
              </a:buBlip>
            </a:lvl1pPr>
            <a:lvl2pPr marL="952500" indent="-571500">
              <a:buBlip>
                <a:blip r:embed="rId7"/>
              </a:buBlip>
              <a:defRPr sz="4800" b="0"/>
            </a:lvl2pPr>
            <a:lvl3pPr marL="1318846" indent="-556846">
              <a:buBlip>
                <a:blip r:embed="rId7"/>
              </a:buBlip>
              <a:defRPr sz="3800" b="0"/>
            </a:lvl3pPr>
            <a:lvl4pPr marL="1699846" indent="-556846">
              <a:buBlip>
                <a:blip r:embed="rId7"/>
              </a:buBlip>
              <a:defRPr sz="3800" b="0"/>
            </a:lvl4pPr>
            <a:lvl5pPr marL="2080846" indent="-556846">
              <a:buBlip>
                <a:blip r:embed="rId7"/>
              </a:buBlip>
              <a:defRPr sz="3800" b="0"/>
            </a:lvl5p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1" name="Content Placeholder 7">
            <a:extLst>
              <a:ext uri="{FF2B5EF4-FFF2-40B4-BE49-F238E27FC236}">
                <a16:creationId xmlns:a16="http://schemas.microsoft.com/office/drawing/2014/main" id="{E3627D90-5B73-4B8C-8B4F-AEECC2D0BFAD}"/>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34B346E8-27DD-4011-BDE6-2AAEC578AE2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7"/>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erview of the Binary Search Tree"/>
          <p:cNvSpPr txBox="1">
            <a:spLocks noGrp="1"/>
          </p:cNvSpPr>
          <p:nvPr>
            <p:ph type="ctrTitle"/>
          </p:nvPr>
        </p:nvSpPr>
        <p:spPr>
          <a:prstGeom prst="rect">
            <a:avLst/>
          </a:prstGeom>
        </p:spPr>
        <p:txBody>
          <a:bodyPr/>
          <a:lstStyle/>
          <a:p>
            <a:r>
              <a:t>Overview of the Binary Search Tree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46"/>
                                        </p:tgtEl>
                                        <p:attrNameLst>
                                          <p:attrName>style.visibility</p:attrName>
                                        </p:attrNameLst>
                                      </p:cBhvr>
                                      <p:to>
                                        <p:strVal val="visible"/>
                                      </p:to>
                                    </p:set>
                                    <p:animEffect transition="in" filter="wipe(left)">
                                      <p:cBhvr>
                                        <p:cTn id="7"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Binary Search Trees"/>
          <p:cNvSpPr txBox="1">
            <a:spLocks noGrp="1"/>
          </p:cNvSpPr>
          <p:nvPr>
            <p:ph type="title"/>
          </p:nvPr>
        </p:nvSpPr>
        <p:spPr>
          <a:prstGeom prst="rect">
            <a:avLst/>
          </a:prstGeom>
        </p:spPr>
        <p:txBody>
          <a:bodyPr/>
          <a:lstStyle/>
          <a:p>
            <a:r>
              <a:t>Binary Search Trees</a:t>
            </a:r>
          </a:p>
        </p:txBody>
      </p:sp>
      <p:sp>
        <p:nvSpPr>
          <p:cNvPr id="49" name="Binary Search Tree…"/>
          <p:cNvSpPr txBox="1">
            <a:spLocks noGrp="1"/>
          </p:cNvSpPr>
          <p:nvPr>
            <p:ph type="body" idx="1"/>
          </p:nvPr>
        </p:nvSpPr>
        <p:spPr>
          <a:xfrm>
            <a:off x="190500" y="2362200"/>
            <a:ext cx="12268200" cy="9653016"/>
          </a:xfrm>
          <a:prstGeom prst="rect">
            <a:avLst/>
          </a:prstGeom>
        </p:spPr>
        <p:txBody>
          <a:bodyPr/>
          <a:lstStyle/>
          <a:p>
            <a:pPr>
              <a:spcBef>
                <a:spcPts val="2200"/>
              </a:spcBef>
              <a:buBlip>
                <a:blip r:embed="rId2"/>
              </a:buBlip>
            </a:pPr>
            <a:r>
              <a:rPr sz="4400" dirty="0"/>
              <a:t>Binary Search Tree</a:t>
            </a:r>
          </a:p>
          <a:p>
            <a:pPr lvl="1">
              <a:spcBef>
                <a:spcPts val="2200"/>
              </a:spcBef>
              <a:buBlip>
                <a:blip r:embed="rId2"/>
              </a:buBlip>
            </a:pPr>
            <a:r>
              <a:rPr sz="4400" dirty="0"/>
              <a:t>Binary tree that has the following properties for each node </a:t>
            </a:r>
            <a:r>
              <a:rPr sz="4400" b="1" dirty="0">
                <a:latin typeface="Courier New"/>
                <a:ea typeface="Courier New"/>
                <a:cs typeface="Courier New"/>
                <a:sym typeface="Courier New"/>
              </a:rPr>
              <a:t>n</a:t>
            </a:r>
          </a:p>
          <a:p>
            <a:pPr marL="1758461" lvl="3" indent="-615461">
              <a:spcBef>
                <a:spcPts val="2200"/>
              </a:spcBef>
              <a:buBlip>
                <a:blip r:embed="rId2"/>
              </a:buBlip>
              <a:defRPr sz="4200"/>
            </a:pPr>
            <a:r>
              <a:rPr sz="4400" b="1" dirty="0">
                <a:latin typeface="Courier New"/>
                <a:ea typeface="Courier New"/>
                <a:cs typeface="Courier New"/>
                <a:sym typeface="Courier New"/>
              </a:rPr>
              <a:t>n</a:t>
            </a:r>
            <a:r>
              <a:rPr sz="4400" dirty="0"/>
              <a:t>’s value is </a:t>
            </a:r>
            <a:r>
              <a:rPr sz="4400" b="1" dirty="0">
                <a:latin typeface="Courier New"/>
                <a:ea typeface="Courier New"/>
                <a:cs typeface="Courier New"/>
                <a:sym typeface="Courier New"/>
              </a:rPr>
              <a:t>&gt;</a:t>
            </a:r>
            <a:r>
              <a:rPr sz="4400" dirty="0"/>
              <a:t> all values in </a:t>
            </a:r>
            <a:r>
              <a:rPr sz="4400" b="1" dirty="0">
                <a:latin typeface="Courier New"/>
                <a:ea typeface="Courier New"/>
                <a:cs typeface="Courier New"/>
                <a:sym typeface="Courier New"/>
              </a:rPr>
              <a:t>n</a:t>
            </a:r>
            <a:r>
              <a:rPr sz="4400" dirty="0"/>
              <a:t>’s left subtree </a:t>
            </a:r>
            <a:r>
              <a:rPr sz="4400" b="1" dirty="0">
                <a:latin typeface="Courier New"/>
                <a:ea typeface="Courier New"/>
                <a:cs typeface="Courier New"/>
                <a:sym typeface="Courier New"/>
              </a:rPr>
              <a:t>T</a:t>
            </a:r>
            <a:r>
              <a:rPr sz="4400" b="1" baseline="-5999" dirty="0">
                <a:latin typeface="Courier New"/>
                <a:ea typeface="Courier New"/>
                <a:cs typeface="Courier New"/>
                <a:sym typeface="Courier New"/>
              </a:rPr>
              <a:t>L</a:t>
            </a:r>
          </a:p>
          <a:p>
            <a:pPr marL="1758461" lvl="3" indent="-615461">
              <a:spcBef>
                <a:spcPts val="2200"/>
              </a:spcBef>
              <a:buBlip>
                <a:blip r:embed="rId2"/>
              </a:buBlip>
              <a:defRPr sz="4200"/>
            </a:pPr>
            <a:r>
              <a:rPr sz="4400" b="1" dirty="0">
                <a:latin typeface="Courier New"/>
                <a:ea typeface="Courier New"/>
                <a:cs typeface="Courier New"/>
                <a:sym typeface="Courier New"/>
              </a:rPr>
              <a:t>n</a:t>
            </a:r>
            <a:r>
              <a:rPr sz="4400" dirty="0"/>
              <a:t>’s value is </a:t>
            </a:r>
            <a:r>
              <a:rPr sz="4400" b="1" dirty="0">
                <a:latin typeface="Courier New"/>
                <a:ea typeface="Courier New"/>
                <a:cs typeface="Courier New"/>
                <a:sym typeface="Courier New"/>
              </a:rPr>
              <a:t>&lt;</a:t>
            </a:r>
            <a:r>
              <a:rPr sz="4400" dirty="0"/>
              <a:t> all values in </a:t>
            </a:r>
            <a:r>
              <a:rPr sz="4400" b="1" dirty="0">
                <a:latin typeface="Courier New"/>
                <a:ea typeface="Courier New"/>
                <a:cs typeface="Courier New"/>
                <a:sym typeface="Courier New"/>
              </a:rPr>
              <a:t>n</a:t>
            </a:r>
            <a:r>
              <a:rPr sz="4400" dirty="0"/>
              <a:t>’s right subtree </a:t>
            </a:r>
            <a:r>
              <a:rPr sz="4400" b="1" dirty="0">
                <a:latin typeface="Courier New"/>
                <a:ea typeface="Courier New"/>
                <a:cs typeface="Courier New"/>
                <a:sym typeface="Courier New"/>
              </a:rPr>
              <a:t>T</a:t>
            </a:r>
            <a:r>
              <a:rPr sz="4400" b="1" baseline="-5999" dirty="0">
                <a:latin typeface="Courier New"/>
                <a:ea typeface="Courier New"/>
                <a:cs typeface="Courier New"/>
                <a:sym typeface="Courier New"/>
              </a:rPr>
              <a:t>R</a:t>
            </a:r>
          </a:p>
          <a:p>
            <a:pPr marL="1758461" lvl="3" indent="-615461">
              <a:spcBef>
                <a:spcPts val="2200"/>
              </a:spcBef>
              <a:buBlip>
                <a:blip r:embed="rId2"/>
              </a:buBlip>
              <a:defRPr sz="4200"/>
            </a:pPr>
            <a:r>
              <a:rPr sz="4400" dirty="0"/>
              <a:t>Both </a:t>
            </a:r>
            <a:r>
              <a:rPr sz="4400" b="1" dirty="0">
                <a:latin typeface="Courier New"/>
                <a:ea typeface="Courier New"/>
                <a:cs typeface="Courier New"/>
                <a:sym typeface="Courier New"/>
              </a:rPr>
              <a:t>T</a:t>
            </a:r>
            <a:r>
              <a:rPr sz="4400" b="1" baseline="-5999" dirty="0">
                <a:latin typeface="Courier New"/>
                <a:ea typeface="Courier New"/>
                <a:cs typeface="Courier New"/>
                <a:sym typeface="Courier New"/>
              </a:rPr>
              <a:t>L</a:t>
            </a:r>
            <a:r>
              <a:rPr sz="4400" dirty="0"/>
              <a:t> and </a:t>
            </a:r>
            <a:r>
              <a:rPr sz="4400" b="1" dirty="0">
                <a:latin typeface="Courier New"/>
                <a:ea typeface="Courier New"/>
                <a:cs typeface="Courier New"/>
                <a:sym typeface="Courier New"/>
              </a:rPr>
              <a:t>T</a:t>
            </a:r>
            <a:r>
              <a:rPr sz="4400" b="1" baseline="-5999" dirty="0">
                <a:latin typeface="Courier New"/>
                <a:ea typeface="Courier New"/>
                <a:cs typeface="Courier New"/>
                <a:sym typeface="Courier New"/>
              </a:rPr>
              <a:t>R</a:t>
            </a:r>
            <a:r>
              <a:rPr sz="4400" dirty="0"/>
              <a:t> are binary search trees</a:t>
            </a:r>
          </a:p>
          <a:p>
            <a:pPr>
              <a:spcBef>
                <a:spcPts val="2200"/>
              </a:spcBef>
              <a:buBlip>
                <a:blip r:embed="rId2"/>
              </a:buBlip>
            </a:pPr>
            <a:r>
              <a:rPr sz="4400" dirty="0"/>
              <a:t>A binary tree whose nodes contain objects and ...</a:t>
            </a:r>
          </a:p>
          <a:p>
            <a:pPr marL="1846384" lvl="3" indent="-703384">
              <a:spcBef>
                <a:spcPts val="2200"/>
              </a:spcBef>
              <a:buBlip>
                <a:blip r:embed="rId2"/>
              </a:buBlip>
              <a:defRPr sz="4800"/>
            </a:pPr>
            <a:r>
              <a:rPr sz="4400" dirty="0"/>
              <a:t>data in a node is greater than the data in the node’s left child</a:t>
            </a:r>
          </a:p>
          <a:p>
            <a:pPr marL="1846384" lvl="3" indent="-703384">
              <a:spcBef>
                <a:spcPts val="2200"/>
              </a:spcBef>
              <a:buBlip>
                <a:blip r:embed="rId2"/>
              </a:buBlip>
              <a:defRPr sz="4800"/>
            </a:pPr>
            <a:r>
              <a:rPr sz="4400" dirty="0"/>
              <a:t>data in a node is less than the data in the node’s right child</a:t>
            </a:r>
          </a:p>
        </p:txBody>
      </p:sp>
      <p:sp>
        <p:nvSpPr>
          <p:cNvPr id="50" name="An In-Order Traversal is…"/>
          <p:cNvSpPr/>
          <p:nvPr/>
        </p:nvSpPr>
        <p:spPr>
          <a:xfrm>
            <a:off x="13553216" y="9505950"/>
            <a:ext cx="10325101" cy="2876550"/>
          </a:xfrm>
          <a:prstGeom prst="rect">
            <a:avLst/>
          </a:prstGeom>
          <a:ln w="12700">
            <a:miter lim="400000"/>
          </a:ln>
          <a:effectLst>
            <a:outerShdw blurRad="381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pPr>
              <a:defRPr b="1">
                <a:solidFill>
                  <a:srgbClr val="941100"/>
                </a:solidFill>
                <a:latin typeface="+mn-lt"/>
                <a:ea typeface="+mn-ea"/>
                <a:cs typeface="+mn-cs"/>
                <a:sym typeface="Optima"/>
              </a:defRPr>
            </a:pPr>
            <a:r>
              <a:t>An In-Order Traversal is </a:t>
            </a:r>
          </a:p>
          <a:p>
            <a:pPr>
              <a:defRPr b="1">
                <a:solidFill>
                  <a:srgbClr val="941100"/>
                </a:solidFill>
                <a:latin typeface="+mn-lt"/>
                <a:ea typeface="+mn-ea"/>
                <a:cs typeface="+mn-cs"/>
                <a:sym typeface="Optima"/>
              </a:defRPr>
            </a:pPr>
            <a:r>
              <a:t>"In Order" for a </a:t>
            </a:r>
          </a:p>
          <a:p>
            <a:pPr>
              <a:defRPr b="1">
                <a:solidFill>
                  <a:srgbClr val="941100"/>
                </a:solidFill>
                <a:latin typeface="+mn-lt"/>
                <a:ea typeface="+mn-ea"/>
                <a:cs typeface="+mn-cs"/>
                <a:sym typeface="Optima"/>
              </a:defRPr>
            </a:pPr>
            <a:r>
              <a:t>Binary Search Tree</a:t>
            </a:r>
          </a:p>
        </p:txBody>
      </p:sp>
      <p:cxnSp>
        <p:nvCxnSpPr>
          <p:cNvPr id="51" name="Connection Line"/>
          <p:cNvCxnSpPr>
            <a:stCxn id="53" idx="0"/>
            <a:endCxn id="56" idx="0"/>
          </p:cNvCxnSpPr>
          <p:nvPr/>
        </p:nvCxnSpPr>
        <p:spPr>
          <a:xfrm flipH="1">
            <a:off x="15163800" y="3981450"/>
            <a:ext cx="3028950" cy="2057400"/>
          </a:xfrm>
          <a:prstGeom prst="straightConnector1">
            <a:avLst/>
          </a:prstGeom>
          <a:ln w="76200" cap="sq">
            <a:solidFill>
              <a:srgbClr val="000000"/>
            </a:solidFill>
            <a:miter lim="400000"/>
          </a:ln>
        </p:spPr>
      </p:cxnSp>
      <p:cxnSp>
        <p:nvCxnSpPr>
          <p:cNvPr id="52" name="Connection Line"/>
          <p:cNvCxnSpPr>
            <a:stCxn id="53" idx="0"/>
            <a:endCxn id="61" idx="0"/>
          </p:cNvCxnSpPr>
          <p:nvPr/>
        </p:nvCxnSpPr>
        <p:spPr>
          <a:xfrm>
            <a:off x="18192750" y="3981450"/>
            <a:ext cx="3028950" cy="2057400"/>
          </a:xfrm>
          <a:prstGeom prst="straightConnector1">
            <a:avLst/>
          </a:prstGeom>
          <a:ln w="76200" cap="sq">
            <a:solidFill>
              <a:srgbClr val="000000"/>
            </a:solidFill>
            <a:miter lim="400000"/>
          </a:ln>
        </p:spPr>
      </p:cxnSp>
      <p:sp>
        <p:nvSpPr>
          <p:cNvPr id="53" name="Jared"/>
          <p:cNvSpPr/>
          <p:nvPr/>
        </p:nvSpPr>
        <p:spPr>
          <a:xfrm>
            <a:off x="16830675" y="3543300"/>
            <a:ext cx="2724150" cy="876300"/>
          </a:xfrm>
          <a:prstGeom prst="roundRect">
            <a:avLst>
              <a:gd name="adj" fmla="val 32609"/>
            </a:avLst>
          </a:prstGeom>
          <a:solidFill>
            <a:srgbClr val="FFFB00"/>
          </a:solidFill>
          <a:ln w="50800">
            <a:solidFill>
              <a:srgbClr val="9451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34617"/>
                </a:solidFill>
                <a:latin typeface="Courier New"/>
                <a:ea typeface="Courier New"/>
                <a:cs typeface="Courier New"/>
                <a:sym typeface="Courier New"/>
              </a:defRPr>
            </a:lvl1pPr>
          </a:lstStyle>
          <a:p>
            <a:r>
              <a:t>Jared</a:t>
            </a:r>
          </a:p>
        </p:txBody>
      </p:sp>
      <p:cxnSp>
        <p:nvCxnSpPr>
          <p:cNvPr id="54" name="Connection Line"/>
          <p:cNvCxnSpPr>
            <a:stCxn id="56" idx="0"/>
            <a:endCxn id="58" idx="0"/>
          </p:cNvCxnSpPr>
          <p:nvPr/>
        </p:nvCxnSpPr>
        <p:spPr>
          <a:xfrm>
            <a:off x="15163800" y="6038850"/>
            <a:ext cx="1390650" cy="1981200"/>
          </a:xfrm>
          <a:prstGeom prst="straightConnector1">
            <a:avLst/>
          </a:prstGeom>
          <a:ln w="76200" cap="sq">
            <a:solidFill>
              <a:srgbClr val="000000"/>
            </a:solidFill>
            <a:miter lim="400000"/>
          </a:ln>
        </p:spPr>
      </p:cxnSp>
      <p:cxnSp>
        <p:nvCxnSpPr>
          <p:cNvPr id="55" name="Connection Line"/>
          <p:cNvCxnSpPr>
            <a:stCxn id="56" idx="0"/>
            <a:endCxn id="57" idx="0"/>
          </p:cNvCxnSpPr>
          <p:nvPr/>
        </p:nvCxnSpPr>
        <p:spPr>
          <a:xfrm flipH="1">
            <a:off x="13525500" y="6038850"/>
            <a:ext cx="1638300" cy="1981200"/>
          </a:xfrm>
          <a:prstGeom prst="straightConnector1">
            <a:avLst/>
          </a:prstGeom>
          <a:ln w="76200" cap="sq">
            <a:solidFill>
              <a:srgbClr val="000000"/>
            </a:solidFill>
            <a:miter lim="400000"/>
          </a:ln>
        </p:spPr>
      </p:cxnSp>
      <p:sp>
        <p:nvSpPr>
          <p:cNvPr id="56" name="Bella"/>
          <p:cNvSpPr/>
          <p:nvPr/>
        </p:nvSpPr>
        <p:spPr>
          <a:xfrm>
            <a:off x="13801725" y="5600700"/>
            <a:ext cx="2724150" cy="876300"/>
          </a:xfrm>
          <a:prstGeom prst="roundRect">
            <a:avLst>
              <a:gd name="adj" fmla="val 32609"/>
            </a:avLst>
          </a:prstGeom>
          <a:solidFill>
            <a:srgbClr val="FFFB00"/>
          </a:solidFill>
          <a:ln w="50800">
            <a:solidFill>
              <a:srgbClr val="8047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34617"/>
                </a:solidFill>
                <a:latin typeface="Courier New"/>
                <a:ea typeface="Courier New"/>
                <a:cs typeface="Courier New"/>
                <a:sym typeface="Courier New"/>
              </a:defRPr>
            </a:lvl1pPr>
          </a:lstStyle>
          <a:p>
            <a:r>
              <a:t>Bella</a:t>
            </a:r>
          </a:p>
        </p:txBody>
      </p:sp>
      <p:sp>
        <p:nvSpPr>
          <p:cNvPr id="57" name="Ayana"/>
          <p:cNvSpPr/>
          <p:nvPr/>
        </p:nvSpPr>
        <p:spPr>
          <a:xfrm>
            <a:off x="12163425" y="7581900"/>
            <a:ext cx="2724150" cy="876300"/>
          </a:xfrm>
          <a:prstGeom prst="roundRect">
            <a:avLst>
              <a:gd name="adj" fmla="val 32609"/>
            </a:avLst>
          </a:prstGeom>
          <a:solidFill>
            <a:srgbClr val="FFFB00"/>
          </a:solidFill>
          <a:ln w="50800">
            <a:solidFill>
              <a:srgbClr val="8047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34617"/>
                </a:solidFill>
                <a:latin typeface="Courier New"/>
                <a:ea typeface="Courier New"/>
                <a:cs typeface="Courier New"/>
                <a:sym typeface="Courier New"/>
              </a:defRPr>
            </a:lvl1pPr>
          </a:lstStyle>
          <a:p>
            <a:r>
              <a:t>Ayana</a:t>
            </a:r>
          </a:p>
        </p:txBody>
      </p:sp>
      <p:sp>
        <p:nvSpPr>
          <p:cNvPr id="58" name="Doug"/>
          <p:cNvSpPr/>
          <p:nvPr/>
        </p:nvSpPr>
        <p:spPr>
          <a:xfrm>
            <a:off x="15192375" y="7581900"/>
            <a:ext cx="2724150" cy="876300"/>
          </a:xfrm>
          <a:prstGeom prst="roundRect">
            <a:avLst>
              <a:gd name="adj" fmla="val 32609"/>
            </a:avLst>
          </a:prstGeom>
          <a:solidFill>
            <a:srgbClr val="FFFB00"/>
          </a:solidFill>
          <a:ln w="50800">
            <a:solidFill>
              <a:srgbClr val="8047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34617"/>
                </a:solidFill>
                <a:latin typeface="Courier New"/>
                <a:ea typeface="Courier New"/>
                <a:cs typeface="Courier New"/>
                <a:sym typeface="Courier New"/>
              </a:defRPr>
            </a:lvl1pPr>
          </a:lstStyle>
          <a:p>
            <a:r>
              <a:t>Doug</a:t>
            </a:r>
          </a:p>
        </p:txBody>
      </p:sp>
      <p:cxnSp>
        <p:nvCxnSpPr>
          <p:cNvPr id="59" name="Connection Line"/>
          <p:cNvCxnSpPr>
            <a:stCxn id="61" idx="0"/>
            <a:endCxn id="63" idx="0"/>
          </p:cNvCxnSpPr>
          <p:nvPr/>
        </p:nvCxnSpPr>
        <p:spPr>
          <a:xfrm>
            <a:off x="21221700" y="6038850"/>
            <a:ext cx="1390650" cy="1981200"/>
          </a:xfrm>
          <a:prstGeom prst="straightConnector1">
            <a:avLst/>
          </a:prstGeom>
          <a:ln w="76200" cap="sq">
            <a:solidFill>
              <a:srgbClr val="000000"/>
            </a:solidFill>
            <a:miter lim="400000"/>
          </a:ln>
        </p:spPr>
      </p:cxnSp>
      <p:cxnSp>
        <p:nvCxnSpPr>
          <p:cNvPr id="60" name="Connection Line"/>
          <p:cNvCxnSpPr>
            <a:stCxn id="61" idx="0"/>
            <a:endCxn id="62" idx="0"/>
          </p:cNvCxnSpPr>
          <p:nvPr/>
        </p:nvCxnSpPr>
        <p:spPr>
          <a:xfrm flipH="1">
            <a:off x="19583400" y="6038850"/>
            <a:ext cx="1638300" cy="1981200"/>
          </a:xfrm>
          <a:prstGeom prst="straightConnector1">
            <a:avLst/>
          </a:prstGeom>
          <a:ln w="76200" cap="sq">
            <a:solidFill>
              <a:srgbClr val="000000"/>
            </a:solidFill>
            <a:miter lim="400000"/>
          </a:ln>
        </p:spPr>
      </p:cxnSp>
      <p:sp>
        <p:nvSpPr>
          <p:cNvPr id="61" name="Megan"/>
          <p:cNvSpPr/>
          <p:nvPr/>
        </p:nvSpPr>
        <p:spPr>
          <a:xfrm>
            <a:off x="19859625" y="5600700"/>
            <a:ext cx="2724150" cy="876300"/>
          </a:xfrm>
          <a:prstGeom prst="roundRect">
            <a:avLst>
              <a:gd name="adj" fmla="val 32609"/>
            </a:avLst>
          </a:prstGeom>
          <a:solidFill>
            <a:srgbClr val="FFFB00"/>
          </a:solidFill>
          <a:ln w="50800">
            <a:solidFill>
              <a:srgbClr val="8047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34617"/>
                </a:solidFill>
                <a:latin typeface="Courier New"/>
                <a:ea typeface="Courier New"/>
                <a:cs typeface="Courier New"/>
                <a:sym typeface="Courier New"/>
              </a:defRPr>
            </a:lvl1pPr>
          </a:lstStyle>
          <a:p>
            <a:r>
              <a:t>Megan</a:t>
            </a:r>
          </a:p>
        </p:txBody>
      </p:sp>
      <p:sp>
        <p:nvSpPr>
          <p:cNvPr id="62" name="José"/>
          <p:cNvSpPr/>
          <p:nvPr/>
        </p:nvSpPr>
        <p:spPr>
          <a:xfrm>
            <a:off x="18221325" y="7581900"/>
            <a:ext cx="2724150" cy="876300"/>
          </a:xfrm>
          <a:prstGeom prst="roundRect">
            <a:avLst>
              <a:gd name="adj" fmla="val 32609"/>
            </a:avLst>
          </a:prstGeom>
          <a:solidFill>
            <a:srgbClr val="FFFB00"/>
          </a:solidFill>
          <a:ln w="50800">
            <a:solidFill>
              <a:srgbClr val="8047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34617"/>
                </a:solidFill>
                <a:latin typeface="Courier New"/>
                <a:ea typeface="Courier New"/>
                <a:cs typeface="Courier New"/>
                <a:sym typeface="Courier New"/>
              </a:defRPr>
            </a:lvl1pPr>
          </a:lstStyle>
          <a:p>
            <a:r>
              <a:t>José</a:t>
            </a:r>
          </a:p>
        </p:txBody>
      </p:sp>
      <p:sp>
        <p:nvSpPr>
          <p:cNvPr id="63" name="Vinay"/>
          <p:cNvSpPr/>
          <p:nvPr/>
        </p:nvSpPr>
        <p:spPr>
          <a:xfrm>
            <a:off x="21250275" y="7581900"/>
            <a:ext cx="2724150" cy="876300"/>
          </a:xfrm>
          <a:prstGeom prst="roundRect">
            <a:avLst>
              <a:gd name="adj" fmla="val 32609"/>
            </a:avLst>
          </a:prstGeom>
          <a:solidFill>
            <a:srgbClr val="FFFB00"/>
          </a:solidFill>
          <a:ln w="50800">
            <a:solidFill>
              <a:srgbClr val="8047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34617"/>
                </a:solidFill>
                <a:latin typeface="Courier New"/>
                <a:ea typeface="Courier New"/>
                <a:cs typeface="Courier New"/>
                <a:sym typeface="Courier New"/>
              </a:defRPr>
            </a:lvl1pPr>
          </a:lstStyle>
          <a:p>
            <a:r>
              <a:t>Vinay</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48"/>
                                        </p:tgtEl>
                                        <p:attrNameLst>
                                          <p:attrName>style.visibility</p:attrName>
                                        </p:attrNameLst>
                                      </p:cBhvr>
                                      <p:to>
                                        <p:strVal val="visible"/>
                                      </p:to>
                                    </p:set>
                                    <p:animEffect transition="in" filter="fade">
                                      <p:cBhvr>
                                        <p:cTn id="7" dur="1250"/>
                                        <p:tgtEl>
                                          <p:spTgt spid="48"/>
                                        </p:tgtEl>
                                      </p:cBhvr>
                                    </p:animEffect>
                                  </p:childTnLst>
                                </p:cTn>
                              </p:par>
                            </p:childTnLst>
                          </p:cTn>
                        </p:par>
                        <p:par>
                          <p:cTn id="8" fill="hold">
                            <p:stCondLst>
                              <p:cond delay="1250"/>
                            </p:stCondLst>
                            <p:childTnLst>
                              <p:par>
                                <p:cTn id="9" presetID="22" presetClass="entr" presetSubtype="1" fill="hold" grpId="0" nodeType="afterEffect">
                                  <p:stCondLst>
                                    <p:cond delay="0"/>
                                  </p:stCondLst>
                                  <p:iterate>
                                    <p:tmAbs val="0"/>
                                  </p:iterate>
                                  <p:childTnLst>
                                    <p:set>
                                      <p:cBhvr>
                                        <p:cTn id="10" fill="hold"/>
                                        <p:tgtEl>
                                          <p:spTgt spid="49">
                                            <p:bg/>
                                          </p:spTgt>
                                        </p:tgtEl>
                                        <p:attrNameLst>
                                          <p:attrName>style.visibility</p:attrName>
                                        </p:attrNameLst>
                                      </p:cBhvr>
                                      <p:to>
                                        <p:strVal val="visible"/>
                                      </p:to>
                                    </p:set>
                                    <p:animEffect transition="in" filter="wipe(up)">
                                      <p:cBhvr>
                                        <p:cTn id="11" dur="600"/>
                                        <p:tgtEl>
                                          <p:spTgt spid="49">
                                            <p:bg/>
                                          </p:spTgt>
                                        </p:tgtEl>
                                      </p:cBhvr>
                                    </p:animEffect>
                                  </p:childTnLst>
                                </p:cTn>
                              </p:par>
                              <p:par>
                                <p:cTn id="12" presetID="22" presetClass="entr" presetSubtype="1" fill="hold" grpId="0" nodeType="withEffect">
                                  <p:stCondLst>
                                    <p:cond delay="0"/>
                                  </p:stCondLst>
                                  <p:iterate>
                                    <p:tmAbs val="0"/>
                                  </p:iterate>
                                  <p:childTnLst>
                                    <p:set>
                                      <p:cBhvr>
                                        <p:cTn id="13" fill="hold"/>
                                        <p:tgtEl>
                                          <p:spTgt spid="49">
                                            <p:txEl>
                                              <p:pRg st="0" end="0"/>
                                            </p:txEl>
                                          </p:spTgt>
                                        </p:tgtEl>
                                        <p:attrNameLst>
                                          <p:attrName>style.visibility</p:attrName>
                                        </p:attrNameLst>
                                      </p:cBhvr>
                                      <p:to>
                                        <p:strVal val="visible"/>
                                      </p:to>
                                    </p:set>
                                    <p:animEffect transition="in" filter="wipe(up)">
                                      <p:cBhvr>
                                        <p:cTn id="14" dur="600"/>
                                        <p:tgtEl>
                                          <p:spTgt spid="49">
                                            <p:txEl>
                                              <p:pRg st="0" end="0"/>
                                            </p:txEl>
                                          </p:spTgt>
                                        </p:tgtEl>
                                      </p:cBhvr>
                                    </p:animEffect>
                                  </p:childTnLst>
                                </p:cTn>
                              </p:par>
                              <p:par>
                                <p:cTn id="15" presetID="22" presetClass="entr" presetSubtype="1" fill="hold" grpId="0" nodeType="withEffect">
                                  <p:stCondLst>
                                    <p:cond delay="0"/>
                                  </p:stCondLst>
                                  <p:iterate>
                                    <p:tmAbs val="0"/>
                                  </p:iterate>
                                  <p:childTnLst>
                                    <p:set>
                                      <p:cBhvr>
                                        <p:cTn id="16" fill="hold"/>
                                        <p:tgtEl>
                                          <p:spTgt spid="49">
                                            <p:txEl>
                                              <p:pRg st="1" end="1"/>
                                            </p:txEl>
                                          </p:spTgt>
                                        </p:tgtEl>
                                        <p:attrNameLst>
                                          <p:attrName>style.visibility</p:attrName>
                                        </p:attrNameLst>
                                      </p:cBhvr>
                                      <p:to>
                                        <p:strVal val="visible"/>
                                      </p:to>
                                    </p:set>
                                    <p:animEffect transition="in" filter="wipe(up)">
                                      <p:cBhvr>
                                        <p:cTn id="17" dur="600"/>
                                        <p:tgtEl>
                                          <p:spTgt spid="49">
                                            <p:txEl>
                                              <p:pRg st="1" end="1"/>
                                            </p:txEl>
                                          </p:spTgt>
                                        </p:tgtEl>
                                      </p:cBhvr>
                                    </p:animEffect>
                                  </p:childTnLst>
                                </p:cTn>
                              </p:par>
                              <p:par>
                                <p:cTn id="18" presetID="22" presetClass="entr" presetSubtype="1" fill="hold" grpId="0" nodeType="withEffect">
                                  <p:stCondLst>
                                    <p:cond delay="0"/>
                                  </p:stCondLst>
                                  <p:iterate>
                                    <p:tmAbs val="0"/>
                                  </p:iterate>
                                  <p:childTnLst>
                                    <p:set>
                                      <p:cBhvr>
                                        <p:cTn id="19" fill="hold"/>
                                        <p:tgtEl>
                                          <p:spTgt spid="49">
                                            <p:txEl>
                                              <p:pRg st="2" end="2"/>
                                            </p:txEl>
                                          </p:spTgt>
                                        </p:tgtEl>
                                        <p:attrNameLst>
                                          <p:attrName>style.visibility</p:attrName>
                                        </p:attrNameLst>
                                      </p:cBhvr>
                                      <p:to>
                                        <p:strVal val="visible"/>
                                      </p:to>
                                    </p:set>
                                    <p:animEffect transition="in" filter="wipe(up)">
                                      <p:cBhvr>
                                        <p:cTn id="20" dur="600"/>
                                        <p:tgtEl>
                                          <p:spTgt spid="49">
                                            <p:txEl>
                                              <p:pRg st="2" end="2"/>
                                            </p:txEl>
                                          </p:spTgt>
                                        </p:tgtEl>
                                      </p:cBhvr>
                                    </p:animEffect>
                                  </p:childTnLst>
                                </p:cTn>
                              </p:par>
                              <p:par>
                                <p:cTn id="21" presetID="22" presetClass="entr" presetSubtype="1" fill="hold" grpId="0" nodeType="withEffect">
                                  <p:stCondLst>
                                    <p:cond delay="0"/>
                                  </p:stCondLst>
                                  <p:iterate>
                                    <p:tmAbs val="0"/>
                                  </p:iterate>
                                  <p:childTnLst>
                                    <p:set>
                                      <p:cBhvr>
                                        <p:cTn id="22" fill="hold"/>
                                        <p:tgtEl>
                                          <p:spTgt spid="49">
                                            <p:txEl>
                                              <p:pRg st="3" end="3"/>
                                            </p:txEl>
                                          </p:spTgt>
                                        </p:tgtEl>
                                        <p:attrNameLst>
                                          <p:attrName>style.visibility</p:attrName>
                                        </p:attrNameLst>
                                      </p:cBhvr>
                                      <p:to>
                                        <p:strVal val="visible"/>
                                      </p:to>
                                    </p:set>
                                    <p:animEffect transition="in" filter="wipe(up)">
                                      <p:cBhvr>
                                        <p:cTn id="23" dur="600"/>
                                        <p:tgtEl>
                                          <p:spTgt spid="49">
                                            <p:txEl>
                                              <p:pRg st="3" end="3"/>
                                            </p:txEl>
                                          </p:spTgt>
                                        </p:tgtEl>
                                      </p:cBhvr>
                                    </p:animEffect>
                                  </p:childTnLst>
                                </p:cTn>
                              </p:par>
                              <p:par>
                                <p:cTn id="24" presetID="22" presetClass="entr" presetSubtype="1" fill="hold" grpId="0" nodeType="withEffect">
                                  <p:stCondLst>
                                    <p:cond delay="0"/>
                                  </p:stCondLst>
                                  <p:iterate>
                                    <p:tmAbs val="0"/>
                                  </p:iterate>
                                  <p:childTnLst>
                                    <p:set>
                                      <p:cBhvr>
                                        <p:cTn id="25" fill="hold"/>
                                        <p:tgtEl>
                                          <p:spTgt spid="49">
                                            <p:txEl>
                                              <p:pRg st="4" end="4"/>
                                            </p:txEl>
                                          </p:spTgt>
                                        </p:tgtEl>
                                        <p:attrNameLst>
                                          <p:attrName>style.visibility</p:attrName>
                                        </p:attrNameLst>
                                      </p:cBhvr>
                                      <p:to>
                                        <p:strVal val="visible"/>
                                      </p:to>
                                    </p:set>
                                    <p:animEffect transition="in" filter="wipe(up)">
                                      <p:cBhvr>
                                        <p:cTn id="26" dur="600"/>
                                        <p:tgtEl>
                                          <p:spTgt spid="49">
                                            <p:txEl>
                                              <p:pRg st="4" end="4"/>
                                            </p:txEl>
                                          </p:spTgt>
                                        </p:tgtEl>
                                      </p:cBhvr>
                                    </p:animEffect>
                                  </p:childTnLst>
                                </p:cTn>
                              </p:par>
                            </p:childTnLst>
                          </p:cTn>
                        </p:par>
                        <p:par>
                          <p:cTn id="27" fill="hold">
                            <p:stCondLst>
                              <p:cond delay="1850"/>
                            </p:stCondLst>
                            <p:childTnLst>
                              <p:par>
                                <p:cTn id="28" presetID="22" presetClass="entr" presetSubtype="1" fill="hold" grpId="0" nodeType="afterEffect">
                                  <p:stCondLst>
                                    <p:cond delay="0"/>
                                  </p:stCondLst>
                                  <p:iterate>
                                    <p:tmAbs val="0"/>
                                  </p:iterate>
                                  <p:childTnLst>
                                    <p:set>
                                      <p:cBhvr>
                                        <p:cTn id="29" fill="hold"/>
                                        <p:tgtEl>
                                          <p:spTgt spid="53"/>
                                        </p:tgtEl>
                                        <p:attrNameLst>
                                          <p:attrName>style.visibility</p:attrName>
                                        </p:attrNameLst>
                                      </p:cBhvr>
                                      <p:to>
                                        <p:strVal val="visible"/>
                                      </p:to>
                                    </p:set>
                                    <p:animEffect transition="in" filter="wipe(up)">
                                      <p:cBhvr>
                                        <p:cTn id="30" dur="500"/>
                                        <p:tgtEl>
                                          <p:spTgt spid="53"/>
                                        </p:tgtEl>
                                      </p:cBhvr>
                                    </p:animEffect>
                                  </p:childTnLst>
                                </p:cTn>
                              </p:par>
                            </p:childTnLst>
                          </p:cTn>
                        </p:par>
                        <p:par>
                          <p:cTn id="31" fill="hold">
                            <p:stCondLst>
                              <p:cond delay="2350"/>
                            </p:stCondLst>
                            <p:childTnLst>
                              <p:par>
                                <p:cTn id="32" presetID="22" presetClass="entr" presetSubtype="1" fill="hold" grpId="0" nodeType="afterEffect">
                                  <p:stCondLst>
                                    <p:cond delay="0"/>
                                  </p:stCondLst>
                                  <p:iterate>
                                    <p:tmAbs val="0"/>
                                  </p:iterate>
                                  <p:childTnLst>
                                    <p:set>
                                      <p:cBhvr>
                                        <p:cTn id="33" fill="hold"/>
                                        <p:tgtEl>
                                          <p:spTgt spid="56"/>
                                        </p:tgtEl>
                                        <p:attrNameLst>
                                          <p:attrName>style.visibility</p:attrName>
                                        </p:attrNameLst>
                                      </p:cBhvr>
                                      <p:to>
                                        <p:strVal val="visible"/>
                                      </p:to>
                                    </p:set>
                                    <p:animEffect transition="in" filter="wipe(up)">
                                      <p:cBhvr>
                                        <p:cTn id="34" dur="500"/>
                                        <p:tgtEl>
                                          <p:spTgt spid="56"/>
                                        </p:tgtEl>
                                      </p:cBhvr>
                                    </p:animEffect>
                                  </p:childTnLst>
                                </p:cTn>
                              </p:par>
                            </p:childTnLst>
                          </p:cTn>
                        </p:par>
                        <p:par>
                          <p:cTn id="35" fill="hold">
                            <p:stCondLst>
                              <p:cond delay="2850"/>
                            </p:stCondLst>
                            <p:childTnLst>
                              <p:par>
                                <p:cTn id="36" presetID="22" presetClass="entr" presetSubtype="1" fill="hold" grpId="0" nodeType="afterEffect">
                                  <p:stCondLst>
                                    <p:cond delay="0"/>
                                  </p:stCondLst>
                                  <p:iterate>
                                    <p:tmAbs val="0"/>
                                  </p:iterate>
                                  <p:childTnLst>
                                    <p:set>
                                      <p:cBhvr>
                                        <p:cTn id="37" fill="hold"/>
                                        <p:tgtEl>
                                          <p:spTgt spid="51"/>
                                        </p:tgtEl>
                                        <p:attrNameLst>
                                          <p:attrName>style.visibility</p:attrName>
                                        </p:attrNameLst>
                                      </p:cBhvr>
                                      <p:to>
                                        <p:strVal val="visible"/>
                                      </p:to>
                                    </p:set>
                                    <p:animEffect transition="in" filter="wipe(up)">
                                      <p:cBhvr>
                                        <p:cTn id="38" dur="500"/>
                                        <p:tgtEl>
                                          <p:spTgt spid="51"/>
                                        </p:tgtEl>
                                      </p:cBhvr>
                                    </p:animEffect>
                                  </p:childTnLst>
                                </p:cTn>
                              </p:par>
                            </p:childTnLst>
                          </p:cTn>
                        </p:par>
                        <p:par>
                          <p:cTn id="39" fill="hold">
                            <p:stCondLst>
                              <p:cond delay="3350"/>
                            </p:stCondLst>
                            <p:childTnLst>
                              <p:par>
                                <p:cTn id="40" presetID="22" presetClass="entr" presetSubtype="1" fill="hold" grpId="0" nodeType="afterEffect">
                                  <p:stCondLst>
                                    <p:cond delay="0"/>
                                  </p:stCondLst>
                                  <p:iterate>
                                    <p:tmAbs val="0"/>
                                  </p:iterate>
                                  <p:childTnLst>
                                    <p:set>
                                      <p:cBhvr>
                                        <p:cTn id="41" fill="hold"/>
                                        <p:tgtEl>
                                          <p:spTgt spid="57"/>
                                        </p:tgtEl>
                                        <p:attrNameLst>
                                          <p:attrName>style.visibility</p:attrName>
                                        </p:attrNameLst>
                                      </p:cBhvr>
                                      <p:to>
                                        <p:strVal val="visible"/>
                                      </p:to>
                                    </p:set>
                                    <p:animEffect transition="in" filter="wipe(up)">
                                      <p:cBhvr>
                                        <p:cTn id="42" dur="500"/>
                                        <p:tgtEl>
                                          <p:spTgt spid="57"/>
                                        </p:tgtEl>
                                      </p:cBhvr>
                                    </p:animEffect>
                                  </p:childTnLst>
                                </p:cTn>
                              </p:par>
                            </p:childTnLst>
                          </p:cTn>
                        </p:par>
                        <p:par>
                          <p:cTn id="43" fill="hold">
                            <p:stCondLst>
                              <p:cond delay="3850"/>
                            </p:stCondLst>
                            <p:childTnLst>
                              <p:par>
                                <p:cTn id="44" presetID="22" presetClass="entr" presetSubtype="1" fill="hold" grpId="0" nodeType="afterEffect">
                                  <p:stCondLst>
                                    <p:cond delay="0"/>
                                  </p:stCondLst>
                                  <p:iterate>
                                    <p:tmAbs val="0"/>
                                  </p:iterate>
                                  <p:childTnLst>
                                    <p:set>
                                      <p:cBhvr>
                                        <p:cTn id="45" fill="hold"/>
                                        <p:tgtEl>
                                          <p:spTgt spid="55"/>
                                        </p:tgtEl>
                                        <p:attrNameLst>
                                          <p:attrName>style.visibility</p:attrName>
                                        </p:attrNameLst>
                                      </p:cBhvr>
                                      <p:to>
                                        <p:strVal val="visible"/>
                                      </p:to>
                                    </p:set>
                                    <p:animEffect transition="in" filter="wipe(up)">
                                      <p:cBhvr>
                                        <p:cTn id="46" dur="500"/>
                                        <p:tgtEl>
                                          <p:spTgt spid="55"/>
                                        </p:tgtEl>
                                      </p:cBhvr>
                                    </p:animEffect>
                                  </p:childTnLst>
                                </p:cTn>
                              </p:par>
                            </p:childTnLst>
                          </p:cTn>
                        </p:par>
                        <p:par>
                          <p:cTn id="47" fill="hold">
                            <p:stCondLst>
                              <p:cond delay="4350"/>
                            </p:stCondLst>
                            <p:childTnLst>
                              <p:par>
                                <p:cTn id="48" presetID="22" presetClass="entr" presetSubtype="1" fill="hold" grpId="0" nodeType="afterEffect">
                                  <p:stCondLst>
                                    <p:cond delay="0"/>
                                  </p:stCondLst>
                                  <p:iterate>
                                    <p:tmAbs val="0"/>
                                  </p:iterate>
                                  <p:childTnLst>
                                    <p:set>
                                      <p:cBhvr>
                                        <p:cTn id="49" fill="hold"/>
                                        <p:tgtEl>
                                          <p:spTgt spid="58"/>
                                        </p:tgtEl>
                                        <p:attrNameLst>
                                          <p:attrName>style.visibility</p:attrName>
                                        </p:attrNameLst>
                                      </p:cBhvr>
                                      <p:to>
                                        <p:strVal val="visible"/>
                                      </p:to>
                                    </p:set>
                                    <p:animEffect transition="in" filter="wipe(up)">
                                      <p:cBhvr>
                                        <p:cTn id="50" dur="500"/>
                                        <p:tgtEl>
                                          <p:spTgt spid="58"/>
                                        </p:tgtEl>
                                      </p:cBhvr>
                                    </p:animEffect>
                                  </p:childTnLst>
                                </p:cTn>
                              </p:par>
                            </p:childTnLst>
                          </p:cTn>
                        </p:par>
                        <p:par>
                          <p:cTn id="51" fill="hold">
                            <p:stCondLst>
                              <p:cond delay="4850"/>
                            </p:stCondLst>
                            <p:childTnLst>
                              <p:par>
                                <p:cTn id="52" presetID="22" presetClass="entr" presetSubtype="1" fill="hold" grpId="0" nodeType="afterEffect">
                                  <p:stCondLst>
                                    <p:cond delay="0"/>
                                  </p:stCondLst>
                                  <p:iterate>
                                    <p:tmAbs val="0"/>
                                  </p:iterate>
                                  <p:childTnLst>
                                    <p:set>
                                      <p:cBhvr>
                                        <p:cTn id="53" fill="hold"/>
                                        <p:tgtEl>
                                          <p:spTgt spid="54"/>
                                        </p:tgtEl>
                                        <p:attrNameLst>
                                          <p:attrName>style.visibility</p:attrName>
                                        </p:attrNameLst>
                                      </p:cBhvr>
                                      <p:to>
                                        <p:strVal val="visible"/>
                                      </p:to>
                                    </p:set>
                                    <p:animEffect transition="in" filter="wipe(up)">
                                      <p:cBhvr>
                                        <p:cTn id="54" dur="500"/>
                                        <p:tgtEl>
                                          <p:spTgt spid="54"/>
                                        </p:tgtEl>
                                      </p:cBhvr>
                                    </p:animEffect>
                                  </p:childTnLst>
                                </p:cTn>
                              </p:par>
                            </p:childTnLst>
                          </p:cTn>
                        </p:par>
                        <p:par>
                          <p:cTn id="55" fill="hold">
                            <p:stCondLst>
                              <p:cond delay="5350"/>
                            </p:stCondLst>
                            <p:childTnLst>
                              <p:par>
                                <p:cTn id="56" presetID="22" presetClass="entr" presetSubtype="1" fill="hold" grpId="0" nodeType="afterEffect">
                                  <p:stCondLst>
                                    <p:cond delay="0"/>
                                  </p:stCondLst>
                                  <p:iterate>
                                    <p:tmAbs val="0"/>
                                  </p:iterate>
                                  <p:childTnLst>
                                    <p:set>
                                      <p:cBhvr>
                                        <p:cTn id="57" fill="hold"/>
                                        <p:tgtEl>
                                          <p:spTgt spid="61"/>
                                        </p:tgtEl>
                                        <p:attrNameLst>
                                          <p:attrName>style.visibility</p:attrName>
                                        </p:attrNameLst>
                                      </p:cBhvr>
                                      <p:to>
                                        <p:strVal val="visible"/>
                                      </p:to>
                                    </p:set>
                                    <p:animEffect transition="in" filter="wipe(up)">
                                      <p:cBhvr>
                                        <p:cTn id="58" dur="500"/>
                                        <p:tgtEl>
                                          <p:spTgt spid="61"/>
                                        </p:tgtEl>
                                      </p:cBhvr>
                                    </p:animEffect>
                                  </p:childTnLst>
                                </p:cTn>
                              </p:par>
                            </p:childTnLst>
                          </p:cTn>
                        </p:par>
                        <p:par>
                          <p:cTn id="59" fill="hold">
                            <p:stCondLst>
                              <p:cond delay="5850"/>
                            </p:stCondLst>
                            <p:childTnLst>
                              <p:par>
                                <p:cTn id="60" presetID="22" presetClass="entr" presetSubtype="1" fill="hold" grpId="0" nodeType="afterEffect">
                                  <p:stCondLst>
                                    <p:cond delay="0"/>
                                  </p:stCondLst>
                                  <p:iterate>
                                    <p:tmAbs val="0"/>
                                  </p:iterate>
                                  <p:childTnLst>
                                    <p:set>
                                      <p:cBhvr>
                                        <p:cTn id="61" fill="hold"/>
                                        <p:tgtEl>
                                          <p:spTgt spid="52"/>
                                        </p:tgtEl>
                                        <p:attrNameLst>
                                          <p:attrName>style.visibility</p:attrName>
                                        </p:attrNameLst>
                                      </p:cBhvr>
                                      <p:to>
                                        <p:strVal val="visible"/>
                                      </p:to>
                                    </p:set>
                                    <p:animEffect transition="in" filter="wipe(up)">
                                      <p:cBhvr>
                                        <p:cTn id="62" dur="500"/>
                                        <p:tgtEl>
                                          <p:spTgt spid="52"/>
                                        </p:tgtEl>
                                      </p:cBhvr>
                                    </p:animEffect>
                                  </p:childTnLst>
                                </p:cTn>
                              </p:par>
                            </p:childTnLst>
                          </p:cTn>
                        </p:par>
                        <p:par>
                          <p:cTn id="63" fill="hold">
                            <p:stCondLst>
                              <p:cond delay="6350"/>
                            </p:stCondLst>
                            <p:childTnLst>
                              <p:par>
                                <p:cTn id="64" presetID="22" presetClass="entr" presetSubtype="1" fill="hold" grpId="0" nodeType="afterEffect">
                                  <p:stCondLst>
                                    <p:cond delay="0"/>
                                  </p:stCondLst>
                                  <p:iterate>
                                    <p:tmAbs val="0"/>
                                  </p:iterate>
                                  <p:childTnLst>
                                    <p:set>
                                      <p:cBhvr>
                                        <p:cTn id="65" fill="hold"/>
                                        <p:tgtEl>
                                          <p:spTgt spid="62"/>
                                        </p:tgtEl>
                                        <p:attrNameLst>
                                          <p:attrName>style.visibility</p:attrName>
                                        </p:attrNameLst>
                                      </p:cBhvr>
                                      <p:to>
                                        <p:strVal val="visible"/>
                                      </p:to>
                                    </p:set>
                                    <p:animEffect transition="in" filter="wipe(up)">
                                      <p:cBhvr>
                                        <p:cTn id="66" dur="500"/>
                                        <p:tgtEl>
                                          <p:spTgt spid="62"/>
                                        </p:tgtEl>
                                      </p:cBhvr>
                                    </p:animEffect>
                                  </p:childTnLst>
                                </p:cTn>
                              </p:par>
                            </p:childTnLst>
                          </p:cTn>
                        </p:par>
                        <p:par>
                          <p:cTn id="67" fill="hold">
                            <p:stCondLst>
                              <p:cond delay="6850"/>
                            </p:stCondLst>
                            <p:childTnLst>
                              <p:par>
                                <p:cTn id="68" presetID="22" presetClass="entr" presetSubtype="1" fill="hold" grpId="0" nodeType="afterEffect">
                                  <p:stCondLst>
                                    <p:cond delay="0"/>
                                  </p:stCondLst>
                                  <p:iterate>
                                    <p:tmAbs val="0"/>
                                  </p:iterate>
                                  <p:childTnLst>
                                    <p:set>
                                      <p:cBhvr>
                                        <p:cTn id="69" fill="hold"/>
                                        <p:tgtEl>
                                          <p:spTgt spid="60"/>
                                        </p:tgtEl>
                                        <p:attrNameLst>
                                          <p:attrName>style.visibility</p:attrName>
                                        </p:attrNameLst>
                                      </p:cBhvr>
                                      <p:to>
                                        <p:strVal val="visible"/>
                                      </p:to>
                                    </p:set>
                                    <p:animEffect transition="in" filter="wipe(up)">
                                      <p:cBhvr>
                                        <p:cTn id="70" dur="500"/>
                                        <p:tgtEl>
                                          <p:spTgt spid="60"/>
                                        </p:tgtEl>
                                      </p:cBhvr>
                                    </p:animEffect>
                                  </p:childTnLst>
                                </p:cTn>
                              </p:par>
                            </p:childTnLst>
                          </p:cTn>
                        </p:par>
                        <p:par>
                          <p:cTn id="71" fill="hold">
                            <p:stCondLst>
                              <p:cond delay="7350"/>
                            </p:stCondLst>
                            <p:childTnLst>
                              <p:par>
                                <p:cTn id="72" presetID="22" presetClass="entr" presetSubtype="1" fill="hold" grpId="0" nodeType="afterEffect">
                                  <p:stCondLst>
                                    <p:cond delay="0"/>
                                  </p:stCondLst>
                                  <p:iterate>
                                    <p:tmAbs val="0"/>
                                  </p:iterate>
                                  <p:childTnLst>
                                    <p:set>
                                      <p:cBhvr>
                                        <p:cTn id="73" fill="hold"/>
                                        <p:tgtEl>
                                          <p:spTgt spid="63"/>
                                        </p:tgtEl>
                                        <p:attrNameLst>
                                          <p:attrName>style.visibility</p:attrName>
                                        </p:attrNameLst>
                                      </p:cBhvr>
                                      <p:to>
                                        <p:strVal val="visible"/>
                                      </p:to>
                                    </p:set>
                                    <p:animEffect transition="in" filter="wipe(up)">
                                      <p:cBhvr>
                                        <p:cTn id="74" dur="500"/>
                                        <p:tgtEl>
                                          <p:spTgt spid="63"/>
                                        </p:tgtEl>
                                      </p:cBhvr>
                                    </p:animEffect>
                                  </p:childTnLst>
                                </p:cTn>
                              </p:par>
                            </p:childTnLst>
                          </p:cTn>
                        </p:par>
                        <p:par>
                          <p:cTn id="75" fill="hold">
                            <p:stCondLst>
                              <p:cond delay="7850"/>
                            </p:stCondLst>
                            <p:childTnLst>
                              <p:par>
                                <p:cTn id="76" presetID="22" presetClass="entr" presetSubtype="1" fill="hold" grpId="0" nodeType="afterEffect">
                                  <p:stCondLst>
                                    <p:cond delay="0"/>
                                  </p:stCondLst>
                                  <p:iterate>
                                    <p:tmAbs val="0"/>
                                  </p:iterate>
                                  <p:childTnLst>
                                    <p:set>
                                      <p:cBhvr>
                                        <p:cTn id="77" fill="hold"/>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iterate>
                                    <p:tmAbs val="0"/>
                                  </p:iterate>
                                  <p:childTnLst>
                                    <p:set>
                                      <p:cBhvr>
                                        <p:cTn id="82" fill="hold"/>
                                        <p:tgtEl>
                                          <p:spTgt spid="49">
                                            <p:txEl>
                                              <p:pRg st="5" end="5"/>
                                            </p:txEl>
                                          </p:spTgt>
                                        </p:tgtEl>
                                        <p:attrNameLst>
                                          <p:attrName>style.visibility</p:attrName>
                                        </p:attrNameLst>
                                      </p:cBhvr>
                                      <p:to>
                                        <p:strVal val="visible"/>
                                      </p:to>
                                    </p:set>
                                    <p:animEffect transition="in" filter="wipe(up)">
                                      <p:cBhvr>
                                        <p:cTn id="83" dur="600"/>
                                        <p:tgtEl>
                                          <p:spTgt spid="49">
                                            <p:txEl>
                                              <p:pRg st="5" end="5"/>
                                            </p:txEl>
                                          </p:spTgt>
                                        </p:tgtEl>
                                      </p:cBhvr>
                                    </p:animEffect>
                                  </p:childTnLst>
                                </p:cTn>
                              </p:par>
                              <p:par>
                                <p:cTn id="84" presetID="22" presetClass="entr" presetSubtype="1" fill="hold" grpId="0" nodeType="withEffect">
                                  <p:stCondLst>
                                    <p:cond delay="0"/>
                                  </p:stCondLst>
                                  <p:iterate>
                                    <p:tmAbs val="0"/>
                                  </p:iterate>
                                  <p:childTnLst>
                                    <p:set>
                                      <p:cBhvr>
                                        <p:cTn id="85" fill="hold"/>
                                        <p:tgtEl>
                                          <p:spTgt spid="49">
                                            <p:txEl>
                                              <p:pRg st="6" end="6"/>
                                            </p:txEl>
                                          </p:spTgt>
                                        </p:tgtEl>
                                        <p:attrNameLst>
                                          <p:attrName>style.visibility</p:attrName>
                                        </p:attrNameLst>
                                      </p:cBhvr>
                                      <p:to>
                                        <p:strVal val="visible"/>
                                      </p:to>
                                    </p:set>
                                    <p:animEffect transition="in" filter="wipe(up)">
                                      <p:cBhvr>
                                        <p:cTn id="86" dur="600"/>
                                        <p:tgtEl>
                                          <p:spTgt spid="49">
                                            <p:txEl>
                                              <p:pRg st="6" end="6"/>
                                            </p:txEl>
                                          </p:spTgt>
                                        </p:tgtEl>
                                      </p:cBhvr>
                                    </p:animEffect>
                                  </p:childTnLst>
                                </p:cTn>
                              </p:par>
                              <p:par>
                                <p:cTn id="87" presetID="22" presetClass="entr" presetSubtype="1" fill="hold" grpId="0" nodeType="withEffect">
                                  <p:stCondLst>
                                    <p:cond delay="0"/>
                                  </p:stCondLst>
                                  <p:iterate>
                                    <p:tmAbs val="0"/>
                                  </p:iterate>
                                  <p:childTnLst>
                                    <p:set>
                                      <p:cBhvr>
                                        <p:cTn id="88" fill="hold"/>
                                        <p:tgtEl>
                                          <p:spTgt spid="49">
                                            <p:txEl>
                                              <p:pRg st="7" end="7"/>
                                            </p:txEl>
                                          </p:spTgt>
                                        </p:tgtEl>
                                        <p:attrNameLst>
                                          <p:attrName>style.visibility</p:attrName>
                                        </p:attrNameLst>
                                      </p:cBhvr>
                                      <p:to>
                                        <p:strVal val="visible"/>
                                      </p:to>
                                    </p:set>
                                    <p:animEffect transition="in" filter="wipe(up)">
                                      <p:cBhvr>
                                        <p:cTn id="89" dur="600"/>
                                        <p:tgtEl>
                                          <p:spTgt spid="49">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3" presetClass="entr" presetSubtype="16" fill="hold" grpId="0" nodeType="clickEffect">
                                  <p:stCondLst>
                                    <p:cond delay="0"/>
                                  </p:stCondLst>
                                  <p:iterate>
                                    <p:tmAbs val="0"/>
                                  </p:iterate>
                                  <p:childTnLst>
                                    <p:set>
                                      <p:cBhvr>
                                        <p:cTn id="93" fill="hold"/>
                                        <p:tgtEl>
                                          <p:spTgt spid="50"/>
                                        </p:tgtEl>
                                        <p:attrNameLst>
                                          <p:attrName>style.visibility</p:attrName>
                                        </p:attrNameLst>
                                      </p:cBhvr>
                                      <p:to>
                                        <p:strVal val="visible"/>
                                      </p:to>
                                    </p:set>
                                    <p:anim calcmode="lin" valueType="num">
                                      <p:cBhvr>
                                        <p:cTn id="94" dur="500" fill="hold"/>
                                        <p:tgtEl>
                                          <p:spTgt spid="50"/>
                                        </p:tgtEl>
                                        <p:attrNameLst>
                                          <p:attrName>ppt_w</p:attrName>
                                        </p:attrNameLst>
                                      </p:cBhvr>
                                      <p:tavLst>
                                        <p:tav tm="0">
                                          <p:val>
                                            <p:fltVal val="0"/>
                                          </p:val>
                                        </p:tav>
                                        <p:tav tm="100000">
                                          <p:val>
                                            <p:strVal val="#ppt_w"/>
                                          </p:val>
                                        </p:tav>
                                      </p:tavLst>
                                    </p:anim>
                                    <p:anim calcmode="lin" valueType="num">
                                      <p:cBhvr>
                                        <p:cTn id="95" dur="500" fill="hold"/>
                                        <p:tgtEl>
                                          <p:spTgt spid="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build="p" animBg="1" advAuto="0"/>
      <p:bldP spid="50" grpId="0" animBg="1" advAuto="0"/>
      <p:bldP spid="51" grpId="0" animBg="1" advAuto="0"/>
      <p:bldP spid="52" grpId="0" animBg="1" advAuto="0"/>
      <p:bldP spid="53" grpId="0" animBg="1" advAuto="0"/>
      <p:bldP spid="54" grpId="0" animBg="1" advAuto="0"/>
      <p:bldP spid="55" grpId="0" animBg="1" advAuto="0"/>
      <p:bldP spid="56" grpId="0" animBg="1" advAuto="0"/>
      <p:bldP spid="57" grpId="0" animBg="1" advAuto="0"/>
      <p:bldP spid="58" grpId="0" animBg="1" advAuto="0"/>
      <p:bldP spid="59" grpId="0" animBg="1" advAuto="0"/>
      <p:bldP spid="60" grpId="0" animBg="1" advAuto="0"/>
      <p:bldP spid="61" grpId="0" animBg="1" advAuto="0"/>
      <p:bldP spid="62" grpId="0" animBg="1" advAuto="0"/>
      <p:bldP spid="63"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indNode(      )"/>
          <p:cNvSpPr/>
          <p:nvPr/>
        </p:nvSpPr>
        <p:spPr>
          <a:xfrm>
            <a:off x="1755775" y="7105650"/>
            <a:ext cx="5563631" cy="876300"/>
          </a:xfrm>
          <a:prstGeom prst="roundRect">
            <a:avLst>
              <a:gd name="adj" fmla="val 32609"/>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lgn="l">
              <a:defRPr sz="3800" b="1">
                <a:solidFill>
                  <a:srgbClr val="941751"/>
                </a:solidFill>
                <a:latin typeface="Courier New"/>
                <a:ea typeface="Courier New"/>
                <a:cs typeface="Courier New"/>
                <a:sym typeface="Courier New"/>
              </a:defRPr>
            </a:lvl1pPr>
          </a:lstStyle>
          <a:p>
            <a:r>
              <a:t>findNode(      )</a:t>
            </a:r>
          </a:p>
        </p:txBody>
      </p:sp>
      <p:sp>
        <p:nvSpPr>
          <p:cNvPr id="66" name="Searching a BinarySearchTree"/>
          <p:cNvSpPr txBox="1">
            <a:spLocks noGrp="1"/>
          </p:cNvSpPr>
          <p:nvPr>
            <p:ph type="title"/>
          </p:nvPr>
        </p:nvSpPr>
        <p:spPr>
          <a:prstGeom prst="rect">
            <a:avLst/>
          </a:prstGeom>
        </p:spPr>
        <p:txBody>
          <a:bodyPr/>
          <a:lstStyle/>
          <a:p>
            <a:r>
              <a:t>Searching a BinarySearchTree</a:t>
            </a:r>
          </a:p>
        </p:txBody>
      </p:sp>
      <p:sp>
        <p:nvSpPr>
          <p:cNvPr id="67" name="Searching for an entry…"/>
          <p:cNvSpPr txBox="1">
            <a:spLocks noGrp="1"/>
          </p:cNvSpPr>
          <p:nvPr>
            <p:ph type="body" sz="quarter" idx="1"/>
          </p:nvPr>
        </p:nvSpPr>
        <p:spPr>
          <a:xfrm>
            <a:off x="190500" y="2400300"/>
            <a:ext cx="12001500" cy="3562350"/>
          </a:xfrm>
          <a:prstGeom prst="rect">
            <a:avLst/>
          </a:prstGeom>
        </p:spPr>
        <p:txBody>
          <a:bodyPr/>
          <a:lstStyle/>
          <a:p>
            <a:pPr>
              <a:buBlip>
                <a:blip r:embed="rId2"/>
              </a:buBlip>
            </a:pPr>
            <a:r>
              <a:t>Searching for an entry</a:t>
            </a:r>
          </a:p>
          <a:p>
            <a:pPr lvl="1">
              <a:buBlip>
                <a:blip r:embed="rId2"/>
              </a:buBlip>
            </a:pPr>
            <a:r>
              <a:t>Recursive implementation</a:t>
            </a:r>
          </a:p>
          <a:p>
            <a:pPr lvl="1">
              <a:buBlip>
                <a:blip r:embed="rId2"/>
              </a:buBlip>
            </a:pPr>
            <a:r>
              <a:t>Similar to Binary Search algorithm</a:t>
            </a:r>
          </a:p>
        </p:txBody>
      </p:sp>
      <p:cxnSp>
        <p:nvCxnSpPr>
          <p:cNvPr id="68" name="Connection Line"/>
          <p:cNvCxnSpPr>
            <a:stCxn id="70" idx="0"/>
            <a:endCxn id="73" idx="0"/>
          </p:cNvCxnSpPr>
          <p:nvPr/>
        </p:nvCxnSpPr>
        <p:spPr>
          <a:xfrm flipH="1">
            <a:off x="15163800" y="3981450"/>
            <a:ext cx="3028950" cy="2057400"/>
          </a:xfrm>
          <a:prstGeom prst="straightConnector1">
            <a:avLst/>
          </a:prstGeom>
          <a:ln w="76200" cap="sq">
            <a:solidFill>
              <a:srgbClr val="000000"/>
            </a:solidFill>
            <a:miter lim="400000"/>
          </a:ln>
        </p:spPr>
      </p:cxnSp>
      <p:cxnSp>
        <p:nvCxnSpPr>
          <p:cNvPr id="69" name="Connection Line"/>
          <p:cNvCxnSpPr>
            <a:stCxn id="70" idx="0"/>
            <a:endCxn id="78" idx="0"/>
          </p:cNvCxnSpPr>
          <p:nvPr/>
        </p:nvCxnSpPr>
        <p:spPr>
          <a:xfrm>
            <a:off x="18192750" y="3981450"/>
            <a:ext cx="3028950" cy="2057400"/>
          </a:xfrm>
          <a:prstGeom prst="straightConnector1">
            <a:avLst/>
          </a:prstGeom>
          <a:ln w="76200" cap="sq">
            <a:solidFill>
              <a:srgbClr val="000000"/>
            </a:solidFill>
            <a:miter lim="400000"/>
          </a:ln>
        </p:spPr>
      </p:cxnSp>
      <p:sp>
        <p:nvSpPr>
          <p:cNvPr id="70" name="Jared"/>
          <p:cNvSpPr/>
          <p:nvPr/>
        </p:nvSpPr>
        <p:spPr>
          <a:xfrm>
            <a:off x="16830675" y="35433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Jared</a:t>
            </a:r>
          </a:p>
        </p:txBody>
      </p:sp>
      <p:cxnSp>
        <p:nvCxnSpPr>
          <p:cNvPr id="71" name="Connection Line"/>
          <p:cNvCxnSpPr>
            <a:stCxn id="73" idx="0"/>
            <a:endCxn id="75" idx="0"/>
          </p:cNvCxnSpPr>
          <p:nvPr/>
        </p:nvCxnSpPr>
        <p:spPr>
          <a:xfrm>
            <a:off x="15163800" y="6038850"/>
            <a:ext cx="1390650" cy="1981200"/>
          </a:xfrm>
          <a:prstGeom prst="straightConnector1">
            <a:avLst/>
          </a:prstGeom>
          <a:ln w="76200" cap="sq">
            <a:solidFill>
              <a:srgbClr val="000000"/>
            </a:solidFill>
            <a:miter lim="400000"/>
          </a:ln>
        </p:spPr>
      </p:cxnSp>
      <p:cxnSp>
        <p:nvCxnSpPr>
          <p:cNvPr id="72" name="Connection Line"/>
          <p:cNvCxnSpPr>
            <a:stCxn id="73" idx="0"/>
            <a:endCxn id="74" idx="0"/>
          </p:cNvCxnSpPr>
          <p:nvPr/>
        </p:nvCxnSpPr>
        <p:spPr>
          <a:xfrm flipH="1">
            <a:off x="13525500" y="6038850"/>
            <a:ext cx="1638300" cy="1981200"/>
          </a:xfrm>
          <a:prstGeom prst="straightConnector1">
            <a:avLst/>
          </a:prstGeom>
          <a:ln w="76200" cap="sq">
            <a:solidFill>
              <a:srgbClr val="000000"/>
            </a:solidFill>
            <a:miter lim="400000"/>
          </a:ln>
        </p:spPr>
      </p:cxnSp>
      <p:sp>
        <p:nvSpPr>
          <p:cNvPr id="73" name="Bella"/>
          <p:cNvSpPr/>
          <p:nvPr/>
        </p:nvSpPr>
        <p:spPr>
          <a:xfrm>
            <a:off x="13801725" y="56007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Bella</a:t>
            </a:r>
          </a:p>
        </p:txBody>
      </p:sp>
      <p:sp>
        <p:nvSpPr>
          <p:cNvPr id="74" name="Ayana"/>
          <p:cNvSpPr/>
          <p:nvPr/>
        </p:nvSpPr>
        <p:spPr>
          <a:xfrm>
            <a:off x="12163425" y="75819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Ayana</a:t>
            </a:r>
          </a:p>
        </p:txBody>
      </p:sp>
      <p:sp>
        <p:nvSpPr>
          <p:cNvPr id="75" name="Doug"/>
          <p:cNvSpPr/>
          <p:nvPr/>
        </p:nvSpPr>
        <p:spPr>
          <a:xfrm>
            <a:off x="15192375" y="75819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Doug</a:t>
            </a:r>
          </a:p>
        </p:txBody>
      </p:sp>
      <p:cxnSp>
        <p:nvCxnSpPr>
          <p:cNvPr id="76" name="Connection Line"/>
          <p:cNvCxnSpPr>
            <a:stCxn id="78" idx="0"/>
            <a:endCxn id="80" idx="0"/>
          </p:cNvCxnSpPr>
          <p:nvPr/>
        </p:nvCxnSpPr>
        <p:spPr>
          <a:xfrm>
            <a:off x="21221700" y="6038850"/>
            <a:ext cx="1390650" cy="1981200"/>
          </a:xfrm>
          <a:prstGeom prst="straightConnector1">
            <a:avLst/>
          </a:prstGeom>
          <a:ln w="76200" cap="sq">
            <a:solidFill>
              <a:srgbClr val="000000"/>
            </a:solidFill>
            <a:miter lim="400000"/>
          </a:ln>
        </p:spPr>
      </p:cxnSp>
      <p:cxnSp>
        <p:nvCxnSpPr>
          <p:cNvPr id="77" name="Connection Line"/>
          <p:cNvCxnSpPr>
            <a:stCxn id="78" idx="0"/>
            <a:endCxn id="79" idx="0"/>
          </p:cNvCxnSpPr>
          <p:nvPr/>
        </p:nvCxnSpPr>
        <p:spPr>
          <a:xfrm flipH="1">
            <a:off x="19583400" y="6038850"/>
            <a:ext cx="1638300" cy="1981200"/>
          </a:xfrm>
          <a:prstGeom prst="straightConnector1">
            <a:avLst/>
          </a:prstGeom>
          <a:ln w="76200" cap="sq">
            <a:solidFill>
              <a:srgbClr val="000000"/>
            </a:solidFill>
            <a:miter lim="400000"/>
          </a:ln>
        </p:spPr>
      </p:cxnSp>
      <p:sp>
        <p:nvSpPr>
          <p:cNvPr id="78" name="Megan"/>
          <p:cNvSpPr/>
          <p:nvPr/>
        </p:nvSpPr>
        <p:spPr>
          <a:xfrm>
            <a:off x="19859625" y="56007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Megan</a:t>
            </a:r>
          </a:p>
        </p:txBody>
      </p:sp>
      <p:sp>
        <p:nvSpPr>
          <p:cNvPr id="79" name="José"/>
          <p:cNvSpPr/>
          <p:nvPr/>
        </p:nvSpPr>
        <p:spPr>
          <a:xfrm>
            <a:off x="18221325" y="75819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José</a:t>
            </a:r>
          </a:p>
        </p:txBody>
      </p:sp>
      <p:sp>
        <p:nvSpPr>
          <p:cNvPr id="80" name="Vinay"/>
          <p:cNvSpPr/>
          <p:nvPr/>
        </p:nvSpPr>
        <p:spPr>
          <a:xfrm>
            <a:off x="21250275" y="75819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Vinay</a:t>
            </a:r>
          </a:p>
        </p:txBody>
      </p:sp>
      <p:sp>
        <p:nvSpPr>
          <p:cNvPr id="81" name="Doug"/>
          <p:cNvSpPr/>
          <p:nvPr/>
        </p:nvSpPr>
        <p:spPr>
          <a:xfrm>
            <a:off x="4575175" y="7143750"/>
            <a:ext cx="1619250" cy="876300"/>
          </a:xfrm>
          <a:prstGeom prst="roundRect">
            <a:avLst>
              <a:gd name="adj" fmla="val 32609"/>
            </a:avLst>
          </a:prstGeom>
          <a:solidFill>
            <a:srgbClr val="FFFFFF"/>
          </a:solidFill>
          <a:ln w="12700">
            <a:miter lim="400000"/>
          </a:ln>
          <a:effectLst>
            <a:outerShdw blurRad="2413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945200"/>
                </a:solidFill>
                <a:latin typeface="Courier New"/>
                <a:ea typeface="Courier New"/>
                <a:cs typeface="Courier New"/>
                <a:sym typeface="Courier New"/>
              </a:defRPr>
            </a:lvl1pPr>
          </a:lstStyle>
          <a:p>
            <a:r>
              <a:t>Doug</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66"/>
                                        </p:tgtEl>
                                        <p:attrNameLst>
                                          <p:attrName>style.visibility</p:attrName>
                                        </p:attrNameLst>
                                      </p:cBhvr>
                                      <p:to>
                                        <p:strVal val="visible"/>
                                      </p:to>
                                    </p:set>
                                    <p:animEffect transition="in" filter="fade">
                                      <p:cBhvr>
                                        <p:cTn id="7" dur="1250"/>
                                        <p:tgtEl>
                                          <p:spTgt spid="66"/>
                                        </p:tgtEl>
                                      </p:cBhvr>
                                    </p:animEffect>
                                  </p:childTnLst>
                                </p:cTn>
                              </p:par>
                            </p:childTnLst>
                          </p:cTn>
                        </p:par>
                        <p:par>
                          <p:cTn id="8" fill="hold">
                            <p:stCondLst>
                              <p:cond delay="1250"/>
                            </p:stCondLst>
                            <p:childTnLst>
                              <p:par>
                                <p:cTn id="9" presetID="10" presetClass="entr" fill="hold" grpId="0" nodeType="afterEffect">
                                  <p:stCondLst>
                                    <p:cond delay="0"/>
                                  </p:stCondLst>
                                  <p:iterate>
                                    <p:tmAbs val="0"/>
                                  </p:iterate>
                                  <p:childTnLst>
                                    <p:set>
                                      <p:cBhvr>
                                        <p:cTn id="10" fill="hold"/>
                                        <p:tgtEl>
                                          <p:spTgt spid="67">
                                            <p:bg/>
                                          </p:spTgt>
                                        </p:tgtEl>
                                        <p:attrNameLst>
                                          <p:attrName>style.visibility</p:attrName>
                                        </p:attrNameLst>
                                      </p:cBhvr>
                                      <p:to>
                                        <p:strVal val="visible"/>
                                      </p:to>
                                    </p:set>
                                    <p:animEffect transition="in" filter="fade">
                                      <p:cBhvr>
                                        <p:cTn id="11" dur="500"/>
                                        <p:tgtEl>
                                          <p:spTgt spid="67">
                                            <p:bg/>
                                          </p:spTgt>
                                        </p:tgtEl>
                                      </p:cBhvr>
                                    </p:animEffect>
                                  </p:childTnLst>
                                </p:cTn>
                              </p:par>
                              <p:par>
                                <p:cTn id="12" presetID="10" presetClass="entr" presetSubtype="0" fill="hold" grpId="0" nodeType="withEffect">
                                  <p:stCondLst>
                                    <p:cond delay="0"/>
                                  </p:stCondLst>
                                  <p:iterate>
                                    <p:tmAbs val="0"/>
                                  </p:iterate>
                                  <p:childTnLst>
                                    <p:set>
                                      <p:cBhvr>
                                        <p:cTn id="13" fill="hold"/>
                                        <p:tgtEl>
                                          <p:spTgt spid="67">
                                            <p:txEl>
                                              <p:pRg st="0" end="0"/>
                                            </p:txEl>
                                          </p:spTgt>
                                        </p:tgtEl>
                                        <p:attrNameLst>
                                          <p:attrName>style.visibility</p:attrName>
                                        </p:attrNameLst>
                                      </p:cBhvr>
                                      <p:to>
                                        <p:strVal val="visible"/>
                                      </p:to>
                                    </p:set>
                                    <p:animEffect transition="in" filter="fade">
                                      <p:cBhvr>
                                        <p:cTn id="14" dur="500"/>
                                        <p:tgtEl>
                                          <p:spTgt spid="67">
                                            <p:txEl>
                                              <p:pRg st="0" end="0"/>
                                            </p:txEl>
                                          </p:spTgt>
                                        </p:tgtEl>
                                      </p:cBhvr>
                                    </p:animEffect>
                                  </p:childTnLst>
                                </p:cTn>
                              </p:par>
                            </p:childTnLst>
                          </p:cTn>
                        </p:par>
                        <p:par>
                          <p:cTn id="15" fill="hold">
                            <p:stCondLst>
                              <p:cond delay="1750"/>
                            </p:stCondLst>
                            <p:childTnLst>
                              <p:par>
                                <p:cTn id="16" presetID="10" presetClass="entr" fill="hold" grpId="0" nodeType="afterEffect">
                                  <p:stCondLst>
                                    <p:cond delay="0"/>
                                  </p:stCondLst>
                                  <p:iterate>
                                    <p:tmAbs val="0"/>
                                  </p:iterate>
                                  <p:childTnLst>
                                    <p:set>
                                      <p:cBhvr>
                                        <p:cTn id="17" fill="hold"/>
                                        <p:tgtEl>
                                          <p:spTgt spid="67">
                                            <p:txEl>
                                              <p:pRg st="1" end="1"/>
                                            </p:txEl>
                                          </p:spTgt>
                                        </p:tgtEl>
                                        <p:attrNameLst>
                                          <p:attrName>style.visibility</p:attrName>
                                        </p:attrNameLst>
                                      </p:cBhvr>
                                      <p:to>
                                        <p:strVal val="visible"/>
                                      </p:to>
                                    </p:set>
                                    <p:animEffect transition="in" filter="fade">
                                      <p:cBhvr>
                                        <p:cTn id="18" dur="500"/>
                                        <p:tgtEl>
                                          <p:spTgt spid="67">
                                            <p:txEl>
                                              <p:pRg st="1" end="1"/>
                                            </p:txEl>
                                          </p:spTgt>
                                        </p:tgtEl>
                                      </p:cBhvr>
                                    </p:animEffect>
                                  </p:childTnLst>
                                </p:cTn>
                              </p:par>
                            </p:childTnLst>
                          </p:cTn>
                        </p:par>
                        <p:par>
                          <p:cTn id="19" fill="hold">
                            <p:stCondLst>
                              <p:cond delay="2250"/>
                            </p:stCondLst>
                            <p:childTnLst>
                              <p:par>
                                <p:cTn id="20" presetID="10" presetClass="entr" fill="hold" grpId="0" nodeType="afterEffect">
                                  <p:stCondLst>
                                    <p:cond delay="0"/>
                                  </p:stCondLst>
                                  <p:iterate>
                                    <p:tmAbs val="0"/>
                                  </p:iterate>
                                  <p:childTnLst>
                                    <p:set>
                                      <p:cBhvr>
                                        <p:cTn id="21" fill="hold"/>
                                        <p:tgtEl>
                                          <p:spTgt spid="67">
                                            <p:txEl>
                                              <p:pRg st="2" end="2"/>
                                            </p:txEl>
                                          </p:spTgt>
                                        </p:tgtEl>
                                        <p:attrNameLst>
                                          <p:attrName>style.visibility</p:attrName>
                                        </p:attrNameLst>
                                      </p:cBhvr>
                                      <p:to>
                                        <p:strVal val="visible"/>
                                      </p:to>
                                    </p:set>
                                    <p:animEffect transition="in" filter="fade">
                                      <p:cBhvr>
                                        <p:cTn id="22" dur="500"/>
                                        <p:tgtEl>
                                          <p:spTgt spid="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100"/>
                                  </p:iterate>
                                  <p:childTnLst>
                                    <p:set>
                                      <p:cBhvr>
                                        <p:cTn id="26" fill="hold"/>
                                        <p:tgtEl>
                                          <p:spTgt spid="65"/>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grpId="0" nodeType="afterEffect">
                                  <p:stCondLst>
                                    <p:cond delay="500"/>
                                  </p:stCondLst>
                                  <p:iterate>
                                    <p:tmAbs val="0"/>
                                  </p:iterate>
                                  <p:childTnLst>
                                    <p:set>
                                      <p:cBhvr>
                                        <p:cTn id="29" fill="hold"/>
                                        <p:tgtEl>
                                          <p:spTgt spid="81"/>
                                        </p:tgtEl>
                                        <p:attrNameLst>
                                          <p:attrName>style.visibility</p:attrName>
                                        </p:attrNameLst>
                                      </p:cBhvr>
                                      <p:to>
                                        <p:strVal val="visible"/>
                                      </p:to>
                                    </p:set>
                                    <p:animEffect transition="in" filter="wipe(left)">
                                      <p:cBhvr>
                                        <p:cTn id="30" dur="500"/>
                                        <p:tgtEl>
                                          <p:spTgt spid="8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path" presetSubtype="0" accel="50000" decel="50000" fill="hold" nodeType="clickEffect">
                                  <p:stCondLst>
                                    <p:cond delay="0"/>
                                  </p:stCondLst>
                                  <p:childTnLst>
                                    <p:animMotion origin="layout" path="M 0.000000 0.000000 L 0.526160 -0.214142" pathEditMode="relative">
                                      <p:cBhvr>
                                        <p:cTn id="34" dur="750" fill="hold"/>
                                        <p:tgtEl>
                                          <p:spTgt spid="81"/>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path" presetSubtype="0" accel="50000" decel="50000" fill="hold" nodeType="clickEffect">
                                  <p:stCondLst>
                                    <p:cond delay="0"/>
                                  </p:stCondLst>
                                  <p:childTnLst>
                                    <p:animMotion origin="layout" path="M 0.526160 -0.214142 L 0.401896 -0.064554" pathEditMode="relative">
                                      <p:cBhvr>
                                        <p:cTn id="38" dur="750" fill="hold"/>
                                        <p:tgtEl>
                                          <p:spTgt spid="81"/>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 presetClass="path" presetSubtype="0" accel="50000" decel="50000" fill="hold" nodeType="clickEffect">
                                  <p:stCondLst>
                                    <p:cond delay="0"/>
                                  </p:stCondLst>
                                  <p:childTnLst>
                                    <p:animMotion origin="layout" path="M 0.401896 -0.064554 L 0.461296 0.079926" pathEditMode="relative">
                                      <p:cBhvr>
                                        <p:cTn id="42" dur="750" fill="hold"/>
                                        <p:tgtEl>
                                          <p:spTgt spid="8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advAuto="0"/>
      <p:bldP spid="66" grpId="0" animBg="1" advAuto="0"/>
      <p:bldP spid="67" grpId="0" build="p" bldLvl="5" animBg="1" advAuto="0"/>
      <p:bldP spid="8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onnection Line"/>
          <p:cNvSpPr/>
          <p:nvPr/>
        </p:nvSpPr>
        <p:spPr>
          <a:xfrm>
            <a:off x="15267262" y="8073719"/>
            <a:ext cx="1458638" cy="19084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76200" cap="sq">
            <a:solidFill>
              <a:srgbClr val="000000"/>
            </a:solidFill>
            <a:miter lim="400000"/>
          </a:ln>
        </p:spPr>
        <p:txBody>
          <a:bodyPr/>
          <a:lstStyle/>
          <a:p>
            <a:endParaRPr/>
          </a:p>
        </p:txBody>
      </p:sp>
      <p:cxnSp>
        <p:nvCxnSpPr>
          <p:cNvPr id="84" name="Connection Line"/>
          <p:cNvCxnSpPr>
            <a:stCxn id="86" idx="0"/>
            <a:endCxn id="89" idx="0"/>
          </p:cNvCxnSpPr>
          <p:nvPr/>
        </p:nvCxnSpPr>
        <p:spPr>
          <a:xfrm flipH="1">
            <a:off x="15163800" y="3981450"/>
            <a:ext cx="3028950" cy="2057400"/>
          </a:xfrm>
          <a:prstGeom prst="straightConnector1">
            <a:avLst/>
          </a:prstGeom>
          <a:ln w="76200" cap="sq">
            <a:solidFill>
              <a:srgbClr val="000000"/>
            </a:solidFill>
            <a:miter lim="400000"/>
          </a:ln>
        </p:spPr>
      </p:cxnSp>
      <p:cxnSp>
        <p:nvCxnSpPr>
          <p:cNvPr id="85" name="Connection Line"/>
          <p:cNvCxnSpPr>
            <a:stCxn id="86" idx="0"/>
            <a:endCxn id="94" idx="0"/>
          </p:cNvCxnSpPr>
          <p:nvPr/>
        </p:nvCxnSpPr>
        <p:spPr>
          <a:xfrm>
            <a:off x="18192750" y="3981450"/>
            <a:ext cx="3028950" cy="2057400"/>
          </a:xfrm>
          <a:prstGeom prst="straightConnector1">
            <a:avLst/>
          </a:prstGeom>
          <a:ln w="76200" cap="sq">
            <a:solidFill>
              <a:srgbClr val="000000"/>
            </a:solidFill>
            <a:miter lim="400000"/>
          </a:ln>
        </p:spPr>
      </p:cxnSp>
      <p:sp>
        <p:nvSpPr>
          <p:cNvPr id="86" name="Jared"/>
          <p:cNvSpPr/>
          <p:nvPr/>
        </p:nvSpPr>
        <p:spPr>
          <a:xfrm>
            <a:off x="16830675" y="35433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Jared</a:t>
            </a:r>
          </a:p>
        </p:txBody>
      </p:sp>
      <p:cxnSp>
        <p:nvCxnSpPr>
          <p:cNvPr id="87" name="Connection Line"/>
          <p:cNvCxnSpPr>
            <a:stCxn id="89" idx="0"/>
            <a:endCxn id="91" idx="0"/>
          </p:cNvCxnSpPr>
          <p:nvPr/>
        </p:nvCxnSpPr>
        <p:spPr>
          <a:xfrm>
            <a:off x="15163800" y="6038850"/>
            <a:ext cx="1390650" cy="1981200"/>
          </a:xfrm>
          <a:prstGeom prst="straightConnector1">
            <a:avLst/>
          </a:prstGeom>
          <a:ln w="76200" cap="sq">
            <a:solidFill>
              <a:srgbClr val="000000"/>
            </a:solidFill>
            <a:miter lim="400000"/>
          </a:ln>
        </p:spPr>
      </p:cxnSp>
      <p:cxnSp>
        <p:nvCxnSpPr>
          <p:cNvPr id="88" name="Connection Line"/>
          <p:cNvCxnSpPr>
            <a:stCxn id="89" idx="0"/>
            <a:endCxn id="90" idx="0"/>
          </p:cNvCxnSpPr>
          <p:nvPr/>
        </p:nvCxnSpPr>
        <p:spPr>
          <a:xfrm flipH="1">
            <a:off x="13525500" y="6038850"/>
            <a:ext cx="1638300" cy="1981200"/>
          </a:xfrm>
          <a:prstGeom prst="straightConnector1">
            <a:avLst/>
          </a:prstGeom>
          <a:ln w="76200" cap="sq">
            <a:solidFill>
              <a:srgbClr val="000000"/>
            </a:solidFill>
            <a:miter lim="400000"/>
          </a:ln>
        </p:spPr>
      </p:cxnSp>
      <p:sp>
        <p:nvSpPr>
          <p:cNvPr id="89" name="Bella"/>
          <p:cNvSpPr/>
          <p:nvPr/>
        </p:nvSpPr>
        <p:spPr>
          <a:xfrm>
            <a:off x="13801725" y="56007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Bella</a:t>
            </a:r>
          </a:p>
        </p:txBody>
      </p:sp>
      <p:sp>
        <p:nvSpPr>
          <p:cNvPr id="90" name="Ayana"/>
          <p:cNvSpPr/>
          <p:nvPr/>
        </p:nvSpPr>
        <p:spPr>
          <a:xfrm>
            <a:off x="12163425" y="75819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Ayana</a:t>
            </a:r>
          </a:p>
        </p:txBody>
      </p:sp>
      <p:sp>
        <p:nvSpPr>
          <p:cNvPr id="91" name="Doug"/>
          <p:cNvSpPr/>
          <p:nvPr/>
        </p:nvSpPr>
        <p:spPr>
          <a:xfrm>
            <a:off x="15192375" y="75819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Doug</a:t>
            </a:r>
          </a:p>
        </p:txBody>
      </p:sp>
      <p:cxnSp>
        <p:nvCxnSpPr>
          <p:cNvPr id="92" name="Connection Line"/>
          <p:cNvCxnSpPr>
            <a:stCxn id="94" idx="0"/>
            <a:endCxn id="96" idx="0"/>
          </p:cNvCxnSpPr>
          <p:nvPr/>
        </p:nvCxnSpPr>
        <p:spPr>
          <a:xfrm>
            <a:off x="21221700" y="6038850"/>
            <a:ext cx="1390650" cy="1981200"/>
          </a:xfrm>
          <a:prstGeom prst="straightConnector1">
            <a:avLst/>
          </a:prstGeom>
          <a:ln w="76200" cap="sq">
            <a:solidFill>
              <a:srgbClr val="000000"/>
            </a:solidFill>
            <a:miter lim="400000"/>
          </a:ln>
        </p:spPr>
      </p:cxnSp>
      <p:cxnSp>
        <p:nvCxnSpPr>
          <p:cNvPr id="93" name="Connection Line"/>
          <p:cNvCxnSpPr>
            <a:stCxn id="94" idx="0"/>
            <a:endCxn id="95" idx="0"/>
          </p:cNvCxnSpPr>
          <p:nvPr/>
        </p:nvCxnSpPr>
        <p:spPr>
          <a:xfrm flipH="1">
            <a:off x="19583400" y="6038850"/>
            <a:ext cx="1638300" cy="1981200"/>
          </a:xfrm>
          <a:prstGeom prst="straightConnector1">
            <a:avLst/>
          </a:prstGeom>
          <a:ln w="76200" cap="sq">
            <a:solidFill>
              <a:srgbClr val="000000"/>
            </a:solidFill>
            <a:miter lim="400000"/>
          </a:ln>
        </p:spPr>
      </p:cxnSp>
      <p:sp>
        <p:nvSpPr>
          <p:cNvPr id="94" name="Megan"/>
          <p:cNvSpPr/>
          <p:nvPr/>
        </p:nvSpPr>
        <p:spPr>
          <a:xfrm>
            <a:off x="19859625" y="56007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Megan</a:t>
            </a:r>
          </a:p>
        </p:txBody>
      </p:sp>
      <p:sp>
        <p:nvSpPr>
          <p:cNvPr id="95" name="José"/>
          <p:cNvSpPr/>
          <p:nvPr/>
        </p:nvSpPr>
        <p:spPr>
          <a:xfrm>
            <a:off x="18221325" y="75819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José</a:t>
            </a:r>
          </a:p>
        </p:txBody>
      </p:sp>
      <p:sp>
        <p:nvSpPr>
          <p:cNvPr id="96" name="Vinay"/>
          <p:cNvSpPr/>
          <p:nvPr/>
        </p:nvSpPr>
        <p:spPr>
          <a:xfrm>
            <a:off x="21250275" y="75819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defTabSz="876300">
              <a:defRPr sz="3800" b="1">
                <a:solidFill>
                  <a:srgbClr val="724000"/>
                </a:solidFill>
                <a:latin typeface="Courier New"/>
                <a:ea typeface="Courier New"/>
                <a:cs typeface="Courier New"/>
                <a:sym typeface="Courier New"/>
              </a:defRPr>
            </a:lvl1pPr>
          </a:lstStyle>
          <a:p>
            <a:r>
              <a:t>Vinay</a:t>
            </a:r>
          </a:p>
        </p:txBody>
      </p:sp>
      <p:sp>
        <p:nvSpPr>
          <p:cNvPr id="97" name="Adding to a Binary Search Tree"/>
          <p:cNvSpPr txBox="1">
            <a:spLocks noGrp="1"/>
          </p:cNvSpPr>
          <p:nvPr>
            <p:ph type="title"/>
          </p:nvPr>
        </p:nvSpPr>
        <p:spPr>
          <a:prstGeom prst="rect">
            <a:avLst/>
          </a:prstGeom>
        </p:spPr>
        <p:txBody>
          <a:bodyPr/>
          <a:lstStyle/>
          <a:p>
            <a:r>
              <a:t>Adding to a Binary Search Tree</a:t>
            </a:r>
          </a:p>
        </p:txBody>
      </p:sp>
      <p:sp>
        <p:nvSpPr>
          <p:cNvPr id="98" name="Must maintain binary search tree structure…"/>
          <p:cNvSpPr txBox="1">
            <a:spLocks noGrp="1"/>
          </p:cNvSpPr>
          <p:nvPr>
            <p:ph type="body" sz="quarter" idx="1"/>
          </p:nvPr>
        </p:nvSpPr>
        <p:spPr>
          <a:xfrm>
            <a:off x="190500" y="2343150"/>
            <a:ext cx="13631367" cy="3808413"/>
          </a:xfrm>
          <a:prstGeom prst="rect">
            <a:avLst/>
          </a:prstGeom>
        </p:spPr>
        <p:txBody>
          <a:bodyPr/>
          <a:lstStyle/>
          <a:p>
            <a:pPr>
              <a:lnSpc>
                <a:spcPct val="130000"/>
              </a:lnSpc>
              <a:spcBef>
                <a:spcPts val="0"/>
              </a:spcBef>
              <a:buBlip>
                <a:blip r:embed="rId3"/>
              </a:buBlip>
            </a:pPr>
            <a:r>
              <a:t>Must maintain binary search tree structure</a:t>
            </a:r>
          </a:p>
          <a:p>
            <a:pPr>
              <a:lnSpc>
                <a:spcPct val="130000"/>
              </a:lnSpc>
              <a:spcBef>
                <a:spcPts val="0"/>
              </a:spcBef>
              <a:buBlip>
                <a:blip r:embed="rId3"/>
              </a:buBlip>
            </a:pPr>
            <a:r>
              <a:t>Every addition to a binary search tree adds a new leaf to the tree.</a:t>
            </a:r>
          </a:p>
        </p:txBody>
      </p:sp>
      <p:sp>
        <p:nvSpPr>
          <p:cNvPr id="99" name="add(      )"/>
          <p:cNvSpPr/>
          <p:nvPr/>
        </p:nvSpPr>
        <p:spPr>
          <a:xfrm>
            <a:off x="4098925" y="7327900"/>
            <a:ext cx="3848100" cy="876300"/>
          </a:xfrm>
          <a:prstGeom prst="roundRect">
            <a:avLst>
              <a:gd name="adj" fmla="val 32609"/>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lgn="l">
              <a:defRPr sz="3800" b="1">
                <a:solidFill>
                  <a:srgbClr val="941751"/>
                </a:solidFill>
                <a:latin typeface="Courier New"/>
                <a:ea typeface="Courier New"/>
                <a:cs typeface="Courier New"/>
                <a:sym typeface="Courier New"/>
              </a:defRPr>
            </a:lvl1pPr>
          </a:lstStyle>
          <a:p>
            <a:r>
              <a:t>add(      )</a:t>
            </a:r>
          </a:p>
        </p:txBody>
      </p:sp>
      <p:sp>
        <p:nvSpPr>
          <p:cNvPr id="100" name="Chao"/>
          <p:cNvSpPr/>
          <p:nvPr/>
        </p:nvSpPr>
        <p:spPr>
          <a:xfrm>
            <a:off x="5432425" y="7353300"/>
            <a:ext cx="1619250" cy="876300"/>
          </a:xfrm>
          <a:prstGeom prst="roundRect">
            <a:avLst>
              <a:gd name="adj" fmla="val 32609"/>
            </a:avLst>
          </a:prstGeom>
          <a:solidFill>
            <a:srgbClr val="FFFB00"/>
          </a:solidFill>
          <a:ln w="12700">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Chao</a:t>
            </a:r>
          </a:p>
        </p:txBody>
      </p:sp>
      <p:sp>
        <p:nvSpPr>
          <p:cNvPr id="101" name="Chao"/>
          <p:cNvSpPr/>
          <p:nvPr/>
        </p:nvSpPr>
        <p:spPr>
          <a:xfrm>
            <a:off x="13550900" y="100076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Chao</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97"/>
                                        </p:tgtEl>
                                        <p:attrNameLst>
                                          <p:attrName>style.visibility</p:attrName>
                                        </p:attrNameLst>
                                      </p:cBhvr>
                                      <p:to>
                                        <p:strVal val="visible"/>
                                      </p:to>
                                    </p:set>
                                    <p:animEffect transition="in" filter="fade">
                                      <p:cBhvr>
                                        <p:cTn id="7" dur="1250"/>
                                        <p:tgtEl>
                                          <p:spTgt spid="97"/>
                                        </p:tgtEl>
                                      </p:cBhvr>
                                    </p:animEffect>
                                  </p:childTnLst>
                                </p:cTn>
                              </p:par>
                            </p:childTnLst>
                          </p:cTn>
                        </p:par>
                        <p:par>
                          <p:cTn id="8" fill="hold">
                            <p:stCondLst>
                              <p:cond delay="1250"/>
                            </p:stCondLst>
                            <p:childTnLst>
                              <p:par>
                                <p:cTn id="9" presetID="10" presetClass="entr" fill="hold" grpId="0" nodeType="afterEffect">
                                  <p:stCondLst>
                                    <p:cond delay="0"/>
                                  </p:stCondLst>
                                  <p:iterate>
                                    <p:tmAbs val="0"/>
                                  </p:iterate>
                                  <p:childTnLst>
                                    <p:set>
                                      <p:cBhvr>
                                        <p:cTn id="10" fill="hold"/>
                                        <p:tgtEl>
                                          <p:spTgt spid="98">
                                            <p:bg/>
                                          </p:spTgt>
                                        </p:tgtEl>
                                        <p:attrNameLst>
                                          <p:attrName>style.visibility</p:attrName>
                                        </p:attrNameLst>
                                      </p:cBhvr>
                                      <p:to>
                                        <p:strVal val="visible"/>
                                      </p:to>
                                    </p:set>
                                    <p:animEffect transition="in" filter="fade">
                                      <p:cBhvr>
                                        <p:cTn id="11" dur="500"/>
                                        <p:tgtEl>
                                          <p:spTgt spid="98">
                                            <p:bg/>
                                          </p:spTgt>
                                        </p:tgtEl>
                                      </p:cBhvr>
                                    </p:animEffect>
                                  </p:childTnLst>
                                </p:cTn>
                              </p:par>
                              <p:par>
                                <p:cTn id="12" presetID="10" presetClass="entr" presetSubtype="0" fill="hold" grpId="0" nodeType="withEffect">
                                  <p:stCondLst>
                                    <p:cond delay="0"/>
                                  </p:stCondLst>
                                  <p:iterate>
                                    <p:tmAbs val="0"/>
                                  </p:iterate>
                                  <p:childTnLst>
                                    <p:set>
                                      <p:cBhvr>
                                        <p:cTn id="13" fill="hold"/>
                                        <p:tgtEl>
                                          <p:spTgt spid="98">
                                            <p:txEl>
                                              <p:pRg st="0" end="0"/>
                                            </p:txEl>
                                          </p:spTgt>
                                        </p:tgtEl>
                                        <p:attrNameLst>
                                          <p:attrName>style.visibility</p:attrName>
                                        </p:attrNameLst>
                                      </p:cBhvr>
                                      <p:to>
                                        <p:strVal val="visible"/>
                                      </p:to>
                                    </p:set>
                                    <p:animEffect transition="in" filter="fade">
                                      <p:cBhvr>
                                        <p:cTn id="14" dur="500"/>
                                        <p:tgtEl>
                                          <p:spTgt spid="98">
                                            <p:txEl>
                                              <p:pRg st="0" end="0"/>
                                            </p:txEl>
                                          </p:spTgt>
                                        </p:tgtEl>
                                      </p:cBhvr>
                                    </p:animEffect>
                                  </p:childTnLst>
                                </p:cTn>
                              </p:par>
                            </p:childTnLst>
                          </p:cTn>
                        </p:par>
                        <p:par>
                          <p:cTn id="15" fill="hold">
                            <p:stCondLst>
                              <p:cond delay="1750"/>
                            </p:stCondLst>
                            <p:childTnLst>
                              <p:par>
                                <p:cTn id="16" presetID="10" presetClass="entr" fill="hold" grpId="0" nodeType="afterEffect">
                                  <p:stCondLst>
                                    <p:cond delay="0"/>
                                  </p:stCondLst>
                                  <p:iterate>
                                    <p:tmAbs val="0"/>
                                  </p:iterate>
                                  <p:childTnLst>
                                    <p:set>
                                      <p:cBhvr>
                                        <p:cTn id="17" fill="hold"/>
                                        <p:tgtEl>
                                          <p:spTgt spid="98">
                                            <p:txEl>
                                              <p:pRg st="1" end="1"/>
                                            </p:txEl>
                                          </p:spTgt>
                                        </p:tgtEl>
                                        <p:attrNameLst>
                                          <p:attrName>style.visibility</p:attrName>
                                        </p:attrNameLst>
                                      </p:cBhvr>
                                      <p:to>
                                        <p:strVal val="visible"/>
                                      </p:to>
                                    </p:set>
                                    <p:animEffect transition="in" filter="fade">
                                      <p:cBhvr>
                                        <p:cTn id="18" dur="500"/>
                                        <p:tgtEl>
                                          <p:spTgt spid="9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100"/>
                                  </p:iterate>
                                  <p:childTnLst>
                                    <p:set>
                                      <p:cBhvr>
                                        <p:cTn id="22" fill="hold"/>
                                        <p:tgtEl>
                                          <p:spTgt spid="99"/>
                                        </p:tgtEl>
                                        <p:attrNameLst>
                                          <p:attrName>style.visibility</p:attrName>
                                        </p:attrNameLst>
                                      </p:cBhvr>
                                      <p:to>
                                        <p:strVal val="visible"/>
                                      </p:to>
                                    </p:set>
                                  </p:childTnLst>
                                </p:cTn>
                              </p:par>
                            </p:childTnLst>
                          </p:cTn>
                        </p:par>
                        <p:par>
                          <p:cTn id="23" fill="hold">
                            <p:stCondLst>
                              <p:cond delay="0"/>
                            </p:stCondLst>
                            <p:childTnLst>
                              <p:par>
                                <p:cTn id="24" presetID="22" presetClass="entr" presetSubtype="8" fill="hold" grpId="0" nodeType="afterEffect">
                                  <p:stCondLst>
                                    <p:cond delay="500"/>
                                  </p:stCondLst>
                                  <p:iterate>
                                    <p:tmAbs val="0"/>
                                  </p:iterate>
                                  <p:childTnLst>
                                    <p:set>
                                      <p:cBhvr>
                                        <p:cTn id="25" fill="hold"/>
                                        <p:tgtEl>
                                          <p:spTgt spid="100"/>
                                        </p:tgtEl>
                                        <p:attrNameLst>
                                          <p:attrName>style.visibility</p:attrName>
                                        </p:attrNameLst>
                                      </p:cBhvr>
                                      <p:to>
                                        <p:strVal val="visible"/>
                                      </p:to>
                                    </p:set>
                                    <p:animEffect transition="in" filter="wipe(left)">
                                      <p:cBhvr>
                                        <p:cTn id="26" dur="500"/>
                                        <p:tgtEl>
                                          <p:spTgt spid="10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path" presetSubtype="0" accel="50000" decel="50000" fill="hold" nodeType="clickEffect">
                                  <p:stCondLst>
                                    <p:cond delay="0"/>
                                  </p:stCondLst>
                                  <p:childTnLst>
                                    <p:animMotion origin="layout" path="M 0.000000 0.000000 L 0.491992 -0.228819" pathEditMode="relative">
                                      <p:cBhvr>
                                        <p:cTn id="30" dur="750" fill="hold"/>
                                        <p:tgtEl>
                                          <p:spTgt spid="100"/>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path" presetSubtype="0" accel="50000" decel="50000" fill="hold" nodeType="clickEffect">
                                  <p:stCondLst>
                                    <p:cond delay="0"/>
                                  </p:stCondLst>
                                  <p:childTnLst>
                                    <p:animMotion origin="layout" path="M 0.491992 -0.228819 L 0.368461 -0.076128" pathEditMode="relative">
                                      <p:cBhvr>
                                        <p:cTn id="34" dur="750" fill="hold"/>
                                        <p:tgtEl>
                                          <p:spTgt spid="100"/>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1" presetClass="path" presetSubtype="0" accel="50000" decel="50000" fill="hold" nodeType="clickEffect">
                                  <p:stCondLst>
                                    <p:cond delay="0"/>
                                  </p:stCondLst>
                                  <p:childTnLst>
                                    <p:animMotion origin="layout" path="M 0.368461 -0.076128 L 0.421830 0.068048" pathEditMode="relative">
                                      <p:cBhvr>
                                        <p:cTn id="38" dur="750" fill="hold"/>
                                        <p:tgtEl>
                                          <p:spTgt spid="100"/>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1" presetClass="path" presetSubtype="0" accel="50000" decel="50000" fill="hold" nodeType="clickEffect">
                                  <p:stCondLst>
                                    <p:cond delay="0"/>
                                  </p:stCondLst>
                                  <p:childTnLst>
                                    <p:animMotion origin="layout" path="M 0.421830 0.068048 L 0.355257 0.193830" pathEditMode="relative">
                                      <p:cBhvr>
                                        <p:cTn id="42" dur="750" fill="hold"/>
                                        <p:tgtEl>
                                          <p:spTgt spid="100"/>
                                        </p:tgtEl>
                                        <p:attrNameLst>
                                          <p:attrName>ppt_x</p:attrName>
                                          <p:attrName>ppt_y</p:attrName>
                                        </p:attrNameLst>
                                      </p:cBhvr>
                                    </p:animMotion>
                                  </p:childTnLst>
                                </p:cTn>
                              </p:par>
                            </p:childTnLst>
                          </p:cTn>
                        </p:par>
                        <p:par>
                          <p:cTn id="43" fill="hold">
                            <p:stCondLst>
                              <p:cond delay="750"/>
                            </p:stCondLst>
                            <p:childTnLst>
                              <p:par>
                                <p:cTn id="44" presetID="22" presetClass="entr" presetSubtype="1" fill="hold" grpId="0" nodeType="afterEffect">
                                  <p:stCondLst>
                                    <p:cond delay="0"/>
                                  </p:stCondLst>
                                  <p:iterate>
                                    <p:tmAbs val="0"/>
                                  </p:iterate>
                                  <p:childTnLst>
                                    <p:set>
                                      <p:cBhvr>
                                        <p:cTn id="45" fill="hold"/>
                                        <p:tgtEl>
                                          <p:spTgt spid="101"/>
                                        </p:tgtEl>
                                        <p:attrNameLst>
                                          <p:attrName>style.visibility</p:attrName>
                                        </p:attrNameLst>
                                      </p:cBhvr>
                                      <p:to>
                                        <p:strVal val="visible"/>
                                      </p:to>
                                    </p:set>
                                    <p:animEffect transition="in" filter="wipe(up)">
                                      <p:cBhvr>
                                        <p:cTn id="46" dur="500"/>
                                        <p:tgtEl>
                                          <p:spTgt spid="101"/>
                                        </p:tgtEl>
                                      </p:cBhvr>
                                    </p:animEffect>
                                  </p:childTnLst>
                                </p:cTn>
                              </p:par>
                            </p:childTnLst>
                          </p:cTn>
                        </p:par>
                        <p:par>
                          <p:cTn id="47" fill="hold">
                            <p:stCondLst>
                              <p:cond delay="1250"/>
                            </p:stCondLst>
                            <p:childTnLst>
                              <p:par>
                                <p:cTn id="48" presetID="22" presetClass="entr" presetSubtype="4" fill="hold" grpId="0" nodeType="afterEffect">
                                  <p:stCondLst>
                                    <p:cond delay="0"/>
                                  </p:stCondLst>
                                  <p:iterate>
                                    <p:tmAbs val="0"/>
                                  </p:iterate>
                                  <p:childTnLst>
                                    <p:set>
                                      <p:cBhvr>
                                        <p:cTn id="49" fill="hold"/>
                                        <p:tgtEl>
                                          <p:spTgt spid="102"/>
                                        </p:tgtEl>
                                        <p:attrNameLst>
                                          <p:attrName>style.visibility</p:attrName>
                                        </p:attrNameLst>
                                      </p:cBhvr>
                                      <p:to>
                                        <p:strVal val="visible"/>
                                      </p:to>
                                    </p:set>
                                    <p:animEffect transition="in" filter="wipe(down)">
                                      <p:cBhvr>
                                        <p:cTn id="50"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advAuto="0"/>
      <p:bldP spid="97" grpId="0" animBg="1" advAuto="0"/>
      <p:bldP spid="98" grpId="0" build="p" bldLvl="5" animBg="1" advAuto="0"/>
      <p:bldP spid="99" grpId="0" animBg="1" advAuto="0"/>
      <p:bldP spid="100" grpId="0" animBg="1" advAuto="0"/>
      <p:bldP spid="10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p:cNvSpPr/>
          <p:nvPr/>
        </p:nvSpPr>
        <p:spPr>
          <a:xfrm>
            <a:off x="152400" y="2425701"/>
            <a:ext cx="11832432" cy="10229596"/>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07" name="BinarySearchTree Restrictions"/>
          <p:cNvSpPr txBox="1">
            <a:spLocks noGrp="1"/>
          </p:cNvSpPr>
          <p:nvPr>
            <p:ph type="title"/>
          </p:nvPr>
        </p:nvSpPr>
        <p:spPr>
          <a:prstGeom prst="rect">
            <a:avLst/>
          </a:prstGeom>
        </p:spPr>
        <p:txBody>
          <a:bodyPr/>
          <a:lstStyle/>
          <a:p>
            <a:r>
              <a:t>BinarySearchTree Restrictions</a:t>
            </a:r>
          </a:p>
        </p:txBody>
      </p:sp>
      <p:sp>
        <p:nvSpPr>
          <p:cNvPr id="108" name="“Disable” any methods that could change the value in a node"/>
          <p:cNvSpPr txBox="1">
            <a:spLocks noGrp="1"/>
          </p:cNvSpPr>
          <p:nvPr>
            <p:ph type="body" sz="quarter" idx="1"/>
          </p:nvPr>
        </p:nvSpPr>
        <p:spPr>
          <a:xfrm>
            <a:off x="12192000" y="2400300"/>
            <a:ext cx="11975108" cy="5257800"/>
          </a:xfrm>
          <a:prstGeom prst="rect">
            <a:avLst/>
          </a:prstGeom>
        </p:spPr>
        <p:txBody>
          <a:bodyPr/>
          <a:lstStyle>
            <a:lvl1pPr>
              <a:buBlip>
                <a:blip r:embed="rId2"/>
              </a:buBlip>
              <a:defRPr sz="5000"/>
            </a:lvl1pPr>
          </a:lstStyle>
          <a:p>
            <a:r>
              <a:t>“Disable” any methods that could change the value in a node</a:t>
            </a:r>
          </a:p>
        </p:txBody>
      </p:sp>
      <p:sp>
        <p:nvSpPr>
          <p:cNvPr id="109" name="Rectangle"/>
          <p:cNvSpPr/>
          <p:nvPr/>
        </p:nvSpPr>
        <p:spPr>
          <a:xfrm>
            <a:off x="12354520" y="4419600"/>
            <a:ext cx="11832432" cy="35560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0" name="template&lt;class ItemType&gt;…"/>
          <p:cNvSpPr/>
          <p:nvPr/>
        </p:nvSpPr>
        <p:spPr>
          <a:xfrm>
            <a:off x="12408892" y="4552950"/>
            <a:ext cx="11975108" cy="29311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14300" tIns="114300" rIns="114300" bIns="114300">
            <a:spAutoFit/>
          </a:bodyPr>
          <a:lstStyle/>
          <a:p>
            <a:pPr algn="l" defTabSz="685800">
              <a:lnSpc>
                <a:spcPct val="110000"/>
              </a:lnSpc>
              <a:tabLst>
                <a:tab pos="368300" algn="l"/>
              </a:tabLst>
              <a:defRPr sz="24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a:solidFill>
                  <a:srgbClr val="AD3DA4"/>
                </a:solidFill>
              </a:rPr>
              <a:t>void</a:t>
            </a:r>
            <a:r>
              <a:t> </a:t>
            </a:r>
            <a:r>
              <a:rPr>
                <a:solidFill>
                  <a:srgbClr val="23575C"/>
                </a:solidFill>
              </a:rPr>
              <a:t>BinarySearchTree</a:t>
            </a:r>
            <a:r>
              <a:t>&lt;ItemType&gt;::</a:t>
            </a:r>
          </a:p>
          <a:p>
            <a:pPr lvl="3" indent="1371600"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rPr>
                <a:solidFill>
                  <a:srgbClr val="047CB0"/>
                </a:solidFill>
              </a:rPr>
              <a:t>setRootData</a:t>
            </a:r>
            <a:r>
              <a:t>(</a:t>
            </a:r>
            <a:r>
              <a:rPr>
                <a:solidFill>
                  <a:srgbClr val="AD3DA4"/>
                </a:solidFill>
              </a:rPr>
              <a:t>const</a:t>
            </a:r>
            <a:r>
              <a:t> ItemType&amp; newItem)</a:t>
            </a:r>
          </a:p>
          <a:p>
            <a:pPr algn="l" defTabSz="297179">
              <a:lnSpc>
                <a:spcPct val="110000"/>
              </a:lnSpc>
              <a:tabLst>
                <a:tab pos="292100" algn="l"/>
              </a:tabLst>
              <a:defRPr sz="2400" b="1">
                <a:solidFill>
                  <a:srgbClr val="000000">
                    <a:alpha val="85000"/>
                  </a:srgbClr>
                </a:solidFill>
                <a:latin typeface="Menlo Regular"/>
                <a:ea typeface="Menlo Regular"/>
                <a:cs typeface="Menlo Regular"/>
                <a:sym typeface="Menlo Regular"/>
              </a:defRPr>
            </a:pPr>
            <a:r>
              <a:t>{</a:t>
            </a:r>
          </a:p>
          <a:p>
            <a:pPr algn="l" defTabSz="297179">
              <a:lnSpc>
                <a:spcPct val="110000"/>
              </a:lnSpc>
              <a:tabLst>
                <a:tab pos="292100" algn="l"/>
              </a:tabLst>
              <a:defRPr sz="2400" b="1">
                <a:solidFill>
                  <a:srgbClr val="D61E00"/>
                </a:solidFill>
                <a:latin typeface="Menlo Regular"/>
                <a:ea typeface="Menlo Regular"/>
                <a:cs typeface="Menlo Regular"/>
                <a:sym typeface="Menlo Regular"/>
              </a:defRPr>
            </a:pPr>
            <a:r>
              <a:rPr>
                <a:solidFill>
                  <a:srgbClr val="000000">
                    <a:alpha val="85000"/>
                  </a:srgbClr>
                </a:solidFill>
              </a:rPr>
              <a:t>   </a:t>
            </a:r>
            <a:r>
              <a:rPr>
                <a:solidFill>
                  <a:srgbClr val="AD3DA4"/>
                </a:solidFill>
              </a:rPr>
              <a:t>throw</a:t>
            </a:r>
            <a:r>
              <a:rPr>
                <a:solidFill>
                  <a:srgbClr val="000000">
                    <a:alpha val="85000"/>
                  </a:srgbClr>
                </a:solidFill>
              </a:rPr>
              <a:t> </a:t>
            </a:r>
            <a:r>
              <a:rPr>
                <a:solidFill>
                  <a:srgbClr val="23575C"/>
                </a:solidFill>
              </a:rPr>
              <a:t>PrecondViolatedExcept</a:t>
            </a:r>
            <a:r>
              <a:rPr>
                <a:solidFill>
                  <a:srgbClr val="000000">
                    <a:alpha val="85000"/>
                  </a:srgbClr>
                </a:solidFill>
              </a:rPr>
              <a:t>(</a:t>
            </a:r>
            <a:r>
              <a:t>"Cannot change root in a BST!"</a:t>
            </a:r>
            <a:r>
              <a:rPr>
                <a:solidFill>
                  <a:srgbClr val="000000">
                    <a:alpha val="85000"/>
                  </a:srgbClr>
                </a:solidFill>
              </a:rPr>
              <a:t>);</a:t>
            </a:r>
          </a:p>
          <a:p>
            <a:pPr algn="l" defTabSz="297179">
              <a:lnSpc>
                <a:spcPct val="110000"/>
              </a:lnSpc>
              <a:tabLst>
                <a:tab pos="292100" algn="l"/>
              </a:tabLst>
              <a:defRPr sz="2400" b="1">
                <a:solidFill>
                  <a:srgbClr val="2D8504"/>
                </a:solidFill>
                <a:latin typeface="Menlo Regular"/>
                <a:ea typeface="Menlo Regular"/>
                <a:cs typeface="Menlo Regular"/>
                <a:sym typeface="Menlo Regular"/>
              </a:defRPr>
            </a:pPr>
            <a:r>
              <a:rPr>
                <a:solidFill>
                  <a:srgbClr val="000000">
                    <a:alpha val="85000"/>
                  </a:srgbClr>
                </a:solidFill>
              </a:rPr>
              <a:t>}  </a:t>
            </a:r>
            <a:r>
              <a:t>// end setRootData</a:t>
            </a:r>
          </a:p>
        </p:txBody>
      </p:sp>
      <p:sp>
        <p:nvSpPr>
          <p:cNvPr id="111" name="#ifndef BINARY_TREE_INTERFACE_…"/>
          <p:cNvSpPr txBox="1"/>
          <p:nvPr/>
        </p:nvSpPr>
        <p:spPr>
          <a:xfrm>
            <a:off x="361950" y="3169056"/>
            <a:ext cx="7418698" cy="96334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p>
            <a:pPr algn="l" defTabSz="297179">
              <a:tabLst>
                <a:tab pos="292100" algn="l"/>
              </a:tabLst>
              <a:defRPr sz="2400" b="1">
                <a:solidFill>
                  <a:srgbClr val="78492A"/>
                </a:solidFill>
                <a:latin typeface="Menlo Regular"/>
                <a:ea typeface="Menlo Regular"/>
                <a:cs typeface="Menlo Regular"/>
                <a:sym typeface="Menlo Regular"/>
              </a:defRPr>
            </a:pPr>
            <a:r>
              <a:rPr sz="2200" dirty="0"/>
              <a:t>#</a:t>
            </a:r>
            <a:r>
              <a:rPr sz="2200" dirty="0" err="1"/>
              <a:t>ifndef</a:t>
            </a:r>
            <a:r>
              <a:rPr sz="2200" dirty="0"/>
              <a:t> BINARY_TREE_INTERFACE_</a:t>
            </a:r>
            <a:endParaRPr sz="2200" dirty="0">
              <a:solidFill>
                <a:srgbClr val="000000">
                  <a:alpha val="85000"/>
                </a:srgbClr>
              </a:solidFill>
            </a:endParaRPr>
          </a:p>
          <a:p>
            <a:pPr algn="l" defTabSz="297179">
              <a:tabLst>
                <a:tab pos="292100" algn="l"/>
              </a:tabLst>
              <a:defRPr sz="2400" b="1">
                <a:solidFill>
                  <a:srgbClr val="78492A"/>
                </a:solidFill>
                <a:latin typeface="Menlo Regular"/>
                <a:ea typeface="Menlo Regular"/>
                <a:cs typeface="Menlo Regular"/>
                <a:sym typeface="Menlo Regular"/>
              </a:defRPr>
            </a:pPr>
            <a:r>
              <a:rPr sz="2200" dirty="0"/>
              <a:t>#define BINARY_TREE_INTERFACE_</a:t>
            </a:r>
            <a:endParaRPr sz="2200" dirty="0">
              <a:solidFill>
                <a:srgbClr val="000000">
                  <a:alpha val="85000"/>
                </a:srgbClr>
              </a:solidFill>
            </a:endParaRPr>
          </a:p>
          <a:p>
            <a:pPr algn="l" defTabSz="297179">
              <a:tabLst>
                <a:tab pos="292100" algn="l"/>
              </a:tabLst>
              <a:defRPr sz="2400" b="1">
                <a:solidFill>
                  <a:srgbClr val="000000">
                    <a:alpha val="85000"/>
                  </a:srgbClr>
                </a:solidFill>
                <a:latin typeface="Menlo Regular"/>
                <a:ea typeface="Menlo Regular"/>
                <a:cs typeface="Menlo Regular"/>
                <a:sym typeface="Menlo Regular"/>
              </a:defRPr>
            </a:pPr>
            <a:endParaRPr sz="2200" dirty="0">
              <a:solidFill>
                <a:srgbClr val="000000">
                  <a:alpha val="85000"/>
                </a:srgbClr>
              </a:solidFill>
            </a:endParaRPr>
          </a:p>
          <a:p>
            <a:pPr algn="l" defTabSz="297179">
              <a:tabLst>
                <a:tab pos="292100" algn="l"/>
              </a:tabLst>
              <a:defRPr sz="2400" b="1">
                <a:solidFill>
                  <a:srgbClr val="D61E00"/>
                </a:solidFill>
                <a:latin typeface="Menlo Regular"/>
                <a:ea typeface="Menlo Regular"/>
                <a:cs typeface="Menlo Regular"/>
                <a:sym typeface="Menlo Regular"/>
              </a:defRPr>
            </a:pPr>
            <a:r>
              <a:rPr sz="2200" dirty="0">
                <a:solidFill>
                  <a:srgbClr val="78492A"/>
                </a:solidFill>
              </a:rPr>
              <a:t>#include </a:t>
            </a:r>
            <a:r>
              <a:rPr sz="2200" dirty="0"/>
              <a:t>"</a:t>
            </a:r>
            <a:r>
              <a:rPr sz="2200" dirty="0" err="1"/>
              <a:t>NotFoundException.h</a:t>
            </a:r>
            <a:r>
              <a:rPr sz="2200" dirty="0"/>
              <a:t>"</a:t>
            </a:r>
            <a:endParaRPr sz="2200" dirty="0">
              <a:solidFill>
                <a:srgbClr val="000000">
                  <a:alpha val="85000"/>
                </a:srgbClr>
              </a:solidFill>
            </a:endParaRPr>
          </a:p>
          <a:p>
            <a:pPr algn="l" defTabSz="297179">
              <a:tabLst>
                <a:tab pos="292100" algn="l"/>
              </a:tabLst>
              <a:defRPr sz="2400" b="1">
                <a:solidFill>
                  <a:srgbClr val="000000">
                    <a:alpha val="85000"/>
                  </a:srgbClr>
                </a:solidFill>
                <a:latin typeface="Menlo Regular"/>
                <a:ea typeface="Menlo Regular"/>
                <a:cs typeface="Menlo Regular"/>
                <a:sym typeface="Menlo Regular"/>
              </a:defRPr>
            </a:pPr>
            <a:endParaRPr sz="2200" dirty="0">
              <a:solidFill>
                <a:srgbClr val="000000">
                  <a:alpha val="85000"/>
                </a:srgbClr>
              </a:solidFill>
            </a:endParaRP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AD3DA4"/>
                </a:solidFill>
              </a:rPr>
              <a:t>template</a:t>
            </a:r>
            <a:r>
              <a:rPr sz="2200" dirty="0"/>
              <a:t>&lt;</a:t>
            </a:r>
            <a:r>
              <a:rPr sz="2200" dirty="0">
                <a:solidFill>
                  <a:srgbClr val="AD3DA4"/>
                </a:solidFill>
              </a:rPr>
              <a:t>class</a:t>
            </a:r>
            <a:r>
              <a:rPr sz="2200" dirty="0"/>
              <a:t> ItemType&gt;</a:t>
            </a:r>
          </a:p>
          <a:p>
            <a:pPr algn="l" defTabSz="297179">
              <a:tabLst>
                <a:tab pos="292100" algn="l"/>
              </a:tabLst>
              <a:defRPr sz="2400" b="1">
                <a:solidFill>
                  <a:srgbClr val="03638C"/>
                </a:solidFill>
                <a:latin typeface="Menlo Regular"/>
                <a:ea typeface="Menlo Regular"/>
                <a:cs typeface="Menlo Regular"/>
                <a:sym typeface="Menlo Regular"/>
              </a:defRPr>
            </a:pPr>
            <a:r>
              <a:rPr sz="2200" dirty="0">
                <a:solidFill>
                  <a:srgbClr val="AD3DA4"/>
                </a:solidFill>
              </a:rPr>
              <a:t>class</a:t>
            </a:r>
            <a:r>
              <a:rPr sz="2200" dirty="0">
                <a:solidFill>
                  <a:srgbClr val="000000">
                    <a:alpha val="85000"/>
                  </a:srgbClr>
                </a:solidFill>
              </a:rPr>
              <a:t> </a:t>
            </a:r>
            <a:r>
              <a:rPr sz="2200" dirty="0" err="1"/>
              <a:t>BinaryTreeInterface</a:t>
            </a:r>
            <a:endParaRPr sz="2200" dirty="0">
              <a:solidFill>
                <a:srgbClr val="000000">
                  <a:alpha val="85000"/>
                </a:srgbClr>
              </a:solidFill>
            </a:endParaRP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a:t>
            </a:r>
          </a:p>
          <a:p>
            <a:pPr algn="l" defTabSz="297179">
              <a:tabLst>
                <a:tab pos="292100" algn="l"/>
              </a:tabLst>
              <a:defRPr sz="2400" b="1">
                <a:solidFill>
                  <a:srgbClr val="AD3DA4"/>
                </a:solidFill>
                <a:latin typeface="Menlo Regular"/>
                <a:ea typeface="Menlo Regular"/>
                <a:cs typeface="Menlo Regular"/>
                <a:sym typeface="Menlo Regular"/>
              </a:defRPr>
            </a:pPr>
            <a:r>
              <a:rPr sz="2200" dirty="0"/>
              <a:t>public</a:t>
            </a:r>
            <a:r>
              <a:rPr sz="2200" dirty="0">
                <a:solidFill>
                  <a:srgbClr val="000000">
                    <a:alpha val="85000"/>
                  </a:srgbClr>
                </a:solidFill>
              </a:rPr>
              <a:t>:</a:t>
            </a:r>
          </a:p>
          <a:p>
            <a:pPr algn="l" defTabSz="297179">
              <a:tabLst>
                <a:tab pos="292100" algn="l"/>
              </a:tabLst>
              <a:defRPr sz="2400" b="1">
                <a:solidFill>
                  <a:srgbClr val="AD3DA4"/>
                </a:solidFill>
                <a:latin typeface="Menlo Regular"/>
                <a:ea typeface="Menlo Regular"/>
                <a:cs typeface="Menlo Regular"/>
                <a:sym typeface="Menlo Regular"/>
              </a:defRPr>
            </a:pPr>
            <a:r>
              <a:rPr sz="2200" dirty="0">
                <a:solidFill>
                  <a:srgbClr val="000000">
                    <a:alpha val="85000"/>
                  </a:srgbClr>
                </a:solidFill>
              </a:rPr>
              <a:t>  </a:t>
            </a:r>
            <a:r>
              <a:rPr sz="2200" dirty="0"/>
              <a:t>virtual</a:t>
            </a:r>
            <a:r>
              <a:rPr sz="2200" dirty="0">
                <a:solidFill>
                  <a:srgbClr val="000000">
                    <a:alpha val="85000"/>
                  </a:srgbClr>
                </a:solidFill>
              </a:rPr>
              <a:t> </a:t>
            </a:r>
            <a:r>
              <a:rPr sz="2200" dirty="0"/>
              <a:t>bool</a:t>
            </a:r>
            <a:r>
              <a:rPr sz="2200" dirty="0">
                <a:solidFill>
                  <a:srgbClr val="000000">
                    <a:alpha val="85000"/>
                  </a:srgbClr>
                </a:solidFill>
              </a:rPr>
              <a:t> </a:t>
            </a:r>
            <a:r>
              <a:rPr sz="2200" dirty="0" err="1">
                <a:solidFill>
                  <a:srgbClr val="047CB0"/>
                </a:solidFill>
              </a:rPr>
              <a:t>isEmpty</a:t>
            </a:r>
            <a:r>
              <a:rPr sz="2200" dirty="0">
                <a:solidFill>
                  <a:srgbClr val="000000">
                    <a:alpha val="85000"/>
                  </a:srgbClr>
                </a:solidFill>
              </a:rPr>
              <a:t>() </a:t>
            </a:r>
            <a:r>
              <a:rPr sz="2200" dirty="0"/>
              <a:t>const</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a:t>
            </a:r>
          </a:p>
          <a:p>
            <a:pPr algn="l" defTabSz="297179">
              <a:tabLst>
                <a:tab pos="292100" algn="l"/>
              </a:tabLst>
              <a:defRPr sz="2400" b="1">
                <a:solidFill>
                  <a:srgbClr val="047CB0"/>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virtual</a:t>
            </a:r>
            <a:r>
              <a:rPr sz="2200" dirty="0">
                <a:solidFill>
                  <a:srgbClr val="000000">
                    <a:alpha val="85000"/>
                  </a:srgbClr>
                </a:solidFill>
              </a:rPr>
              <a:t> </a:t>
            </a:r>
            <a:r>
              <a:rPr sz="2200" dirty="0">
                <a:solidFill>
                  <a:srgbClr val="AD3DA4"/>
                </a:solidFill>
              </a:rPr>
              <a:t>int</a:t>
            </a:r>
            <a:r>
              <a:rPr sz="2200" dirty="0">
                <a:solidFill>
                  <a:srgbClr val="000000">
                    <a:alpha val="85000"/>
                  </a:srgbClr>
                </a:solidFill>
              </a:rPr>
              <a:t> </a:t>
            </a:r>
            <a:r>
              <a:rPr sz="2200" dirty="0" err="1"/>
              <a:t>getHeight</a:t>
            </a:r>
            <a:r>
              <a:rPr sz="2200" dirty="0">
                <a:solidFill>
                  <a:srgbClr val="000000">
                    <a:alpha val="85000"/>
                  </a:srgbClr>
                </a:solidFill>
              </a:rPr>
              <a:t>() </a:t>
            </a:r>
            <a:r>
              <a:rPr sz="2200" dirty="0">
                <a:solidFill>
                  <a:srgbClr val="AD3DA4"/>
                </a:solidFill>
              </a:rPr>
              <a:t>const</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a:t>
            </a:r>
          </a:p>
          <a:p>
            <a:pPr algn="l" defTabSz="297179">
              <a:tabLst>
                <a:tab pos="292100" algn="l"/>
              </a:tabLst>
              <a:defRPr sz="2400" b="1">
                <a:solidFill>
                  <a:srgbClr val="047CB0"/>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virtual</a:t>
            </a:r>
            <a:r>
              <a:rPr sz="2200" dirty="0">
                <a:solidFill>
                  <a:srgbClr val="000000">
                    <a:alpha val="85000"/>
                  </a:srgbClr>
                </a:solidFill>
              </a:rPr>
              <a:t> </a:t>
            </a:r>
            <a:r>
              <a:rPr sz="2200" dirty="0">
                <a:solidFill>
                  <a:srgbClr val="AD3DA4"/>
                </a:solidFill>
              </a:rPr>
              <a:t>int</a:t>
            </a:r>
            <a:r>
              <a:rPr sz="2200" dirty="0">
                <a:solidFill>
                  <a:srgbClr val="000000">
                    <a:alpha val="85000"/>
                  </a:srgbClr>
                </a:solidFill>
              </a:rPr>
              <a:t> </a:t>
            </a:r>
            <a:r>
              <a:rPr sz="2200" dirty="0" err="1"/>
              <a:t>getNumberOfNodes</a:t>
            </a:r>
            <a:r>
              <a:rPr sz="2200" dirty="0">
                <a:solidFill>
                  <a:srgbClr val="000000">
                    <a:alpha val="85000"/>
                  </a:srgbClr>
                </a:solidFill>
              </a:rPr>
              <a:t>() </a:t>
            </a:r>
            <a:r>
              <a:rPr sz="2200" dirty="0">
                <a:solidFill>
                  <a:srgbClr val="AD3DA4"/>
                </a:solidFill>
              </a:rPr>
              <a:t>const</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a:t>
            </a:r>
          </a:p>
          <a:p>
            <a:pPr algn="l" defTabSz="297179">
              <a:tabLst>
                <a:tab pos="292100" algn="l"/>
              </a:tabLst>
              <a:defRPr sz="2400" b="1">
                <a:solidFill>
                  <a:srgbClr val="047CB0"/>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virtual</a:t>
            </a:r>
            <a:r>
              <a:rPr sz="2200" dirty="0">
                <a:solidFill>
                  <a:srgbClr val="000000">
                    <a:alpha val="85000"/>
                  </a:srgbClr>
                </a:solidFill>
              </a:rPr>
              <a:t> ItemType </a:t>
            </a:r>
            <a:r>
              <a:rPr sz="2200" dirty="0" err="1"/>
              <a:t>getRootData</a:t>
            </a:r>
            <a:r>
              <a:rPr sz="2200" dirty="0">
                <a:solidFill>
                  <a:srgbClr val="000000">
                    <a:alpha val="85000"/>
                  </a:srgbClr>
                </a:solidFill>
              </a:rPr>
              <a:t>() </a:t>
            </a:r>
            <a:r>
              <a:rPr sz="2200" dirty="0">
                <a:solidFill>
                  <a:srgbClr val="AD3DA4"/>
                </a:solidFill>
              </a:rPr>
              <a:t>const</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a:t>
            </a: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virtual</a:t>
            </a:r>
            <a:r>
              <a:rPr sz="2200" dirty="0"/>
              <a:t> </a:t>
            </a:r>
            <a:r>
              <a:rPr sz="2200" dirty="0">
                <a:solidFill>
                  <a:srgbClr val="AD3DA4"/>
                </a:solidFill>
              </a:rPr>
              <a:t>void</a:t>
            </a:r>
            <a:r>
              <a:rPr sz="2200" dirty="0"/>
              <a:t> </a:t>
            </a:r>
            <a:r>
              <a:rPr sz="2200" dirty="0" err="1">
                <a:solidFill>
                  <a:srgbClr val="047CB0"/>
                </a:solidFill>
              </a:rPr>
              <a:t>setRootData</a:t>
            </a:r>
            <a:r>
              <a:rPr sz="2200" dirty="0"/>
              <a:t>(</a:t>
            </a:r>
            <a:r>
              <a:rPr sz="2200" dirty="0">
                <a:solidFill>
                  <a:srgbClr val="AD3DA4"/>
                </a:solidFill>
              </a:rPr>
              <a:t>const</a:t>
            </a:r>
            <a:r>
              <a:rPr sz="2200" dirty="0"/>
              <a:t> ItemType&amp; </a:t>
            </a:r>
            <a:r>
              <a:rPr sz="2200" dirty="0" err="1"/>
              <a:t>someItem</a:t>
            </a:r>
            <a:r>
              <a:rPr sz="2200" dirty="0"/>
              <a:t>) = </a:t>
            </a:r>
            <a:r>
              <a:rPr sz="2200" dirty="0">
                <a:solidFill>
                  <a:srgbClr val="272AD8"/>
                </a:solidFill>
              </a:rPr>
              <a:t>0</a:t>
            </a:r>
            <a:r>
              <a:rPr sz="2200" dirty="0"/>
              <a:t>;</a:t>
            </a: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virtual</a:t>
            </a:r>
            <a:r>
              <a:rPr sz="2200" dirty="0"/>
              <a:t> </a:t>
            </a:r>
            <a:r>
              <a:rPr sz="2200" dirty="0">
                <a:solidFill>
                  <a:srgbClr val="AD3DA4"/>
                </a:solidFill>
              </a:rPr>
              <a:t>bool</a:t>
            </a:r>
            <a:r>
              <a:rPr sz="2200" dirty="0"/>
              <a:t> </a:t>
            </a:r>
            <a:r>
              <a:rPr sz="2200" dirty="0">
                <a:solidFill>
                  <a:srgbClr val="047CB0"/>
                </a:solidFill>
              </a:rPr>
              <a:t>add</a:t>
            </a:r>
            <a:r>
              <a:rPr sz="2200" dirty="0"/>
              <a:t>(</a:t>
            </a:r>
            <a:r>
              <a:rPr sz="2200" dirty="0">
                <a:solidFill>
                  <a:srgbClr val="AD3DA4"/>
                </a:solidFill>
              </a:rPr>
              <a:t>const</a:t>
            </a:r>
            <a:r>
              <a:rPr sz="2200" dirty="0"/>
              <a:t> ItemType&amp; </a:t>
            </a:r>
            <a:r>
              <a:rPr sz="2200" dirty="0" err="1"/>
              <a:t>someItem</a:t>
            </a:r>
            <a:r>
              <a:rPr sz="2200" dirty="0"/>
              <a:t>) = </a:t>
            </a:r>
            <a:r>
              <a:rPr sz="2200" dirty="0">
                <a:solidFill>
                  <a:srgbClr val="272AD8"/>
                </a:solidFill>
              </a:rPr>
              <a:t>0</a:t>
            </a:r>
            <a:r>
              <a:rPr sz="2200" dirty="0"/>
              <a:t>;</a:t>
            </a: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virtual</a:t>
            </a:r>
            <a:r>
              <a:rPr sz="2200" dirty="0"/>
              <a:t> </a:t>
            </a:r>
            <a:r>
              <a:rPr sz="2200" dirty="0">
                <a:solidFill>
                  <a:srgbClr val="AD3DA4"/>
                </a:solidFill>
              </a:rPr>
              <a:t>bool</a:t>
            </a:r>
            <a:r>
              <a:rPr sz="2200" dirty="0"/>
              <a:t> </a:t>
            </a:r>
            <a:r>
              <a:rPr sz="2200" dirty="0">
                <a:solidFill>
                  <a:srgbClr val="047CB0"/>
                </a:solidFill>
              </a:rPr>
              <a:t>remove</a:t>
            </a:r>
            <a:r>
              <a:rPr sz="2200" dirty="0"/>
              <a:t>(</a:t>
            </a:r>
            <a:r>
              <a:rPr sz="2200" dirty="0">
                <a:solidFill>
                  <a:srgbClr val="AD3DA4"/>
                </a:solidFill>
              </a:rPr>
              <a:t>const</a:t>
            </a:r>
            <a:r>
              <a:rPr sz="2200" dirty="0"/>
              <a:t> ItemType&amp; target) = </a:t>
            </a:r>
            <a:r>
              <a:rPr sz="2200" dirty="0">
                <a:solidFill>
                  <a:srgbClr val="272AD8"/>
                </a:solidFill>
              </a:rPr>
              <a:t>0</a:t>
            </a:r>
            <a:r>
              <a:rPr sz="2200" dirty="0"/>
              <a:t>;</a:t>
            </a:r>
          </a:p>
          <a:p>
            <a:pPr algn="l" defTabSz="297179">
              <a:tabLst>
                <a:tab pos="292100" algn="l"/>
              </a:tabLst>
              <a:defRPr sz="2400" b="1">
                <a:solidFill>
                  <a:srgbClr val="AD3DA4"/>
                </a:solidFill>
                <a:latin typeface="Menlo Regular"/>
                <a:ea typeface="Menlo Regular"/>
                <a:cs typeface="Menlo Regular"/>
                <a:sym typeface="Menlo Regular"/>
              </a:defRPr>
            </a:pPr>
            <a:r>
              <a:rPr sz="2200" dirty="0">
                <a:solidFill>
                  <a:srgbClr val="000000">
                    <a:alpha val="85000"/>
                  </a:srgbClr>
                </a:solidFill>
              </a:rPr>
              <a:t>  </a:t>
            </a:r>
            <a:r>
              <a:rPr sz="2200" dirty="0"/>
              <a:t>virtual</a:t>
            </a:r>
            <a:r>
              <a:rPr sz="2200" dirty="0">
                <a:solidFill>
                  <a:srgbClr val="000000">
                    <a:alpha val="85000"/>
                  </a:srgbClr>
                </a:solidFill>
              </a:rPr>
              <a:t> </a:t>
            </a:r>
            <a:r>
              <a:rPr sz="2200" dirty="0"/>
              <a:t>void</a:t>
            </a:r>
            <a:r>
              <a:rPr sz="2200" dirty="0">
                <a:solidFill>
                  <a:srgbClr val="000000">
                    <a:alpha val="85000"/>
                  </a:srgbClr>
                </a:solidFill>
              </a:rPr>
              <a:t> </a:t>
            </a:r>
            <a:r>
              <a:rPr sz="2200" dirty="0">
                <a:solidFill>
                  <a:srgbClr val="047CB0"/>
                </a:solidFill>
              </a:rPr>
              <a:t>clear</a:t>
            </a:r>
            <a:r>
              <a:rPr sz="2200" dirty="0">
                <a:solidFill>
                  <a:srgbClr val="000000">
                    <a:alpha val="85000"/>
                  </a:srgbClr>
                </a:solidFill>
              </a:rPr>
              <a:t>() = </a:t>
            </a:r>
            <a:r>
              <a:rPr sz="2200" dirty="0">
                <a:solidFill>
                  <a:srgbClr val="272AD8"/>
                </a:solidFill>
              </a:rPr>
              <a:t>0</a:t>
            </a:r>
            <a:r>
              <a:rPr sz="2200" dirty="0">
                <a:solidFill>
                  <a:srgbClr val="000000">
                    <a:alpha val="85000"/>
                  </a:srgbClr>
                </a:solidFill>
              </a:rPr>
              <a:t>;</a:t>
            </a: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virtual</a:t>
            </a:r>
            <a:r>
              <a:rPr sz="2200" dirty="0"/>
              <a:t> ItemType </a:t>
            </a:r>
            <a:r>
              <a:rPr sz="2200" dirty="0" err="1">
                <a:solidFill>
                  <a:srgbClr val="047CB0"/>
                </a:solidFill>
              </a:rPr>
              <a:t>getEntry</a:t>
            </a:r>
            <a:r>
              <a:rPr sz="2200" dirty="0"/>
              <a:t>(</a:t>
            </a:r>
            <a:r>
              <a:rPr sz="2200" dirty="0">
                <a:solidFill>
                  <a:srgbClr val="AD3DA4"/>
                </a:solidFill>
              </a:rPr>
              <a:t>const</a:t>
            </a:r>
            <a:r>
              <a:rPr sz="2200" dirty="0"/>
              <a:t> ItemType&amp; target) </a:t>
            </a:r>
            <a:r>
              <a:rPr sz="2200" dirty="0">
                <a:solidFill>
                  <a:srgbClr val="AD3DA4"/>
                </a:solidFill>
              </a:rPr>
              <a:t>const</a:t>
            </a:r>
            <a:r>
              <a:rPr sz="2200" dirty="0"/>
              <a:t> = </a:t>
            </a:r>
            <a:r>
              <a:rPr sz="2200" dirty="0">
                <a:solidFill>
                  <a:srgbClr val="272AD8"/>
                </a:solidFill>
              </a:rPr>
              <a:t>0</a:t>
            </a:r>
            <a:r>
              <a:rPr sz="2200" dirty="0"/>
              <a:t>;</a:t>
            </a: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virtual</a:t>
            </a:r>
            <a:r>
              <a:rPr sz="2200" dirty="0"/>
              <a:t> </a:t>
            </a:r>
            <a:r>
              <a:rPr sz="2200" dirty="0">
                <a:solidFill>
                  <a:srgbClr val="AD3DA4"/>
                </a:solidFill>
              </a:rPr>
              <a:t>bool</a:t>
            </a:r>
            <a:r>
              <a:rPr sz="2200" dirty="0"/>
              <a:t> </a:t>
            </a:r>
            <a:r>
              <a:rPr sz="2200" dirty="0">
                <a:solidFill>
                  <a:srgbClr val="047CB0"/>
                </a:solidFill>
              </a:rPr>
              <a:t>contains</a:t>
            </a:r>
            <a:r>
              <a:rPr sz="2200" dirty="0"/>
              <a:t>(</a:t>
            </a:r>
            <a:r>
              <a:rPr sz="2200" dirty="0">
                <a:solidFill>
                  <a:srgbClr val="AD3DA4"/>
                </a:solidFill>
              </a:rPr>
              <a:t>const</a:t>
            </a:r>
            <a:r>
              <a:rPr sz="2200" dirty="0"/>
              <a:t> ItemType&amp; target) </a:t>
            </a:r>
            <a:r>
              <a:rPr sz="2200" dirty="0">
                <a:solidFill>
                  <a:srgbClr val="AD3DA4"/>
                </a:solidFill>
              </a:rPr>
              <a:t>const</a:t>
            </a:r>
            <a:r>
              <a:rPr sz="2200" dirty="0"/>
              <a:t> = </a:t>
            </a:r>
            <a:r>
              <a:rPr sz="2200" dirty="0">
                <a:solidFill>
                  <a:srgbClr val="272AD8"/>
                </a:solidFill>
              </a:rPr>
              <a:t>0</a:t>
            </a:r>
            <a:r>
              <a:rPr sz="2200" dirty="0"/>
              <a:t>;</a:t>
            </a: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virtual</a:t>
            </a:r>
            <a:r>
              <a:rPr sz="2200" dirty="0"/>
              <a:t> </a:t>
            </a:r>
            <a:r>
              <a:rPr sz="2200" dirty="0">
                <a:solidFill>
                  <a:srgbClr val="AD3DA4"/>
                </a:solidFill>
              </a:rPr>
              <a:t>void</a:t>
            </a:r>
            <a:r>
              <a:rPr sz="2200" dirty="0"/>
              <a:t> </a:t>
            </a:r>
            <a:r>
              <a:rPr sz="2200" dirty="0" err="1">
                <a:solidFill>
                  <a:srgbClr val="047CB0"/>
                </a:solidFill>
              </a:rPr>
              <a:t>preorderTraverse</a:t>
            </a:r>
            <a:r>
              <a:rPr sz="2200" dirty="0"/>
              <a:t>(</a:t>
            </a:r>
          </a:p>
          <a:p>
            <a:pPr lvl="3" indent="1371600"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4B21B0"/>
                </a:solidFill>
              </a:rPr>
              <a:t>std</a:t>
            </a:r>
            <a:r>
              <a:rPr sz="2200" dirty="0"/>
              <a:t>::</a:t>
            </a:r>
            <a:r>
              <a:rPr sz="2200" dirty="0">
                <a:solidFill>
                  <a:srgbClr val="4B21B0"/>
                </a:solidFill>
              </a:rPr>
              <a:t>function</a:t>
            </a:r>
            <a:r>
              <a:rPr sz="2200" dirty="0"/>
              <a:t>&lt;</a:t>
            </a:r>
            <a:r>
              <a:rPr sz="2200" dirty="0">
                <a:solidFill>
                  <a:srgbClr val="AD3DA4"/>
                </a:solidFill>
              </a:rPr>
              <a:t>void</a:t>
            </a:r>
            <a:r>
              <a:rPr sz="2200" dirty="0"/>
              <a:t> (ItemType&amp;)&gt; visit) </a:t>
            </a:r>
            <a:r>
              <a:rPr sz="2200" dirty="0">
                <a:solidFill>
                  <a:srgbClr val="AD3DA4"/>
                </a:solidFill>
              </a:rPr>
              <a:t>const</a:t>
            </a:r>
            <a:r>
              <a:rPr sz="2200" dirty="0"/>
              <a:t> = </a:t>
            </a:r>
            <a:r>
              <a:rPr sz="2200" dirty="0">
                <a:solidFill>
                  <a:srgbClr val="272AD8"/>
                </a:solidFill>
              </a:rPr>
              <a:t>0</a:t>
            </a:r>
            <a:r>
              <a:rPr sz="2200" dirty="0"/>
              <a:t>;</a:t>
            </a: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virtual</a:t>
            </a:r>
            <a:r>
              <a:rPr sz="2200" dirty="0"/>
              <a:t> </a:t>
            </a:r>
            <a:r>
              <a:rPr sz="2200" dirty="0">
                <a:solidFill>
                  <a:srgbClr val="AD3DA4"/>
                </a:solidFill>
              </a:rPr>
              <a:t>void</a:t>
            </a:r>
            <a:r>
              <a:rPr sz="2200" dirty="0"/>
              <a:t> </a:t>
            </a:r>
            <a:r>
              <a:rPr sz="2200" dirty="0" err="1">
                <a:solidFill>
                  <a:srgbClr val="047CB0"/>
                </a:solidFill>
              </a:rPr>
              <a:t>inorderTraverse</a:t>
            </a:r>
            <a:r>
              <a:rPr sz="2200" dirty="0"/>
              <a:t>(</a:t>
            </a:r>
          </a:p>
          <a:p>
            <a:pPr lvl="3" indent="1371600"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4B21B0"/>
                </a:solidFill>
              </a:rPr>
              <a:t>std</a:t>
            </a:r>
            <a:r>
              <a:rPr sz="2200" dirty="0"/>
              <a:t>::</a:t>
            </a:r>
            <a:r>
              <a:rPr sz="2200" dirty="0">
                <a:solidFill>
                  <a:srgbClr val="4B21B0"/>
                </a:solidFill>
              </a:rPr>
              <a:t>function</a:t>
            </a:r>
            <a:r>
              <a:rPr sz="2200" dirty="0"/>
              <a:t>&lt;</a:t>
            </a:r>
            <a:r>
              <a:rPr sz="2200" dirty="0">
                <a:solidFill>
                  <a:srgbClr val="AD3DA4"/>
                </a:solidFill>
              </a:rPr>
              <a:t>void</a:t>
            </a:r>
            <a:r>
              <a:rPr sz="2200" dirty="0"/>
              <a:t> (ItemType&amp;)&gt; visit) </a:t>
            </a:r>
            <a:r>
              <a:rPr sz="2200" dirty="0">
                <a:solidFill>
                  <a:srgbClr val="AD3DA4"/>
                </a:solidFill>
              </a:rPr>
              <a:t>const</a:t>
            </a:r>
            <a:r>
              <a:rPr sz="2200" dirty="0"/>
              <a:t> = </a:t>
            </a:r>
            <a:r>
              <a:rPr sz="2200" dirty="0">
                <a:solidFill>
                  <a:srgbClr val="272AD8"/>
                </a:solidFill>
              </a:rPr>
              <a:t>0</a:t>
            </a:r>
            <a:r>
              <a:rPr sz="2200" dirty="0"/>
              <a:t>;</a:t>
            </a:r>
          </a:p>
          <a:p>
            <a:pPr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t>  </a:t>
            </a:r>
            <a:r>
              <a:rPr sz="2200" dirty="0">
                <a:solidFill>
                  <a:srgbClr val="AD3DA4"/>
                </a:solidFill>
              </a:rPr>
              <a:t>virtual</a:t>
            </a:r>
            <a:r>
              <a:rPr sz="2200" dirty="0"/>
              <a:t> </a:t>
            </a:r>
            <a:r>
              <a:rPr sz="2200" dirty="0">
                <a:solidFill>
                  <a:srgbClr val="AD3DA4"/>
                </a:solidFill>
              </a:rPr>
              <a:t>void</a:t>
            </a:r>
            <a:r>
              <a:rPr sz="2200" dirty="0"/>
              <a:t> </a:t>
            </a:r>
            <a:r>
              <a:rPr sz="2200" dirty="0" err="1">
                <a:solidFill>
                  <a:srgbClr val="047CB0"/>
                </a:solidFill>
              </a:rPr>
              <a:t>postorderTraverse</a:t>
            </a:r>
            <a:r>
              <a:rPr sz="2200" dirty="0"/>
              <a:t>(</a:t>
            </a:r>
          </a:p>
          <a:p>
            <a:pPr lvl="3" indent="1371600" algn="l" defTabSz="297179">
              <a:tabLst>
                <a:tab pos="292100" algn="l"/>
              </a:tabLst>
              <a:defRPr sz="2400" b="1">
                <a:solidFill>
                  <a:srgbClr val="000000">
                    <a:alpha val="85000"/>
                  </a:srgbClr>
                </a:solidFill>
                <a:latin typeface="Menlo Regular"/>
                <a:ea typeface="Menlo Regular"/>
                <a:cs typeface="Menlo Regular"/>
                <a:sym typeface="Menlo Regular"/>
              </a:defRPr>
            </a:pPr>
            <a:r>
              <a:rPr sz="2200" dirty="0">
                <a:solidFill>
                  <a:srgbClr val="4B21B0"/>
                </a:solidFill>
              </a:rPr>
              <a:t>std</a:t>
            </a:r>
            <a:r>
              <a:rPr sz="2200" dirty="0"/>
              <a:t>::</a:t>
            </a:r>
            <a:r>
              <a:rPr sz="2200" dirty="0">
                <a:solidFill>
                  <a:srgbClr val="4B21B0"/>
                </a:solidFill>
              </a:rPr>
              <a:t>function</a:t>
            </a:r>
            <a:r>
              <a:rPr sz="2200" dirty="0"/>
              <a:t>&lt;</a:t>
            </a:r>
            <a:r>
              <a:rPr sz="2200" dirty="0">
                <a:solidFill>
                  <a:srgbClr val="AD3DA4"/>
                </a:solidFill>
              </a:rPr>
              <a:t>void</a:t>
            </a:r>
            <a:r>
              <a:rPr sz="2200" dirty="0"/>
              <a:t> (ItemType&amp;)&gt; visit) </a:t>
            </a:r>
            <a:r>
              <a:rPr sz="2200" dirty="0">
                <a:solidFill>
                  <a:srgbClr val="AD3DA4"/>
                </a:solidFill>
              </a:rPr>
              <a:t>const</a:t>
            </a:r>
            <a:r>
              <a:rPr sz="2200" dirty="0"/>
              <a:t> = </a:t>
            </a:r>
            <a:r>
              <a:rPr sz="2200" dirty="0">
                <a:solidFill>
                  <a:srgbClr val="272AD8"/>
                </a:solidFill>
              </a:rPr>
              <a:t>0</a:t>
            </a:r>
            <a:r>
              <a:rPr sz="2200" dirty="0"/>
              <a:t>;</a:t>
            </a:r>
          </a:p>
          <a:p>
            <a:pPr algn="l" defTabSz="297179">
              <a:tabLst>
                <a:tab pos="292100" algn="l"/>
              </a:tabLst>
              <a:defRPr sz="2400" b="1">
                <a:solidFill>
                  <a:srgbClr val="047CB0"/>
                </a:solidFill>
                <a:latin typeface="Menlo Regular"/>
                <a:ea typeface="Menlo Regular"/>
                <a:cs typeface="Menlo Regular"/>
                <a:sym typeface="Menlo Regular"/>
              </a:defRPr>
            </a:pPr>
            <a:r>
              <a:rPr sz="2200" dirty="0">
                <a:solidFill>
                  <a:srgbClr val="000000">
                    <a:alpha val="85000"/>
                  </a:srgbClr>
                </a:solidFill>
              </a:rPr>
              <a:t>  </a:t>
            </a:r>
            <a:r>
              <a:rPr sz="2200" dirty="0">
                <a:solidFill>
                  <a:srgbClr val="AD3DA4"/>
                </a:solidFill>
              </a:rPr>
              <a:t>virtual</a:t>
            </a:r>
            <a:r>
              <a:rPr sz="2200" dirty="0">
                <a:solidFill>
                  <a:srgbClr val="000000">
                    <a:alpha val="85000"/>
                  </a:srgbClr>
                </a:solidFill>
              </a:rPr>
              <a:t> ~</a:t>
            </a:r>
            <a:r>
              <a:rPr sz="2200" dirty="0" err="1"/>
              <a:t>BinaryTreeInterface</a:t>
            </a:r>
            <a:r>
              <a:rPr sz="2200" dirty="0">
                <a:solidFill>
                  <a:srgbClr val="000000">
                    <a:alpha val="85000"/>
                  </a:srgbClr>
                </a:solidFill>
              </a:rPr>
              <a:t>() {  }</a:t>
            </a:r>
          </a:p>
          <a:p>
            <a:pPr algn="l" defTabSz="297179">
              <a:tabLst>
                <a:tab pos="292100" algn="l"/>
              </a:tabLst>
              <a:defRPr sz="2400" b="1">
                <a:solidFill>
                  <a:srgbClr val="2D8504"/>
                </a:solidFill>
                <a:latin typeface="Menlo Regular"/>
                <a:ea typeface="Menlo Regular"/>
                <a:cs typeface="Menlo Regular"/>
                <a:sym typeface="Menlo Regular"/>
              </a:defRPr>
            </a:pPr>
            <a:r>
              <a:rPr sz="2200" dirty="0">
                <a:solidFill>
                  <a:srgbClr val="000000">
                    <a:alpha val="85000"/>
                  </a:srgbClr>
                </a:solidFill>
              </a:rPr>
              <a:t>}; </a:t>
            </a:r>
            <a:r>
              <a:rPr sz="2200" dirty="0"/>
              <a:t>// end </a:t>
            </a:r>
            <a:r>
              <a:rPr sz="2200" dirty="0" err="1"/>
              <a:t>BinaryTreeInterface</a:t>
            </a:r>
            <a:endParaRPr sz="2200" dirty="0">
              <a:solidFill>
                <a:srgbClr val="000000">
                  <a:alpha val="85000"/>
                </a:srgbClr>
              </a:solidFill>
            </a:endParaRPr>
          </a:p>
          <a:p>
            <a:pPr algn="l" defTabSz="297179">
              <a:tabLst>
                <a:tab pos="292100" algn="l"/>
              </a:tabLst>
              <a:defRPr sz="2400" b="1">
                <a:solidFill>
                  <a:srgbClr val="78492A"/>
                </a:solidFill>
                <a:latin typeface="Menlo Regular"/>
                <a:ea typeface="Menlo Regular"/>
                <a:cs typeface="Menlo Regular"/>
                <a:sym typeface="Menlo Regular"/>
              </a:defRPr>
            </a:pPr>
            <a:r>
              <a:rPr sz="2200" dirty="0"/>
              <a:t>#endif</a:t>
            </a:r>
            <a:endParaRPr sz="2200" dirty="0">
              <a:solidFill>
                <a:srgbClr val="000000">
                  <a:alpha val="85000"/>
                </a:srgbClr>
              </a:solidFill>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107"/>
                                        </p:tgtEl>
                                        <p:attrNameLst>
                                          <p:attrName>style.visibility</p:attrName>
                                        </p:attrNameLst>
                                      </p:cBhvr>
                                      <p:to>
                                        <p:strVal val="visible"/>
                                      </p:to>
                                    </p:set>
                                    <p:animEffect transition="in" filter="fade">
                                      <p:cBhvr>
                                        <p:cTn id="7" dur="1250"/>
                                        <p:tgtEl>
                                          <p:spTgt spid="107"/>
                                        </p:tgtEl>
                                      </p:cBhvr>
                                    </p:animEffect>
                                  </p:childTnLst>
                                </p:cTn>
                              </p:par>
                            </p:childTnLst>
                          </p:cTn>
                        </p:par>
                        <p:par>
                          <p:cTn id="8" fill="hold">
                            <p:stCondLst>
                              <p:cond delay="1250"/>
                            </p:stCondLst>
                            <p:childTnLst>
                              <p:par>
                                <p:cTn id="9" presetID="2" presetClass="entr" presetSubtype="4" fill="hold" grpId="0" nodeType="afterEffect">
                                  <p:stCondLst>
                                    <p:cond delay="0"/>
                                  </p:stCondLst>
                                  <p:iterate>
                                    <p:tmAbs val="0"/>
                                  </p:iterate>
                                  <p:childTnLst>
                                    <p:set>
                                      <p:cBhvr>
                                        <p:cTn id="10" fill="hold"/>
                                        <p:tgtEl>
                                          <p:spTgt spid="106"/>
                                        </p:tgtEl>
                                        <p:attrNameLst>
                                          <p:attrName>style.visibility</p:attrName>
                                        </p:attrNameLst>
                                      </p:cBhvr>
                                      <p:to>
                                        <p:strVal val="visible"/>
                                      </p:to>
                                    </p:set>
                                    <p:anim calcmode="lin" valueType="num">
                                      <p:cBhvr>
                                        <p:cTn id="11" dur="500" fill="hold"/>
                                        <p:tgtEl>
                                          <p:spTgt spid="106"/>
                                        </p:tgtEl>
                                        <p:attrNameLst>
                                          <p:attrName>ppt_x</p:attrName>
                                        </p:attrNameLst>
                                      </p:cBhvr>
                                      <p:tavLst>
                                        <p:tav tm="0">
                                          <p:val>
                                            <p:strVal val="#ppt_x"/>
                                          </p:val>
                                        </p:tav>
                                        <p:tav tm="100000">
                                          <p:val>
                                            <p:strVal val="#ppt_x"/>
                                          </p:val>
                                        </p:tav>
                                      </p:tavLst>
                                    </p:anim>
                                    <p:anim calcmode="lin" valueType="num">
                                      <p:cBhvr>
                                        <p:cTn id="12" dur="500" fill="hold"/>
                                        <p:tgtEl>
                                          <p:spTgt spid="106"/>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22" presetClass="entr" presetSubtype="1" fill="hold" grpId="0" nodeType="afterEffect">
                                  <p:stCondLst>
                                    <p:cond delay="0"/>
                                  </p:stCondLst>
                                  <p:iterate>
                                    <p:tmAbs val="0"/>
                                  </p:iterate>
                                  <p:childTnLst>
                                    <p:set>
                                      <p:cBhvr>
                                        <p:cTn id="15" fill="hold"/>
                                        <p:tgtEl>
                                          <p:spTgt spid="111"/>
                                        </p:tgtEl>
                                        <p:attrNameLst>
                                          <p:attrName>style.visibility</p:attrName>
                                        </p:attrNameLst>
                                      </p:cBhvr>
                                      <p:to>
                                        <p:strVal val="visible"/>
                                      </p:to>
                                    </p:set>
                                    <p:animEffect transition="in" filter="wipe(up)">
                                      <p:cBhvr>
                                        <p:cTn id="16" dur="1000"/>
                                        <p:tgtEl>
                                          <p:spTgt spid="1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0" nodeType="clickEffect">
                                  <p:stCondLst>
                                    <p:cond delay="0"/>
                                  </p:stCondLst>
                                  <p:iterate>
                                    <p:tmAbs val="0"/>
                                  </p:iterate>
                                  <p:childTnLst>
                                    <p:set>
                                      <p:cBhvr>
                                        <p:cTn id="20" fill="hold"/>
                                        <p:tgtEl>
                                          <p:spTgt spid="108">
                                            <p:bg/>
                                          </p:spTgt>
                                        </p:tgtEl>
                                        <p:attrNameLst>
                                          <p:attrName>style.visibility</p:attrName>
                                        </p:attrNameLst>
                                      </p:cBhvr>
                                      <p:to>
                                        <p:strVal val="visible"/>
                                      </p:to>
                                    </p:set>
                                    <p:animEffect transition="in" filter="fade">
                                      <p:cBhvr>
                                        <p:cTn id="21" dur="500"/>
                                        <p:tgtEl>
                                          <p:spTgt spid="108">
                                            <p:bg/>
                                          </p:spTgt>
                                        </p:tgtEl>
                                      </p:cBhvr>
                                    </p:animEffect>
                                  </p:childTnLst>
                                </p:cTn>
                              </p:par>
                              <p:par>
                                <p:cTn id="22" presetID="10" presetClass="entr" presetSubtype="0" fill="hold" grpId="0" nodeType="withEffect">
                                  <p:stCondLst>
                                    <p:cond delay="0"/>
                                  </p:stCondLst>
                                  <p:iterate>
                                    <p:tmAbs val="0"/>
                                  </p:iterate>
                                  <p:childTnLst>
                                    <p:set>
                                      <p:cBhvr>
                                        <p:cTn id="23" fill="hold"/>
                                        <p:tgtEl>
                                          <p:spTgt spid="108">
                                            <p:txEl>
                                              <p:pRg st="0" end="0"/>
                                            </p:txEl>
                                          </p:spTgt>
                                        </p:tgtEl>
                                        <p:attrNameLst>
                                          <p:attrName>style.visibility</p:attrName>
                                        </p:attrNameLst>
                                      </p:cBhvr>
                                      <p:to>
                                        <p:strVal val="visible"/>
                                      </p:to>
                                    </p:set>
                                    <p:animEffect transition="in" filter="fade">
                                      <p:cBhvr>
                                        <p:cTn id="24" dur="500"/>
                                        <p:tgtEl>
                                          <p:spTgt spid="108">
                                            <p:txEl>
                                              <p:pRg st="0" end="0"/>
                                            </p:txEl>
                                          </p:spTgt>
                                        </p:tgtEl>
                                      </p:cBhvr>
                                    </p:animEffect>
                                  </p:childTnLst>
                                </p:cTn>
                              </p:par>
                            </p:childTnLst>
                          </p:cTn>
                        </p:par>
                        <p:par>
                          <p:cTn id="25" fill="hold">
                            <p:stCondLst>
                              <p:cond delay="500"/>
                            </p:stCondLst>
                            <p:childTnLst>
                              <p:par>
                                <p:cTn id="26" presetID="2" presetClass="entr" presetSubtype="4" fill="hold" grpId="0" nodeType="afterEffect">
                                  <p:stCondLst>
                                    <p:cond delay="0"/>
                                  </p:stCondLst>
                                  <p:iterate>
                                    <p:tmAbs val="0"/>
                                  </p:iterate>
                                  <p:childTnLst>
                                    <p:set>
                                      <p:cBhvr>
                                        <p:cTn id="27" fill="hold"/>
                                        <p:tgtEl>
                                          <p:spTgt spid="109"/>
                                        </p:tgtEl>
                                        <p:attrNameLst>
                                          <p:attrName>style.visibility</p:attrName>
                                        </p:attrNameLst>
                                      </p:cBhvr>
                                      <p:to>
                                        <p:strVal val="visible"/>
                                      </p:to>
                                    </p:set>
                                    <p:anim calcmode="lin" valueType="num">
                                      <p:cBhvr>
                                        <p:cTn id="28" dur="500" fill="hold"/>
                                        <p:tgtEl>
                                          <p:spTgt spid="109"/>
                                        </p:tgtEl>
                                        <p:attrNameLst>
                                          <p:attrName>ppt_x</p:attrName>
                                        </p:attrNameLst>
                                      </p:cBhvr>
                                      <p:tavLst>
                                        <p:tav tm="0">
                                          <p:val>
                                            <p:strVal val="#ppt_x"/>
                                          </p:val>
                                        </p:tav>
                                        <p:tav tm="100000">
                                          <p:val>
                                            <p:strVal val="#ppt_x"/>
                                          </p:val>
                                        </p:tav>
                                      </p:tavLst>
                                    </p:anim>
                                    <p:anim calcmode="lin" valueType="num">
                                      <p:cBhvr>
                                        <p:cTn id="29" dur="500" fill="hold"/>
                                        <p:tgtEl>
                                          <p:spTgt spid="109"/>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1" presetClass="entr" presetSubtype="0" fill="hold" grpId="0" nodeType="afterEffect">
                                  <p:stCondLst>
                                    <p:cond delay="0"/>
                                  </p:stCondLst>
                                  <p:iterate type="lt">
                                    <p:tmAbs val="100"/>
                                  </p:iterate>
                                  <p:childTnLst>
                                    <p:set>
                                      <p:cBhvr>
                                        <p:cTn id="32" fill="hold"/>
                                        <p:tgtEl>
                                          <p:spTgt spid="110">
                                            <p:bg/>
                                          </p:spTgt>
                                        </p:tgtEl>
                                        <p:attrNameLst>
                                          <p:attrName>style.visibility</p:attrName>
                                        </p:attrNameLst>
                                      </p:cBhvr>
                                      <p:to>
                                        <p:strVal val="visible"/>
                                      </p:to>
                                    </p:set>
                                  </p:childTnLst>
                                </p:cTn>
                              </p:par>
                              <p:par>
                                <p:cTn id="33" presetID="1" presetClass="entr" presetSubtype="0" fill="hold" grpId="0" nodeType="withEffect">
                                  <p:stCondLst>
                                    <p:cond delay="0"/>
                                  </p:stCondLst>
                                  <p:iterate type="lt">
                                    <p:tmAbs val="100"/>
                                  </p:iterate>
                                  <p:childTnLst>
                                    <p:set>
                                      <p:cBhvr>
                                        <p:cTn id="34" fill="hold"/>
                                        <p:tgtEl>
                                          <p:spTgt spid="110">
                                            <p:txEl>
                                              <p:pRg st="0" end="0"/>
                                            </p:txEl>
                                          </p:spTgt>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grpId="0" nodeType="afterEffect">
                                  <p:stCondLst>
                                    <p:cond delay="0"/>
                                  </p:stCondLst>
                                  <p:iterate type="lt">
                                    <p:tmAbs val="100"/>
                                  </p:iterate>
                                  <p:childTnLst>
                                    <p:set>
                                      <p:cBhvr>
                                        <p:cTn id="37" fill="hold"/>
                                        <p:tgtEl>
                                          <p:spTgt spid="110">
                                            <p:txEl>
                                              <p:pRg st="1" end="1"/>
                                            </p:txEl>
                                          </p:spTgt>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grpId="0" nodeType="afterEffect">
                                  <p:stCondLst>
                                    <p:cond delay="0"/>
                                  </p:stCondLst>
                                  <p:iterate type="lt">
                                    <p:tmAbs val="100"/>
                                  </p:iterate>
                                  <p:childTnLst>
                                    <p:set>
                                      <p:cBhvr>
                                        <p:cTn id="40" fill="hold"/>
                                        <p:tgtEl>
                                          <p:spTgt spid="110">
                                            <p:txEl>
                                              <p:pRg st="2" end="2"/>
                                            </p:txEl>
                                          </p:spTgt>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iterate type="lt">
                                    <p:tmAbs val="100"/>
                                  </p:iterate>
                                  <p:childTnLst>
                                    <p:set>
                                      <p:cBhvr>
                                        <p:cTn id="43" fill="hold"/>
                                        <p:tgtEl>
                                          <p:spTgt spid="110">
                                            <p:txEl>
                                              <p:pRg st="3" end="3"/>
                                            </p:txEl>
                                          </p:spTgt>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grpId="0" nodeType="afterEffect">
                                  <p:stCondLst>
                                    <p:cond delay="0"/>
                                  </p:stCondLst>
                                  <p:iterate type="lt">
                                    <p:tmAbs val="100"/>
                                  </p:iterate>
                                  <p:childTnLst>
                                    <p:set>
                                      <p:cBhvr>
                                        <p:cTn id="46" fill="hold"/>
                                        <p:tgtEl>
                                          <p:spTgt spid="110">
                                            <p:txEl>
                                              <p:pRg st="4" end="4"/>
                                            </p:txEl>
                                          </p:spTgt>
                                        </p:tgtEl>
                                        <p:attrNameLst>
                                          <p:attrName>style.visibility</p:attrName>
                                        </p:attrNameLst>
                                      </p:cBhvr>
                                      <p:to>
                                        <p:strVal val="visible"/>
                                      </p:to>
                                    </p:set>
                                  </p:childTnLst>
                                </p:cTn>
                              </p:par>
                            </p:childTnLst>
                          </p:cTn>
                        </p:par>
                        <p:par>
                          <p:cTn id="47" fill="hold">
                            <p:stCondLst>
                              <p:cond delay="1000"/>
                            </p:stCondLst>
                            <p:childTnLst>
                              <p:par>
                                <p:cTn id="48" presetID="1" presetClass="entr" presetSubtype="0" fill="hold" grpId="0" nodeType="afterEffect">
                                  <p:stCondLst>
                                    <p:cond delay="0"/>
                                  </p:stCondLst>
                                  <p:iterate type="lt">
                                    <p:tmAbs val="100"/>
                                  </p:iterate>
                                  <p:childTnLst>
                                    <p:set>
                                      <p:cBhvr>
                                        <p:cTn id="49" fill="hold"/>
                                        <p:tgtEl>
                                          <p:spTgt spid="110">
                                            <p:txEl>
                                              <p:pRg st="5" end="5"/>
                                            </p:txEl>
                                          </p:spTgt>
                                        </p:tgtEl>
                                        <p:attrNameLst>
                                          <p:attrName>style.visibility</p:attrName>
                                        </p:attrNameLst>
                                      </p:cBhvr>
                                      <p:to>
                                        <p:strVal val="visible"/>
                                      </p:to>
                                    </p:set>
                                  </p:childTnLst>
                                </p:cTn>
                              </p:par>
                            </p:childTnLst>
                          </p:cTn>
                        </p:par>
                        <p:par>
                          <p:cTn id="50" fill="hold">
                            <p:stCondLst>
                              <p:cond delay="1000"/>
                            </p:stCondLst>
                            <p:childTnLst>
                              <p:par>
                                <p:cTn id="51" presetID="1" presetClass="entr" presetSubtype="0" fill="hold" grpId="0" nodeType="afterEffect">
                                  <p:stCondLst>
                                    <p:cond delay="0"/>
                                  </p:stCondLst>
                                  <p:iterate type="lt">
                                    <p:tmAbs val="100"/>
                                  </p:iterate>
                                  <p:childTnLst>
                                    <p:set>
                                      <p:cBhvr>
                                        <p:cTn id="52" fill="hold"/>
                                        <p:tgtEl>
                                          <p:spTgt spid="110">
                                            <p:txEl>
                                              <p:charRg st="184"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advAuto="0"/>
      <p:bldP spid="107" grpId="0" animBg="1" advAuto="0"/>
      <p:bldP spid="108" grpId="0" build="p" bldLvl="5" animBg="1" advAuto="0"/>
      <p:bldP spid="109" grpId="0" animBg="1" advAuto="0"/>
      <p:bldP spid="110" grpId="0" build="p" bldLvl="5" animBg="1" advAuto="0"/>
      <p:bldP spid="11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AVL Trees"/>
          <p:cNvSpPr txBox="1">
            <a:spLocks noGrp="1"/>
          </p:cNvSpPr>
          <p:nvPr>
            <p:ph type="ctrTitle"/>
          </p:nvPr>
        </p:nvSpPr>
        <p:spPr>
          <a:prstGeom prst="rect">
            <a:avLst/>
          </a:prstGeom>
        </p:spPr>
        <p:txBody>
          <a:bodyPr/>
          <a:lstStyle/>
          <a:p>
            <a:r>
              <a:t>AVL Trees</a:t>
            </a: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113"/>
                                        </p:tgtEl>
                                        <p:attrNameLst>
                                          <p:attrName>style.visibility</p:attrName>
                                        </p:attrNameLst>
                                      </p:cBhvr>
                                      <p:to>
                                        <p:strVal val="visible"/>
                                      </p:to>
                                    </p:set>
                                    <p:animEffect transition="in" filter="wipe(left)">
                                      <p:cBhvr>
                                        <p:cTn id="7"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AVL Trees"/>
          <p:cNvSpPr txBox="1">
            <a:spLocks noGrp="1"/>
          </p:cNvSpPr>
          <p:nvPr>
            <p:ph type="title"/>
          </p:nvPr>
        </p:nvSpPr>
        <p:spPr>
          <a:prstGeom prst="rect">
            <a:avLst/>
          </a:prstGeom>
        </p:spPr>
        <p:txBody>
          <a:bodyPr/>
          <a:lstStyle/>
          <a:p>
            <a:r>
              <a:t>AVL Trees</a:t>
            </a:r>
          </a:p>
        </p:txBody>
      </p:sp>
      <p:sp>
        <p:nvSpPr>
          <p:cNvPr id="116" name="Adel’sen-Vel’ski and Landis Trees…"/>
          <p:cNvSpPr txBox="1">
            <a:spLocks noGrp="1"/>
          </p:cNvSpPr>
          <p:nvPr>
            <p:ph type="body" sz="half" idx="1"/>
          </p:nvPr>
        </p:nvSpPr>
        <p:spPr>
          <a:xfrm>
            <a:off x="190500" y="2343150"/>
            <a:ext cx="10610850" cy="11315700"/>
          </a:xfrm>
          <a:prstGeom prst="rect">
            <a:avLst/>
          </a:prstGeom>
        </p:spPr>
        <p:txBody>
          <a:bodyPr/>
          <a:lstStyle/>
          <a:p>
            <a:pPr>
              <a:buBlip>
                <a:blip r:embed="rId3"/>
              </a:buBlip>
            </a:pPr>
            <a:r>
              <a:t>Adel’sen-Vel’ski and Landis Trees</a:t>
            </a:r>
          </a:p>
          <a:p>
            <a:pPr>
              <a:buBlip>
                <a:blip r:embed="rId3"/>
              </a:buBlip>
            </a:pPr>
            <a:r>
              <a:t>Maintains a balanced binary search tree through rotations</a:t>
            </a:r>
          </a:p>
          <a:p>
            <a:pPr>
              <a:buBlip>
                <a:blip r:embed="rId3"/>
              </a:buBlip>
            </a:pPr>
            <a:r>
              <a:t>After each add</a:t>
            </a:r>
          </a:p>
          <a:p>
            <a:pPr lvl="1">
              <a:buBlip>
                <a:blip r:embed="rId3"/>
              </a:buBlip>
            </a:pPr>
            <a:r>
              <a:t>Rebalance tree </a:t>
            </a:r>
          </a:p>
        </p:txBody>
      </p:sp>
      <p:cxnSp>
        <p:nvCxnSpPr>
          <p:cNvPr id="117" name="Connection Line"/>
          <p:cNvCxnSpPr>
            <a:stCxn id="119" idx="0"/>
            <a:endCxn id="127" idx="0"/>
          </p:cNvCxnSpPr>
          <p:nvPr/>
        </p:nvCxnSpPr>
        <p:spPr>
          <a:xfrm>
            <a:off x="6381750" y="8202930"/>
            <a:ext cx="3028950" cy="2057400"/>
          </a:xfrm>
          <a:prstGeom prst="straightConnector1">
            <a:avLst/>
          </a:prstGeom>
          <a:ln w="76200" cap="sq">
            <a:solidFill>
              <a:srgbClr val="000000"/>
            </a:solidFill>
            <a:miter lim="400000"/>
          </a:ln>
        </p:spPr>
      </p:cxnSp>
      <p:cxnSp>
        <p:nvCxnSpPr>
          <p:cNvPr id="118" name="Connection Line"/>
          <p:cNvCxnSpPr>
            <a:stCxn id="119" idx="0"/>
            <a:endCxn id="122" idx="0"/>
          </p:cNvCxnSpPr>
          <p:nvPr/>
        </p:nvCxnSpPr>
        <p:spPr>
          <a:xfrm flipH="1">
            <a:off x="3352800" y="8202930"/>
            <a:ext cx="3028950" cy="2057400"/>
          </a:xfrm>
          <a:prstGeom prst="straightConnector1">
            <a:avLst/>
          </a:prstGeom>
          <a:ln w="76200" cap="sq">
            <a:solidFill>
              <a:srgbClr val="000000"/>
            </a:solidFill>
            <a:miter lim="400000"/>
          </a:ln>
        </p:spPr>
      </p:cxnSp>
      <p:sp>
        <p:nvSpPr>
          <p:cNvPr id="119" name="Jared"/>
          <p:cNvSpPr/>
          <p:nvPr/>
        </p:nvSpPr>
        <p:spPr>
          <a:xfrm>
            <a:off x="5019675" y="776478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Jared</a:t>
            </a:r>
          </a:p>
        </p:txBody>
      </p:sp>
      <p:cxnSp>
        <p:nvCxnSpPr>
          <p:cNvPr id="120" name="Connection Line"/>
          <p:cNvCxnSpPr>
            <a:stCxn id="122" idx="0"/>
            <a:endCxn id="124" idx="0"/>
          </p:cNvCxnSpPr>
          <p:nvPr/>
        </p:nvCxnSpPr>
        <p:spPr>
          <a:xfrm>
            <a:off x="3352800" y="10260330"/>
            <a:ext cx="1390650" cy="1981200"/>
          </a:xfrm>
          <a:prstGeom prst="straightConnector1">
            <a:avLst/>
          </a:prstGeom>
          <a:ln w="76200" cap="sq">
            <a:solidFill>
              <a:srgbClr val="000000"/>
            </a:solidFill>
            <a:miter lim="400000"/>
          </a:ln>
        </p:spPr>
      </p:cxnSp>
      <p:cxnSp>
        <p:nvCxnSpPr>
          <p:cNvPr id="121" name="Connection Line"/>
          <p:cNvCxnSpPr>
            <a:stCxn id="122" idx="0"/>
            <a:endCxn id="123" idx="0"/>
          </p:cNvCxnSpPr>
          <p:nvPr/>
        </p:nvCxnSpPr>
        <p:spPr>
          <a:xfrm flipH="1">
            <a:off x="1714500" y="10260330"/>
            <a:ext cx="1638300" cy="1981200"/>
          </a:xfrm>
          <a:prstGeom prst="straightConnector1">
            <a:avLst/>
          </a:prstGeom>
          <a:ln w="76200" cap="sq">
            <a:solidFill>
              <a:srgbClr val="000000"/>
            </a:solidFill>
            <a:miter lim="400000"/>
          </a:ln>
        </p:spPr>
      </p:cxnSp>
      <p:sp>
        <p:nvSpPr>
          <p:cNvPr id="122" name="Bella"/>
          <p:cNvSpPr/>
          <p:nvPr/>
        </p:nvSpPr>
        <p:spPr>
          <a:xfrm>
            <a:off x="1990725" y="982218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Bella</a:t>
            </a:r>
          </a:p>
        </p:txBody>
      </p:sp>
      <p:sp>
        <p:nvSpPr>
          <p:cNvPr id="123" name="Ayana"/>
          <p:cNvSpPr/>
          <p:nvPr/>
        </p:nvSpPr>
        <p:spPr>
          <a:xfrm>
            <a:off x="352425" y="1180338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Ayana</a:t>
            </a:r>
          </a:p>
        </p:txBody>
      </p:sp>
      <p:sp>
        <p:nvSpPr>
          <p:cNvPr id="124" name="Doug"/>
          <p:cNvSpPr/>
          <p:nvPr/>
        </p:nvSpPr>
        <p:spPr>
          <a:xfrm>
            <a:off x="3381375" y="1180338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Doug</a:t>
            </a:r>
          </a:p>
        </p:txBody>
      </p:sp>
      <p:cxnSp>
        <p:nvCxnSpPr>
          <p:cNvPr id="125" name="Connection Line"/>
          <p:cNvCxnSpPr>
            <a:stCxn id="127" idx="0"/>
            <a:endCxn id="129" idx="0"/>
          </p:cNvCxnSpPr>
          <p:nvPr/>
        </p:nvCxnSpPr>
        <p:spPr>
          <a:xfrm>
            <a:off x="9410700" y="10260330"/>
            <a:ext cx="1390650" cy="1981200"/>
          </a:xfrm>
          <a:prstGeom prst="straightConnector1">
            <a:avLst/>
          </a:prstGeom>
          <a:ln w="76200" cap="sq">
            <a:solidFill>
              <a:srgbClr val="000000"/>
            </a:solidFill>
            <a:miter lim="400000"/>
          </a:ln>
        </p:spPr>
      </p:cxnSp>
      <p:cxnSp>
        <p:nvCxnSpPr>
          <p:cNvPr id="126" name="Connection Line"/>
          <p:cNvCxnSpPr>
            <a:stCxn id="127" idx="0"/>
            <a:endCxn id="128" idx="0"/>
          </p:cNvCxnSpPr>
          <p:nvPr/>
        </p:nvCxnSpPr>
        <p:spPr>
          <a:xfrm flipH="1">
            <a:off x="7772400" y="10260330"/>
            <a:ext cx="1638300" cy="1981200"/>
          </a:xfrm>
          <a:prstGeom prst="straightConnector1">
            <a:avLst/>
          </a:prstGeom>
          <a:ln w="76200" cap="sq">
            <a:solidFill>
              <a:srgbClr val="000000"/>
            </a:solidFill>
            <a:miter lim="400000"/>
          </a:ln>
        </p:spPr>
      </p:cxnSp>
      <p:sp>
        <p:nvSpPr>
          <p:cNvPr id="127" name="Megan"/>
          <p:cNvSpPr/>
          <p:nvPr/>
        </p:nvSpPr>
        <p:spPr>
          <a:xfrm>
            <a:off x="8048625" y="982218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Megan</a:t>
            </a:r>
          </a:p>
        </p:txBody>
      </p:sp>
      <p:sp>
        <p:nvSpPr>
          <p:cNvPr id="128" name="José"/>
          <p:cNvSpPr/>
          <p:nvPr/>
        </p:nvSpPr>
        <p:spPr>
          <a:xfrm>
            <a:off x="6410325" y="1180338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José</a:t>
            </a:r>
          </a:p>
        </p:txBody>
      </p:sp>
      <p:sp>
        <p:nvSpPr>
          <p:cNvPr id="129" name="Vinay"/>
          <p:cNvSpPr/>
          <p:nvPr/>
        </p:nvSpPr>
        <p:spPr>
          <a:xfrm>
            <a:off x="9439275" y="1180338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Vinay</a:t>
            </a:r>
          </a:p>
        </p:txBody>
      </p:sp>
      <p:cxnSp>
        <p:nvCxnSpPr>
          <p:cNvPr id="130" name="Connection Line"/>
          <p:cNvCxnSpPr>
            <a:stCxn id="137" idx="0"/>
            <a:endCxn id="132" idx="0"/>
          </p:cNvCxnSpPr>
          <p:nvPr/>
        </p:nvCxnSpPr>
        <p:spPr>
          <a:xfrm>
            <a:off x="16925925" y="5250180"/>
            <a:ext cx="1524000" cy="1428750"/>
          </a:xfrm>
          <a:prstGeom prst="straightConnector1">
            <a:avLst/>
          </a:prstGeom>
          <a:ln w="76200" cap="sq">
            <a:solidFill>
              <a:srgbClr val="000000"/>
            </a:solidFill>
            <a:miter lim="400000"/>
          </a:ln>
        </p:spPr>
      </p:cxnSp>
      <p:cxnSp>
        <p:nvCxnSpPr>
          <p:cNvPr id="131" name="Connection Line"/>
          <p:cNvCxnSpPr>
            <a:stCxn id="132" idx="0"/>
            <a:endCxn id="141" idx="0"/>
          </p:cNvCxnSpPr>
          <p:nvPr/>
        </p:nvCxnSpPr>
        <p:spPr>
          <a:xfrm>
            <a:off x="18449925" y="6678930"/>
            <a:ext cx="1447800" cy="1371600"/>
          </a:xfrm>
          <a:prstGeom prst="straightConnector1">
            <a:avLst/>
          </a:prstGeom>
          <a:ln w="76200" cap="sq">
            <a:solidFill>
              <a:srgbClr val="000000"/>
            </a:solidFill>
            <a:miter lim="400000"/>
          </a:ln>
        </p:spPr>
      </p:cxnSp>
      <p:sp>
        <p:nvSpPr>
          <p:cNvPr id="132" name="Jared"/>
          <p:cNvSpPr/>
          <p:nvPr/>
        </p:nvSpPr>
        <p:spPr>
          <a:xfrm>
            <a:off x="17087850" y="6240780"/>
            <a:ext cx="2724150" cy="876300"/>
          </a:xfrm>
          <a:prstGeom prst="roundRect">
            <a:avLst>
              <a:gd name="adj" fmla="val 32609"/>
            </a:avLst>
          </a:prstGeom>
          <a:solidFill>
            <a:srgbClr val="FFFB00"/>
          </a:solidFill>
          <a:ln w="50800">
            <a:solidFill>
              <a:srgbClr val="0433FF"/>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Jared</a:t>
            </a:r>
          </a:p>
        </p:txBody>
      </p:sp>
      <p:cxnSp>
        <p:nvCxnSpPr>
          <p:cNvPr id="133" name="Connection Line"/>
          <p:cNvCxnSpPr>
            <a:stCxn id="136" idx="0"/>
            <a:endCxn id="135" idx="0"/>
          </p:cNvCxnSpPr>
          <p:nvPr/>
        </p:nvCxnSpPr>
        <p:spPr>
          <a:xfrm>
            <a:off x="13573125" y="2468880"/>
            <a:ext cx="1714500" cy="1466850"/>
          </a:xfrm>
          <a:prstGeom prst="straightConnector1">
            <a:avLst/>
          </a:prstGeom>
          <a:ln w="76200" cap="sq">
            <a:solidFill>
              <a:srgbClr val="000000"/>
            </a:solidFill>
            <a:miter lim="400000"/>
          </a:ln>
        </p:spPr>
      </p:cxnSp>
      <p:cxnSp>
        <p:nvCxnSpPr>
          <p:cNvPr id="134" name="Connection Line"/>
          <p:cNvCxnSpPr>
            <a:stCxn id="135" idx="0"/>
            <a:endCxn id="137" idx="0"/>
          </p:cNvCxnSpPr>
          <p:nvPr/>
        </p:nvCxnSpPr>
        <p:spPr>
          <a:xfrm>
            <a:off x="15287625" y="3935730"/>
            <a:ext cx="1638300" cy="1314450"/>
          </a:xfrm>
          <a:prstGeom prst="straightConnector1">
            <a:avLst/>
          </a:prstGeom>
          <a:ln w="76200" cap="sq">
            <a:solidFill>
              <a:srgbClr val="000000"/>
            </a:solidFill>
            <a:miter lim="400000"/>
          </a:ln>
        </p:spPr>
      </p:cxnSp>
      <p:sp>
        <p:nvSpPr>
          <p:cNvPr id="135" name="Bella"/>
          <p:cNvSpPr/>
          <p:nvPr/>
        </p:nvSpPr>
        <p:spPr>
          <a:xfrm>
            <a:off x="13925550" y="3497580"/>
            <a:ext cx="2724150" cy="876300"/>
          </a:xfrm>
          <a:prstGeom prst="roundRect">
            <a:avLst>
              <a:gd name="adj" fmla="val 32609"/>
            </a:avLst>
          </a:prstGeom>
          <a:solidFill>
            <a:srgbClr val="FFFB00"/>
          </a:solidFill>
          <a:ln w="50800">
            <a:solidFill>
              <a:srgbClr val="0433FF"/>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Bella</a:t>
            </a:r>
          </a:p>
        </p:txBody>
      </p:sp>
      <p:sp>
        <p:nvSpPr>
          <p:cNvPr id="136" name="Ayana"/>
          <p:cNvSpPr/>
          <p:nvPr/>
        </p:nvSpPr>
        <p:spPr>
          <a:xfrm>
            <a:off x="12211050" y="2030730"/>
            <a:ext cx="2724150" cy="876300"/>
          </a:xfrm>
          <a:prstGeom prst="roundRect">
            <a:avLst>
              <a:gd name="adj" fmla="val 32609"/>
            </a:avLst>
          </a:prstGeom>
          <a:solidFill>
            <a:srgbClr val="FFFB00"/>
          </a:solidFill>
          <a:ln w="50800">
            <a:solidFill>
              <a:srgbClr val="0433FF"/>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Ayana</a:t>
            </a:r>
          </a:p>
        </p:txBody>
      </p:sp>
      <p:sp>
        <p:nvSpPr>
          <p:cNvPr id="137" name="Doug"/>
          <p:cNvSpPr/>
          <p:nvPr/>
        </p:nvSpPr>
        <p:spPr>
          <a:xfrm>
            <a:off x="15563850" y="4812030"/>
            <a:ext cx="2724150" cy="876300"/>
          </a:xfrm>
          <a:prstGeom prst="roundRect">
            <a:avLst>
              <a:gd name="adj" fmla="val 32609"/>
            </a:avLst>
          </a:prstGeom>
          <a:solidFill>
            <a:srgbClr val="FFFB00"/>
          </a:solidFill>
          <a:ln w="50800">
            <a:solidFill>
              <a:srgbClr val="0433FF"/>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Doug</a:t>
            </a:r>
          </a:p>
        </p:txBody>
      </p:sp>
      <p:cxnSp>
        <p:nvCxnSpPr>
          <p:cNvPr id="138" name="Connection Line"/>
          <p:cNvCxnSpPr>
            <a:stCxn id="141" idx="0"/>
            <a:endCxn id="140" idx="0"/>
          </p:cNvCxnSpPr>
          <p:nvPr/>
        </p:nvCxnSpPr>
        <p:spPr>
          <a:xfrm>
            <a:off x="19897725" y="8050530"/>
            <a:ext cx="1390650" cy="1409700"/>
          </a:xfrm>
          <a:prstGeom prst="straightConnector1">
            <a:avLst/>
          </a:prstGeom>
          <a:ln w="76200" cap="sq">
            <a:solidFill>
              <a:srgbClr val="000000"/>
            </a:solidFill>
            <a:miter lim="400000"/>
          </a:ln>
        </p:spPr>
      </p:cxnSp>
      <p:cxnSp>
        <p:nvCxnSpPr>
          <p:cNvPr id="139" name="Connection Line"/>
          <p:cNvCxnSpPr>
            <a:stCxn id="140" idx="0"/>
            <a:endCxn id="142" idx="0"/>
          </p:cNvCxnSpPr>
          <p:nvPr/>
        </p:nvCxnSpPr>
        <p:spPr>
          <a:xfrm>
            <a:off x="21288375" y="9460230"/>
            <a:ext cx="1390650" cy="1524000"/>
          </a:xfrm>
          <a:prstGeom prst="straightConnector1">
            <a:avLst/>
          </a:prstGeom>
          <a:ln w="76200" cap="sq">
            <a:solidFill>
              <a:srgbClr val="000000"/>
            </a:solidFill>
            <a:miter lim="400000"/>
          </a:ln>
        </p:spPr>
      </p:cxnSp>
      <p:sp>
        <p:nvSpPr>
          <p:cNvPr id="140" name="Megan"/>
          <p:cNvSpPr/>
          <p:nvPr/>
        </p:nvSpPr>
        <p:spPr>
          <a:xfrm>
            <a:off x="19926300" y="9022080"/>
            <a:ext cx="2724150" cy="876300"/>
          </a:xfrm>
          <a:prstGeom prst="roundRect">
            <a:avLst>
              <a:gd name="adj" fmla="val 32609"/>
            </a:avLst>
          </a:prstGeom>
          <a:solidFill>
            <a:srgbClr val="FFFB00"/>
          </a:solidFill>
          <a:ln w="50800">
            <a:solidFill>
              <a:srgbClr val="0433FF"/>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Megan</a:t>
            </a:r>
          </a:p>
        </p:txBody>
      </p:sp>
      <p:sp>
        <p:nvSpPr>
          <p:cNvPr id="141" name="José"/>
          <p:cNvSpPr/>
          <p:nvPr/>
        </p:nvSpPr>
        <p:spPr>
          <a:xfrm>
            <a:off x="18535650" y="7612380"/>
            <a:ext cx="2724150" cy="876300"/>
          </a:xfrm>
          <a:prstGeom prst="roundRect">
            <a:avLst>
              <a:gd name="adj" fmla="val 32609"/>
            </a:avLst>
          </a:prstGeom>
          <a:solidFill>
            <a:srgbClr val="FFFB00"/>
          </a:solidFill>
          <a:ln w="50800">
            <a:solidFill>
              <a:srgbClr val="0433FF"/>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José</a:t>
            </a:r>
          </a:p>
        </p:txBody>
      </p:sp>
      <p:sp>
        <p:nvSpPr>
          <p:cNvPr id="142" name="Vinay"/>
          <p:cNvSpPr/>
          <p:nvPr/>
        </p:nvSpPr>
        <p:spPr>
          <a:xfrm>
            <a:off x="21316950" y="10546080"/>
            <a:ext cx="2724150" cy="876300"/>
          </a:xfrm>
          <a:prstGeom prst="roundRect">
            <a:avLst>
              <a:gd name="adj" fmla="val 32609"/>
            </a:avLst>
          </a:prstGeom>
          <a:solidFill>
            <a:srgbClr val="FFFB00"/>
          </a:solidFill>
          <a:ln w="50800">
            <a:solidFill>
              <a:srgbClr val="0433FF"/>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Vinay</a:t>
            </a:r>
          </a:p>
        </p:txBody>
      </p:sp>
      <p:cxnSp>
        <p:nvCxnSpPr>
          <p:cNvPr id="143" name="Connection Line"/>
          <p:cNvCxnSpPr>
            <a:stCxn id="146" idx="0"/>
            <a:endCxn id="153" idx="0"/>
          </p:cNvCxnSpPr>
          <p:nvPr/>
        </p:nvCxnSpPr>
        <p:spPr>
          <a:xfrm>
            <a:off x="14830425" y="8012430"/>
            <a:ext cx="2495550" cy="2076450"/>
          </a:xfrm>
          <a:prstGeom prst="straightConnector1">
            <a:avLst/>
          </a:prstGeom>
          <a:ln w="76200" cap="sq">
            <a:solidFill>
              <a:srgbClr val="000000"/>
            </a:solidFill>
            <a:miter lim="400000"/>
          </a:ln>
        </p:spPr>
      </p:cxnSp>
      <p:cxnSp>
        <p:nvCxnSpPr>
          <p:cNvPr id="144" name="Connection Line"/>
          <p:cNvCxnSpPr>
            <a:stCxn id="148" idx="0"/>
            <a:endCxn id="146" idx="0"/>
          </p:cNvCxnSpPr>
          <p:nvPr/>
        </p:nvCxnSpPr>
        <p:spPr>
          <a:xfrm>
            <a:off x="12830175" y="6050280"/>
            <a:ext cx="2000250" cy="1962150"/>
          </a:xfrm>
          <a:prstGeom prst="straightConnector1">
            <a:avLst/>
          </a:prstGeom>
          <a:ln w="76200" cap="sq">
            <a:solidFill>
              <a:srgbClr val="000000"/>
            </a:solidFill>
            <a:miter lim="400000"/>
          </a:ln>
        </p:spPr>
      </p:cxnSp>
      <p:cxnSp>
        <p:nvCxnSpPr>
          <p:cNvPr id="145" name="Connection Line"/>
          <p:cNvCxnSpPr>
            <a:stCxn id="146" idx="0"/>
            <a:endCxn id="150" idx="0"/>
          </p:cNvCxnSpPr>
          <p:nvPr/>
        </p:nvCxnSpPr>
        <p:spPr>
          <a:xfrm flipH="1">
            <a:off x="13439775" y="8012430"/>
            <a:ext cx="1390650" cy="2076450"/>
          </a:xfrm>
          <a:prstGeom prst="straightConnector1">
            <a:avLst/>
          </a:prstGeom>
          <a:ln w="76200" cap="sq">
            <a:solidFill>
              <a:srgbClr val="000000"/>
            </a:solidFill>
            <a:miter lim="400000"/>
          </a:ln>
        </p:spPr>
      </p:cxnSp>
      <p:sp>
        <p:nvSpPr>
          <p:cNvPr id="146" name="Jared"/>
          <p:cNvSpPr/>
          <p:nvPr/>
        </p:nvSpPr>
        <p:spPr>
          <a:xfrm>
            <a:off x="13468350" y="7574280"/>
            <a:ext cx="2724150" cy="876300"/>
          </a:xfrm>
          <a:prstGeom prst="roundRect">
            <a:avLst>
              <a:gd name="adj" fmla="val 32609"/>
            </a:avLst>
          </a:prstGeom>
          <a:solidFill>
            <a:srgbClr val="FFFB00"/>
          </a:solidFill>
          <a:ln w="50800">
            <a:solidFill>
              <a:srgbClr val="FF26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Jared</a:t>
            </a:r>
          </a:p>
        </p:txBody>
      </p:sp>
      <p:cxnSp>
        <p:nvCxnSpPr>
          <p:cNvPr id="147" name="Connection Line"/>
          <p:cNvCxnSpPr>
            <a:stCxn id="148" idx="0"/>
            <a:endCxn id="149" idx="0"/>
          </p:cNvCxnSpPr>
          <p:nvPr/>
        </p:nvCxnSpPr>
        <p:spPr>
          <a:xfrm flipH="1">
            <a:off x="11191875" y="6050280"/>
            <a:ext cx="1638300" cy="1981200"/>
          </a:xfrm>
          <a:prstGeom prst="straightConnector1">
            <a:avLst/>
          </a:prstGeom>
          <a:ln w="76200" cap="sq">
            <a:solidFill>
              <a:srgbClr val="000000"/>
            </a:solidFill>
            <a:miter lim="400000"/>
          </a:ln>
        </p:spPr>
      </p:cxnSp>
      <p:sp>
        <p:nvSpPr>
          <p:cNvPr id="148" name="Bella"/>
          <p:cNvSpPr/>
          <p:nvPr/>
        </p:nvSpPr>
        <p:spPr>
          <a:xfrm>
            <a:off x="11468100" y="5612130"/>
            <a:ext cx="2724150" cy="876300"/>
          </a:xfrm>
          <a:prstGeom prst="roundRect">
            <a:avLst>
              <a:gd name="adj" fmla="val 32609"/>
            </a:avLst>
          </a:prstGeom>
          <a:solidFill>
            <a:srgbClr val="FFFB00"/>
          </a:solidFill>
          <a:ln w="50800">
            <a:solidFill>
              <a:srgbClr val="FF26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Bella</a:t>
            </a:r>
          </a:p>
        </p:txBody>
      </p:sp>
      <p:sp>
        <p:nvSpPr>
          <p:cNvPr id="149" name="Ayana"/>
          <p:cNvSpPr/>
          <p:nvPr/>
        </p:nvSpPr>
        <p:spPr>
          <a:xfrm>
            <a:off x="9829800" y="7593330"/>
            <a:ext cx="2724150" cy="876300"/>
          </a:xfrm>
          <a:prstGeom prst="roundRect">
            <a:avLst>
              <a:gd name="adj" fmla="val 32609"/>
            </a:avLst>
          </a:prstGeom>
          <a:solidFill>
            <a:srgbClr val="FFFB00"/>
          </a:solidFill>
          <a:ln w="50800">
            <a:solidFill>
              <a:srgbClr val="FF26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Ayana</a:t>
            </a:r>
          </a:p>
        </p:txBody>
      </p:sp>
      <p:sp>
        <p:nvSpPr>
          <p:cNvPr id="150" name="Doug"/>
          <p:cNvSpPr/>
          <p:nvPr/>
        </p:nvSpPr>
        <p:spPr>
          <a:xfrm>
            <a:off x="12077700" y="9650730"/>
            <a:ext cx="2724150" cy="876300"/>
          </a:xfrm>
          <a:prstGeom prst="roundRect">
            <a:avLst>
              <a:gd name="adj" fmla="val 32609"/>
            </a:avLst>
          </a:prstGeom>
          <a:solidFill>
            <a:srgbClr val="FFFB00"/>
          </a:solidFill>
          <a:ln w="50800">
            <a:solidFill>
              <a:srgbClr val="FF26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Doug</a:t>
            </a:r>
          </a:p>
        </p:txBody>
      </p:sp>
      <p:cxnSp>
        <p:nvCxnSpPr>
          <p:cNvPr id="151" name="Connection Line"/>
          <p:cNvCxnSpPr>
            <a:stCxn id="153" idx="0"/>
            <a:endCxn id="155" idx="0"/>
          </p:cNvCxnSpPr>
          <p:nvPr/>
        </p:nvCxnSpPr>
        <p:spPr>
          <a:xfrm>
            <a:off x="17325975" y="10088880"/>
            <a:ext cx="1390650" cy="1981200"/>
          </a:xfrm>
          <a:prstGeom prst="straightConnector1">
            <a:avLst/>
          </a:prstGeom>
          <a:ln w="76200" cap="sq">
            <a:solidFill>
              <a:srgbClr val="000000"/>
            </a:solidFill>
            <a:miter lim="400000"/>
          </a:ln>
        </p:spPr>
      </p:cxnSp>
      <p:cxnSp>
        <p:nvCxnSpPr>
          <p:cNvPr id="152" name="Connection Line"/>
          <p:cNvCxnSpPr>
            <a:stCxn id="153" idx="0"/>
            <a:endCxn id="154" idx="0"/>
          </p:cNvCxnSpPr>
          <p:nvPr/>
        </p:nvCxnSpPr>
        <p:spPr>
          <a:xfrm flipH="1">
            <a:off x="15687675" y="10088880"/>
            <a:ext cx="1638300" cy="1981200"/>
          </a:xfrm>
          <a:prstGeom prst="straightConnector1">
            <a:avLst/>
          </a:prstGeom>
          <a:ln w="76200" cap="sq">
            <a:solidFill>
              <a:srgbClr val="000000"/>
            </a:solidFill>
            <a:miter lim="400000"/>
          </a:ln>
        </p:spPr>
      </p:cxnSp>
      <p:sp>
        <p:nvSpPr>
          <p:cNvPr id="153" name="Megan"/>
          <p:cNvSpPr/>
          <p:nvPr/>
        </p:nvSpPr>
        <p:spPr>
          <a:xfrm>
            <a:off x="15963900" y="9650730"/>
            <a:ext cx="2724150" cy="876300"/>
          </a:xfrm>
          <a:prstGeom prst="roundRect">
            <a:avLst>
              <a:gd name="adj" fmla="val 32609"/>
            </a:avLst>
          </a:prstGeom>
          <a:solidFill>
            <a:srgbClr val="FFFB00"/>
          </a:solidFill>
          <a:ln w="50800">
            <a:solidFill>
              <a:srgbClr val="FF26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Megan</a:t>
            </a:r>
          </a:p>
        </p:txBody>
      </p:sp>
      <p:sp>
        <p:nvSpPr>
          <p:cNvPr id="154" name="José"/>
          <p:cNvSpPr/>
          <p:nvPr/>
        </p:nvSpPr>
        <p:spPr>
          <a:xfrm>
            <a:off x="14325600" y="11631930"/>
            <a:ext cx="2724150" cy="876300"/>
          </a:xfrm>
          <a:prstGeom prst="roundRect">
            <a:avLst>
              <a:gd name="adj" fmla="val 32609"/>
            </a:avLst>
          </a:prstGeom>
          <a:solidFill>
            <a:srgbClr val="FFFB00"/>
          </a:solidFill>
          <a:ln w="50800">
            <a:solidFill>
              <a:srgbClr val="FF26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José</a:t>
            </a:r>
          </a:p>
        </p:txBody>
      </p:sp>
      <p:sp>
        <p:nvSpPr>
          <p:cNvPr id="155" name="Vinay"/>
          <p:cNvSpPr/>
          <p:nvPr/>
        </p:nvSpPr>
        <p:spPr>
          <a:xfrm>
            <a:off x="17354550" y="11631930"/>
            <a:ext cx="2724150" cy="876300"/>
          </a:xfrm>
          <a:prstGeom prst="roundRect">
            <a:avLst>
              <a:gd name="adj" fmla="val 32609"/>
            </a:avLst>
          </a:prstGeom>
          <a:solidFill>
            <a:srgbClr val="FFFB00"/>
          </a:solidFill>
          <a:ln w="50800">
            <a:solidFill>
              <a:srgbClr val="FF26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Vinay</a:t>
            </a:r>
          </a:p>
        </p:txBody>
      </p:sp>
    </p:spTree>
  </p:cSld>
  <p:clrMapOvr>
    <a:masterClrMapping/>
  </p:clrMapOvr>
  <mc:AlternateContent xmlns:mc="http://schemas.openxmlformats.org/markup-compatibility/2006" xmlns:p14="http://schemas.microsoft.com/office/powerpoint/2010/main">
    <mc:Choice Requires="p14">
      <p:transition spd="slow" p14:dur="899">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15"/>
                                        </p:tgtEl>
                                        <p:attrNameLst>
                                          <p:attrName>style.visibility</p:attrName>
                                        </p:attrNameLst>
                                      </p:cBhvr>
                                      <p:to>
                                        <p:strVal val="visible"/>
                                      </p:to>
                                    </p:set>
                                    <p:anim calcmode="lin" valueType="num">
                                      <p:cBhvr>
                                        <p:cTn id="7" dur="1000" fill="hold"/>
                                        <p:tgtEl>
                                          <p:spTgt spid="115"/>
                                        </p:tgtEl>
                                        <p:attrNameLst>
                                          <p:attrName>ppt_w</p:attrName>
                                        </p:attrNameLst>
                                      </p:cBhvr>
                                      <p:tavLst>
                                        <p:tav tm="0">
                                          <p:val>
                                            <p:strVal val="4*#ppt_w"/>
                                          </p:val>
                                        </p:tav>
                                        <p:tav tm="100000">
                                          <p:val>
                                            <p:strVal val="#ppt_w"/>
                                          </p:val>
                                        </p:tav>
                                      </p:tavLst>
                                    </p:anim>
                                    <p:anim calcmode="lin" valueType="num">
                                      <p:cBhvr>
                                        <p:cTn id="8" dur="1000" fill="hold"/>
                                        <p:tgtEl>
                                          <p:spTgt spid="11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116">
                                            <p:bg/>
                                          </p:spTgt>
                                        </p:tgtEl>
                                        <p:attrNameLst>
                                          <p:attrName>style.visibility</p:attrName>
                                        </p:attrNameLst>
                                      </p:cBhvr>
                                      <p:to>
                                        <p:strVal val="visible"/>
                                      </p:to>
                                    </p:set>
                                    <p:animEffect transition="in" filter="fade">
                                      <p:cBhvr>
                                        <p:cTn id="12" dur="500"/>
                                        <p:tgtEl>
                                          <p:spTgt spid="116">
                                            <p:bg/>
                                          </p:spTgt>
                                        </p:tgtEl>
                                      </p:cBhvr>
                                    </p:animEffect>
                                  </p:childTnLst>
                                </p:cTn>
                              </p:par>
                              <p:par>
                                <p:cTn id="13" presetID="10" presetClass="entr" presetSubtype="0" fill="hold" grpId="0" nodeType="withEffect">
                                  <p:stCondLst>
                                    <p:cond delay="0"/>
                                  </p:stCondLst>
                                  <p:iterate>
                                    <p:tmAbs val="0"/>
                                  </p:iterate>
                                  <p:childTnLst>
                                    <p:set>
                                      <p:cBhvr>
                                        <p:cTn id="14" fill="hold"/>
                                        <p:tgtEl>
                                          <p:spTgt spid="116">
                                            <p:txEl>
                                              <p:pRg st="0" end="0"/>
                                            </p:txEl>
                                          </p:spTgt>
                                        </p:tgtEl>
                                        <p:attrNameLst>
                                          <p:attrName>style.visibility</p:attrName>
                                        </p:attrNameLst>
                                      </p:cBhvr>
                                      <p:to>
                                        <p:strVal val="visible"/>
                                      </p:to>
                                    </p:set>
                                    <p:animEffect transition="in" filter="fade">
                                      <p:cBhvr>
                                        <p:cTn id="15" dur="500"/>
                                        <p:tgtEl>
                                          <p:spTgt spid="11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iterate>
                                    <p:tmAbs val="0"/>
                                  </p:iterate>
                                  <p:childTnLst>
                                    <p:set>
                                      <p:cBhvr>
                                        <p:cTn id="19" fill="hold"/>
                                        <p:tgtEl>
                                          <p:spTgt spid="119"/>
                                        </p:tgtEl>
                                        <p:attrNameLst>
                                          <p:attrName>style.visibility</p:attrName>
                                        </p:attrNameLst>
                                      </p:cBhvr>
                                      <p:to>
                                        <p:strVal val="visible"/>
                                      </p:to>
                                    </p:set>
                                    <p:animEffect transition="in" filter="wipe(up)">
                                      <p:cBhvr>
                                        <p:cTn id="20" dur="500"/>
                                        <p:tgtEl>
                                          <p:spTgt spid="119"/>
                                        </p:tgtEl>
                                      </p:cBhvr>
                                    </p:animEffect>
                                  </p:childTnLst>
                                </p:cTn>
                              </p:par>
                            </p:childTnLst>
                          </p:cTn>
                        </p:par>
                        <p:par>
                          <p:cTn id="21" fill="hold">
                            <p:stCondLst>
                              <p:cond delay="500"/>
                            </p:stCondLst>
                            <p:childTnLst>
                              <p:par>
                                <p:cTn id="22" presetID="22" presetClass="entr" presetSubtype="1" fill="hold" grpId="0" nodeType="afterEffect">
                                  <p:stCondLst>
                                    <p:cond delay="0"/>
                                  </p:stCondLst>
                                  <p:iterate>
                                    <p:tmAbs val="0"/>
                                  </p:iterate>
                                  <p:childTnLst>
                                    <p:set>
                                      <p:cBhvr>
                                        <p:cTn id="23" fill="hold"/>
                                        <p:tgtEl>
                                          <p:spTgt spid="122"/>
                                        </p:tgtEl>
                                        <p:attrNameLst>
                                          <p:attrName>style.visibility</p:attrName>
                                        </p:attrNameLst>
                                      </p:cBhvr>
                                      <p:to>
                                        <p:strVal val="visible"/>
                                      </p:to>
                                    </p:set>
                                    <p:animEffect transition="in" filter="wipe(up)">
                                      <p:cBhvr>
                                        <p:cTn id="24" dur="500"/>
                                        <p:tgtEl>
                                          <p:spTgt spid="122"/>
                                        </p:tgtEl>
                                      </p:cBhvr>
                                    </p:animEffect>
                                  </p:childTnLst>
                                </p:cTn>
                              </p:par>
                            </p:childTnLst>
                          </p:cTn>
                        </p:par>
                        <p:par>
                          <p:cTn id="25" fill="hold">
                            <p:stCondLst>
                              <p:cond delay="1000"/>
                            </p:stCondLst>
                            <p:childTnLst>
                              <p:par>
                                <p:cTn id="26" presetID="22" presetClass="entr" presetSubtype="1" fill="hold" grpId="0" nodeType="afterEffect">
                                  <p:stCondLst>
                                    <p:cond delay="0"/>
                                  </p:stCondLst>
                                  <p:iterate>
                                    <p:tmAbs val="0"/>
                                  </p:iterate>
                                  <p:childTnLst>
                                    <p:set>
                                      <p:cBhvr>
                                        <p:cTn id="27" fill="hold"/>
                                        <p:tgtEl>
                                          <p:spTgt spid="118"/>
                                        </p:tgtEl>
                                        <p:attrNameLst>
                                          <p:attrName>style.visibility</p:attrName>
                                        </p:attrNameLst>
                                      </p:cBhvr>
                                      <p:to>
                                        <p:strVal val="visible"/>
                                      </p:to>
                                    </p:set>
                                    <p:animEffect transition="in" filter="wipe(up)">
                                      <p:cBhvr>
                                        <p:cTn id="28" dur="500"/>
                                        <p:tgtEl>
                                          <p:spTgt spid="118"/>
                                        </p:tgtEl>
                                      </p:cBhvr>
                                    </p:animEffect>
                                  </p:childTnLst>
                                </p:cTn>
                              </p:par>
                            </p:childTnLst>
                          </p:cTn>
                        </p:par>
                        <p:par>
                          <p:cTn id="29" fill="hold">
                            <p:stCondLst>
                              <p:cond delay="1500"/>
                            </p:stCondLst>
                            <p:childTnLst>
                              <p:par>
                                <p:cTn id="30" presetID="22" presetClass="entr" presetSubtype="1" fill="hold" grpId="0" nodeType="afterEffect">
                                  <p:stCondLst>
                                    <p:cond delay="0"/>
                                  </p:stCondLst>
                                  <p:iterate>
                                    <p:tmAbs val="0"/>
                                  </p:iterate>
                                  <p:childTnLst>
                                    <p:set>
                                      <p:cBhvr>
                                        <p:cTn id="31" fill="hold"/>
                                        <p:tgtEl>
                                          <p:spTgt spid="123"/>
                                        </p:tgtEl>
                                        <p:attrNameLst>
                                          <p:attrName>style.visibility</p:attrName>
                                        </p:attrNameLst>
                                      </p:cBhvr>
                                      <p:to>
                                        <p:strVal val="visible"/>
                                      </p:to>
                                    </p:set>
                                    <p:animEffect transition="in" filter="wipe(up)">
                                      <p:cBhvr>
                                        <p:cTn id="32" dur="500"/>
                                        <p:tgtEl>
                                          <p:spTgt spid="123"/>
                                        </p:tgtEl>
                                      </p:cBhvr>
                                    </p:animEffect>
                                  </p:childTnLst>
                                </p:cTn>
                              </p:par>
                            </p:childTnLst>
                          </p:cTn>
                        </p:par>
                        <p:par>
                          <p:cTn id="33" fill="hold">
                            <p:stCondLst>
                              <p:cond delay="2000"/>
                            </p:stCondLst>
                            <p:childTnLst>
                              <p:par>
                                <p:cTn id="34" presetID="22" presetClass="entr" presetSubtype="1" fill="hold" grpId="0" nodeType="afterEffect">
                                  <p:stCondLst>
                                    <p:cond delay="0"/>
                                  </p:stCondLst>
                                  <p:iterate>
                                    <p:tmAbs val="0"/>
                                  </p:iterate>
                                  <p:childTnLst>
                                    <p:set>
                                      <p:cBhvr>
                                        <p:cTn id="35" fill="hold"/>
                                        <p:tgtEl>
                                          <p:spTgt spid="121"/>
                                        </p:tgtEl>
                                        <p:attrNameLst>
                                          <p:attrName>style.visibility</p:attrName>
                                        </p:attrNameLst>
                                      </p:cBhvr>
                                      <p:to>
                                        <p:strVal val="visible"/>
                                      </p:to>
                                    </p:set>
                                    <p:animEffect transition="in" filter="wipe(up)">
                                      <p:cBhvr>
                                        <p:cTn id="36" dur="500"/>
                                        <p:tgtEl>
                                          <p:spTgt spid="121"/>
                                        </p:tgtEl>
                                      </p:cBhvr>
                                    </p:animEffect>
                                  </p:childTnLst>
                                </p:cTn>
                              </p:par>
                            </p:childTnLst>
                          </p:cTn>
                        </p:par>
                        <p:par>
                          <p:cTn id="37" fill="hold">
                            <p:stCondLst>
                              <p:cond delay="2500"/>
                            </p:stCondLst>
                            <p:childTnLst>
                              <p:par>
                                <p:cTn id="38" presetID="22" presetClass="entr" presetSubtype="1" fill="hold" grpId="0" nodeType="afterEffect">
                                  <p:stCondLst>
                                    <p:cond delay="0"/>
                                  </p:stCondLst>
                                  <p:iterate>
                                    <p:tmAbs val="0"/>
                                  </p:iterate>
                                  <p:childTnLst>
                                    <p:set>
                                      <p:cBhvr>
                                        <p:cTn id="39" fill="hold"/>
                                        <p:tgtEl>
                                          <p:spTgt spid="124"/>
                                        </p:tgtEl>
                                        <p:attrNameLst>
                                          <p:attrName>style.visibility</p:attrName>
                                        </p:attrNameLst>
                                      </p:cBhvr>
                                      <p:to>
                                        <p:strVal val="visible"/>
                                      </p:to>
                                    </p:set>
                                    <p:animEffect transition="in" filter="wipe(up)">
                                      <p:cBhvr>
                                        <p:cTn id="40" dur="500"/>
                                        <p:tgtEl>
                                          <p:spTgt spid="124"/>
                                        </p:tgtEl>
                                      </p:cBhvr>
                                    </p:animEffect>
                                  </p:childTnLst>
                                </p:cTn>
                              </p:par>
                            </p:childTnLst>
                          </p:cTn>
                        </p:par>
                        <p:par>
                          <p:cTn id="41" fill="hold">
                            <p:stCondLst>
                              <p:cond delay="3000"/>
                            </p:stCondLst>
                            <p:childTnLst>
                              <p:par>
                                <p:cTn id="42" presetID="22" presetClass="entr" presetSubtype="1" fill="hold" grpId="0" nodeType="afterEffect">
                                  <p:stCondLst>
                                    <p:cond delay="0"/>
                                  </p:stCondLst>
                                  <p:iterate>
                                    <p:tmAbs val="0"/>
                                  </p:iterate>
                                  <p:childTnLst>
                                    <p:set>
                                      <p:cBhvr>
                                        <p:cTn id="43" fill="hold"/>
                                        <p:tgtEl>
                                          <p:spTgt spid="120"/>
                                        </p:tgtEl>
                                        <p:attrNameLst>
                                          <p:attrName>style.visibility</p:attrName>
                                        </p:attrNameLst>
                                      </p:cBhvr>
                                      <p:to>
                                        <p:strVal val="visible"/>
                                      </p:to>
                                    </p:set>
                                    <p:animEffect transition="in" filter="wipe(up)">
                                      <p:cBhvr>
                                        <p:cTn id="44" dur="500"/>
                                        <p:tgtEl>
                                          <p:spTgt spid="120"/>
                                        </p:tgtEl>
                                      </p:cBhvr>
                                    </p:animEffect>
                                  </p:childTnLst>
                                </p:cTn>
                              </p:par>
                            </p:childTnLst>
                          </p:cTn>
                        </p:par>
                        <p:par>
                          <p:cTn id="45" fill="hold">
                            <p:stCondLst>
                              <p:cond delay="3500"/>
                            </p:stCondLst>
                            <p:childTnLst>
                              <p:par>
                                <p:cTn id="46" presetID="22" presetClass="entr" presetSubtype="1" fill="hold" grpId="0" nodeType="afterEffect">
                                  <p:stCondLst>
                                    <p:cond delay="0"/>
                                  </p:stCondLst>
                                  <p:iterate>
                                    <p:tmAbs val="0"/>
                                  </p:iterate>
                                  <p:childTnLst>
                                    <p:set>
                                      <p:cBhvr>
                                        <p:cTn id="47" fill="hold"/>
                                        <p:tgtEl>
                                          <p:spTgt spid="127"/>
                                        </p:tgtEl>
                                        <p:attrNameLst>
                                          <p:attrName>style.visibility</p:attrName>
                                        </p:attrNameLst>
                                      </p:cBhvr>
                                      <p:to>
                                        <p:strVal val="visible"/>
                                      </p:to>
                                    </p:set>
                                    <p:animEffect transition="in" filter="wipe(up)">
                                      <p:cBhvr>
                                        <p:cTn id="48" dur="500"/>
                                        <p:tgtEl>
                                          <p:spTgt spid="127"/>
                                        </p:tgtEl>
                                      </p:cBhvr>
                                    </p:animEffect>
                                  </p:childTnLst>
                                </p:cTn>
                              </p:par>
                            </p:childTnLst>
                          </p:cTn>
                        </p:par>
                        <p:par>
                          <p:cTn id="49" fill="hold">
                            <p:stCondLst>
                              <p:cond delay="4000"/>
                            </p:stCondLst>
                            <p:childTnLst>
                              <p:par>
                                <p:cTn id="50" presetID="22" presetClass="entr" presetSubtype="1" fill="hold" grpId="0" nodeType="afterEffect">
                                  <p:stCondLst>
                                    <p:cond delay="0"/>
                                  </p:stCondLst>
                                  <p:iterate>
                                    <p:tmAbs val="0"/>
                                  </p:iterate>
                                  <p:childTnLst>
                                    <p:set>
                                      <p:cBhvr>
                                        <p:cTn id="51" fill="hold"/>
                                        <p:tgtEl>
                                          <p:spTgt spid="117"/>
                                        </p:tgtEl>
                                        <p:attrNameLst>
                                          <p:attrName>style.visibility</p:attrName>
                                        </p:attrNameLst>
                                      </p:cBhvr>
                                      <p:to>
                                        <p:strVal val="visible"/>
                                      </p:to>
                                    </p:set>
                                    <p:animEffect transition="in" filter="wipe(up)">
                                      <p:cBhvr>
                                        <p:cTn id="52" dur="500"/>
                                        <p:tgtEl>
                                          <p:spTgt spid="117"/>
                                        </p:tgtEl>
                                      </p:cBhvr>
                                    </p:animEffect>
                                  </p:childTnLst>
                                </p:cTn>
                              </p:par>
                            </p:childTnLst>
                          </p:cTn>
                        </p:par>
                        <p:par>
                          <p:cTn id="53" fill="hold">
                            <p:stCondLst>
                              <p:cond delay="4500"/>
                            </p:stCondLst>
                            <p:childTnLst>
                              <p:par>
                                <p:cTn id="54" presetID="22" presetClass="entr" presetSubtype="1" fill="hold" grpId="0" nodeType="afterEffect">
                                  <p:stCondLst>
                                    <p:cond delay="0"/>
                                  </p:stCondLst>
                                  <p:iterate>
                                    <p:tmAbs val="0"/>
                                  </p:iterate>
                                  <p:childTnLst>
                                    <p:set>
                                      <p:cBhvr>
                                        <p:cTn id="55" fill="hold"/>
                                        <p:tgtEl>
                                          <p:spTgt spid="128"/>
                                        </p:tgtEl>
                                        <p:attrNameLst>
                                          <p:attrName>style.visibility</p:attrName>
                                        </p:attrNameLst>
                                      </p:cBhvr>
                                      <p:to>
                                        <p:strVal val="visible"/>
                                      </p:to>
                                    </p:set>
                                    <p:animEffect transition="in" filter="wipe(up)">
                                      <p:cBhvr>
                                        <p:cTn id="56" dur="500"/>
                                        <p:tgtEl>
                                          <p:spTgt spid="128"/>
                                        </p:tgtEl>
                                      </p:cBhvr>
                                    </p:animEffect>
                                  </p:childTnLst>
                                </p:cTn>
                              </p:par>
                            </p:childTnLst>
                          </p:cTn>
                        </p:par>
                        <p:par>
                          <p:cTn id="57" fill="hold">
                            <p:stCondLst>
                              <p:cond delay="5000"/>
                            </p:stCondLst>
                            <p:childTnLst>
                              <p:par>
                                <p:cTn id="58" presetID="22" presetClass="entr" presetSubtype="1" fill="hold" grpId="0" nodeType="afterEffect">
                                  <p:stCondLst>
                                    <p:cond delay="0"/>
                                  </p:stCondLst>
                                  <p:iterate>
                                    <p:tmAbs val="0"/>
                                  </p:iterate>
                                  <p:childTnLst>
                                    <p:set>
                                      <p:cBhvr>
                                        <p:cTn id="59" fill="hold"/>
                                        <p:tgtEl>
                                          <p:spTgt spid="126"/>
                                        </p:tgtEl>
                                        <p:attrNameLst>
                                          <p:attrName>style.visibility</p:attrName>
                                        </p:attrNameLst>
                                      </p:cBhvr>
                                      <p:to>
                                        <p:strVal val="visible"/>
                                      </p:to>
                                    </p:set>
                                    <p:animEffect transition="in" filter="wipe(up)">
                                      <p:cBhvr>
                                        <p:cTn id="60" dur="500"/>
                                        <p:tgtEl>
                                          <p:spTgt spid="126"/>
                                        </p:tgtEl>
                                      </p:cBhvr>
                                    </p:animEffect>
                                  </p:childTnLst>
                                </p:cTn>
                              </p:par>
                            </p:childTnLst>
                          </p:cTn>
                        </p:par>
                        <p:par>
                          <p:cTn id="61" fill="hold">
                            <p:stCondLst>
                              <p:cond delay="5500"/>
                            </p:stCondLst>
                            <p:childTnLst>
                              <p:par>
                                <p:cTn id="62" presetID="22" presetClass="entr" presetSubtype="1" fill="hold" grpId="0" nodeType="afterEffect">
                                  <p:stCondLst>
                                    <p:cond delay="0"/>
                                  </p:stCondLst>
                                  <p:iterate>
                                    <p:tmAbs val="0"/>
                                  </p:iterate>
                                  <p:childTnLst>
                                    <p:set>
                                      <p:cBhvr>
                                        <p:cTn id="63" fill="hold"/>
                                        <p:tgtEl>
                                          <p:spTgt spid="129"/>
                                        </p:tgtEl>
                                        <p:attrNameLst>
                                          <p:attrName>style.visibility</p:attrName>
                                        </p:attrNameLst>
                                      </p:cBhvr>
                                      <p:to>
                                        <p:strVal val="visible"/>
                                      </p:to>
                                    </p:set>
                                    <p:animEffect transition="in" filter="wipe(up)">
                                      <p:cBhvr>
                                        <p:cTn id="64" dur="500"/>
                                        <p:tgtEl>
                                          <p:spTgt spid="129"/>
                                        </p:tgtEl>
                                      </p:cBhvr>
                                    </p:animEffect>
                                  </p:childTnLst>
                                </p:cTn>
                              </p:par>
                            </p:childTnLst>
                          </p:cTn>
                        </p:par>
                        <p:par>
                          <p:cTn id="65" fill="hold">
                            <p:stCondLst>
                              <p:cond delay="6000"/>
                            </p:stCondLst>
                            <p:childTnLst>
                              <p:par>
                                <p:cTn id="66" presetID="22" presetClass="entr" presetSubtype="1" fill="hold" grpId="0" nodeType="afterEffect">
                                  <p:stCondLst>
                                    <p:cond delay="0"/>
                                  </p:stCondLst>
                                  <p:iterate>
                                    <p:tmAbs val="0"/>
                                  </p:iterate>
                                  <p:childTnLst>
                                    <p:set>
                                      <p:cBhvr>
                                        <p:cTn id="67" fill="hold"/>
                                        <p:tgtEl>
                                          <p:spTgt spid="125"/>
                                        </p:tgtEl>
                                        <p:attrNameLst>
                                          <p:attrName>style.visibility</p:attrName>
                                        </p:attrNameLst>
                                      </p:cBhvr>
                                      <p:to>
                                        <p:strVal val="visible"/>
                                      </p:to>
                                    </p:set>
                                    <p:animEffect transition="in" filter="wipe(up)">
                                      <p:cBhvr>
                                        <p:cTn id="68" dur="500"/>
                                        <p:tgtEl>
                                          <p:spTgt spid="12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iterate>
                                    <p:tmAbs val="0"/>
                                  </p:iterate>
                                  <p:childTnLst>
                                    <p:set>
                                      <p:cBhvr>
                                        <p:cTn id="72" fill="hold"/>
                                        <p:tgtEl>
                                          <p:spTgt spid="146"/>
                                        </p:tgtEl>
                                        <p:attrNameLst>
                                          <p:attrName>style.visibility</p:attrName>
                                        </p:attrNameLst>
                                      </p:cBhvr>
                                      <p:to>
                                        <p:strVal val="visible"/>
                                      </p:to>
                                    </p:set>
                                    <p:animEffect transition="in" filter="wipe(up)">
                                      <p:cBhvr>
                                        <p:cTn id="73" dur="500"/>
                                        <p:tgtEl>
                                          <p:spTgt spid="146"/>
                                        </p:tgtEl>
                                      </p:cBhvr>
                                    </p:animEffect>
                                  </p:childTnLst>
                                </p:cTn>
                              </p:par>
                            </p:childTnLst>
                          </p:cTn>
                        </p:par>
                        <p:par>
                          <p:cTn id="74" fill="hold">
                            <p:stCondLst>
                              <p:cond delay="500"/>
                            </p:stCondLst>
                            <p:childTnLst>
                              <p:par>
                                <p:cTn id="75" presetID="22" presetClass="entr" presetSubtype="1" fill="hold" grpId="0" nodeType="afterEffect">
                                  <p:stCondLst>
                                    <p:cond delay="0"/>
                                  </p:stCondLst>
                                  <p:iterate>
                                    <p:tmAbs val="0"/>
                                  </p:iterate>
                                  <p:childTnLst>
                                    <p:set>
                                      <p:cBhvr>
                                        <p:cTn id="76" fill="hold"/>
                                        <p:tgtEl>
                                          <p:spTgt spid="148"/>
                                        </p:tgtEl>
                                        <p:attrNameLst>
                                          <p:attrName>style.visibility</p:attrName>
                                        </p:attrNameLst>
                                      </p:cBhvr>
                                      <p:to>
                                        <p:strVal val="visible"/>
                                      </p:to>
                                    </p:set>
                                    <p:animEffect transition="in" filter="wipe(up)">
                                      <p:cBhvr>
                                        <p:cTn id="77" dur="500"/>
                                        <p:tgtEl>
                                          <p:spTgt spid="148"/>
                                        </p:tgtEl>
                                      </p:cBhvr>
                                    </p:animEffect>
                                  </p:childTnLst>
                                </p:cTn>
                              </p:par>
                            </p:childTnLst>
                          </p:cTn>
                        </p:par>
                        <p:par>
                          <p:cTn id="78" fill="hold">
                            <p:stCondLst>
                              <p:cond delay="1000"/>
                            </p:stCondLst>
                            <p:childTnLst>
                              <p:par>
                                <p:cTn id="79" presetID="22" presetClass="entr" presetSubtype="1" fill="hold" grpId="0" nodeType="afterEffect">
                                  <p:stCondLst>
                                    <p:cond delay="0"/>
                                  </p:stCondLst>
                                  <p:iterate>
                                    <p:tmAbs val="0"/>
                                  </p:iterate>
                                  <p:childTnLst>
                                    <p:set>
                                      <p:cBhvr>
                                        <p:cTn id="80" fill="hold"/>
                                        <p:tgtEl>
                                          <p:spTgt spid="149"/>
                                        </p:tgtEl>
                                        <p:attrNameLst>
                                          <p:attrName>style.visibility</p:attrName>
                                        </p:attrNameLst>
                                      </p:cBhvr>
                                      <p:to>
                                        <p:strVal val="visible"/>
                                      </p:to>
                                    </p:set>
                                    <p:animEffect transition="in" filter="wipe(up)">
                                      <p:cBhvr>
                                        <p:cTn id="81" dur="500"/>
                                        <p:tgtEl>
                                          <p:spTgt spid="149"/>
                                        </p:tgtEl>
                                      </p:cBhvr>
                                    </p:animEffect>
                                  </p:childTnLst>
                                </p:cTn>
                              </p:par>
                            </p:childTnLst>
                          </p:cTn>
                        </p:par>
                        <p:par>
                          <p:cTn id="82" fill="hold">
                            <p:stCondLst>
                              <p:cond delay="1500"/>
                            </p:stCondLst>
                            <p:childTnLst>
                              <p:par>
                                <p:cTn id="83" presetID="22" presetClass="entr" presetSubtype="1" fill="hold" grpId="0" nodeType="afterEffect">
                                  <p:stCondLst>
                                    <p:cond delay="0"/>
                                  </p:stCondLst>
                                  <p:iterate>
                                    <p:tmAbs val="0"/>
                                  </p:iterate>
                                  <p:childTnLst>
                                    <p:set>
                                      <p:cBhvr>
                                        <p:cTn id="84" fill="hold"/>
                                        <p:tgtEl>
                                          <p:spTgt spid="147"/>
                                        </p:tgtEl>
                                        <p:attrNameLst>
                                          <p:attrName>style.visibility</p:attrName>
                                        </p:attrNameLst>
                                      </p:cBhvr>
                                      <p:to>
                                        <p:strVal val="visible"/>
                                      </p:to>
                                    </p:set>
                                    <p:animEffect transition="in" filter="wipe(up)">
                                      <p:cBhvr>
                                        <p:cTn id="85" dur="500"/>
                                        <p:tgtEl>
                                          <p:spTgt spid="147"/>
                                        </p:tgtEl>
                                      </p:cBhvr>
                                    </p:animEffect>
                                  </p:childTnLst>
                                </p:cTn>
                              </p:par>
                            </p:childTnLst>
                          </p:cTn>
                        </p:par>
                        <p:par>
                          <p:cTn id="86" fill="hold">
                            <p:stCondLst>
                              <p:cond delay="2000"/>
                            </p:stCondLst>
                            <p:childTnLst>
                              <p:par>
                                <p:cTn id="87" presetID="22" presetClass="entr" presetSubtype="1" fill="hold" grpId="0" nodeType="afterEffect">
                                  <p:stCondLst>
                                    <p:cond delay="0"/>
                                  </p:stCondLst>
                                  <p:iterate>
                                    <p:tmAbs val="0"/>
                                  </p:iterate>
                                  <p:childTnLst>
                                    <p:set>
                                      <p:cBhvr>
                                        <p:cTn id="88" fill="hold"/>
                                        <p:tgtEl>
                                          <p:spTgt spid="150"/>
                                        </p:tgtEl>
                                        <p:attrNameLst>
                                          <p:attrName>style.visibility</p:attrName>
                                        </p:attrNameLst>
                                      </p:cBhvr>
                                      <p:to>
                                        <p:strVal val="visible"/>
                                      </p:to>
                                    </p:set>
                                    <p:animEffect transition="in" filter="wipe(up)">
                                      <p:cBhvr>
                                        <p:cTn id="89" dur="500"/>
                                        <p:tgtEl>
                                          <p:spTgt spid="150"/>
                                        </p:tgtEl>
                                      </p:cBhvr>
                                    </p:animEffect>
                                  </p:childTnLst>
                                </p:cTn>
                              </p:par>
                            </p:childTnLst>
                          </p:cTn>
                        </p:par>
                        <p:par>
                          <p:cTn id="90" fill="hold">
                            <p:stCondLst>
                              <p:cond delay="2500"/>
                            </p:stCondLst>
                            <p:childTnLst>
                              <p:par>
                                <p:cTn id="91" presetID="22" presetClass="entr" presetSubtype="1" fill="hold" grpId="0" nodeType="afterEffect">
                                  <p:stCondLst>
                                    <p:cond delay="0"/>
                                  </p:stCondLst>
                                  <p:iterate>
                                    <p:tmAbs val="0"/>
                                  </p:iterate>
                                  <p:childTnLst>
                                    <p:set>
                                      <p:cBhvr>
                                        <p:cTn id="92" fill="hold"/>
                                        <p:tgtEl>
                                          <p:spTgt spid="153"/>
                                        </p:tgtEl>
                                        <p:attrNameLst>
                                          <p:attrName>style.visibility</p:attrName>
                                        </p:attrNameLst>
                                      </p:cBhvr>
                                      <p:to>
                                        <p:strVal val="visible"/>
                                      </p:to>
                                    </p:set>
                                    <p:animEffect transition="in" filter="wipe(up)">
                                      <p:cBhvr>
                                        <p:cTn id="93" dur="500"/>
                                        <p:tgtEl>
                                          <p:spTgt spid="153"/>
                                        </p:tgtEl>
                                      </p:cBhvr>
                                    </p:animEffect>
                                  </p:childTnLst>
                                </p:cTn>
                              </p:par>
                            </p:childTnLst>
                          </p:cTn>
                        </p:par>
                        <p:par>
                          <p:cTn id="94" fill="hold">
                            <p:stCondLst>
                              <p:cond delay="3000"/>
                            </p:stCondLst>
                            <p:childTnLst>
                              <p:par>
                                <p:cTn id="95" presetID="22" presetClass="entr" presetSubtype="1" fill="hold" grpId="0" nodeType="afterEffect">
                                  <p:stCondLst>
                                    <p:cond delay="0"/>
                                  </p:stCondLst>
                                  <p:iterate>
                                    <p:tmAbs val="0"/>
                                  </p:iterate>
                                  <p:childTnLst>
                                    <p:set>
                                      <p:cBhvr>
                                        <p:cTn id="96" fill="hold"/>
                                        <p:tgtEl>
                                          <p:spTgt spid="143"/>
                                        </p:tgtEl>
                                        <p:attrNameLst>
                                          <p:attrName>style.visibility</p:attrName>
                                        </p:attrNameLst>
                                      </p:cBhvr>
                                      <p:to>
                                        <p:strVal val="visible"/>
                                      </p:to>
                                    </p:set>
                                    <p:animEffect transition="in" filter="wipe(up)">
                                      <p:cBhvr>
                                        <p:cTn id="97" dur="500"/>
                                        <p:tgtEl>
                                          <p:spTgt spid="143"/>
                                        </p:tgtEl>
                                      </p:cBhvr>
                                    </p:animEffect>
                                  </p:childTnLst>
                                </p:cTn>
                              </p:par>
                            </p:childTnLst>
                          </p:cTn>
                        </p:par>
                        <p:par>
                          <p:cTn id="98" fill="hold">
                            <p:stCondLst>
                              <p:cond delay="3500"/>
                            </p:stCondLst>
                            <p:childTnLst>
                              <p:par>
                                <p:cTn id="99" presetID="22" presetClass="entr" presetSubtype="1" fill="hold" grpId="0" nodeType="afterEffect">
                                  <p:stCondLst>
                                    <p:cond delay="0"/>
                                  </p:stCondLst>
                                  <p:iterate>
                                    <p:tmAbs val="0"/>
                                  </p:iterate>
                                  <p:childTnLst>
                                    <p:set>
                                      <p:cBhvr>
                                        <p:cTn id="100" fill="hold"/>
                                        <p:tgtEl>
                                          <p:spTgt spid="154"/>
                                        </p:tgtEl>
                                        <p:attrNameLst>
                                          <p:attrName>style.visibility</p:attrName>
                                        </p:attrNameLst>
                                      </p:cBhvr>
                                      <p:to>
                                        <p:strVal val="visible"/>
                                      </p:to>
                                    </p:set>
                                    <p:animEffect transition="in" filter="wipe(up)">
                                      <p:cBhvr>
                                        <p:cTn id="101" dur="500"/>
                                        <p:tgtEl>
                                          <p:spTgt spid="154"/>
                                        </p:tgtEl>
                                      </p:cBhvr>
                                    </p:animEffect>
                                  </p:childTnLst>
                                </p:cTn>
                              </p:par>
                            </p:childTnLst>
                          </p:cTn>
                        </p:par>
                        <p:par>
                          <p:cTn id="102" fill="hold">
                            <p:stCondLst>
                              <p:cond delay="4000"/>
                            </p:stCondLst>
                            <p:childTnLst>
                              <p:par>
                                <p:cTn id="103" presetID="22" presetClass="entr" presetSubtype="1" fill="hold" grpId="0" nodeType="afterEffect">
                                  <p:stCondLst>
                                    <p:cond delay="0"/>
                                  </p:stCondLst>
                                  <p:iterate>
                                    <p:tmAbs val="0"/>
                                  </p:iterate>
                                  <p:childTnLst>
                                    <p:set>
                                      <p:cBhvr>
                                        <p:cTn id="104" fill="hold"/>
                                        <p:tgtEl>
                                          <p:spTgt spid="152"/>
                                        </p:tgtEl>
                                        <p:attrNameLst>
                                          <p:attrName>style.visibility</p:attrName>
                                        </p:attrNameLst>
                                      </p:cBhvr>
                                      <p:to>
                                        <p:strVal val="visible"/>
                                      </p:to>
                                    </p:set>
                                    <p:animEffect transition="in" filter="wipe(up)">
                                      <p:cBhvr>
                                        <p:cTn id="105" dur="500"/>
                                        <p:tgtEl>
                                          <p:spTgt spid="152"/>
                                        </p:tgtEl>
                                      </p:cBhvr>
                                    </p:animEffect>
                                  </p:childTnLst>
                                </p:cTn>
                              </p:par>
                            </p:childTnLst>
                          </p:cTn>
                        </p:par>
                        <p:par>
                          <p:cTn id="106" fill="hold">
                            <p:stCondLst>
                              <p:cond delay="4500"/>
                            </p:stCondLst>
                            <p:childTnLst>
                              <p:par>
                                <p:cTn id="107" presetID="22" presetClass="entr" presetSubtype="1" fill="hold" grpId="0" nodeType="afterEffect">
                                  <p:stCondLst>
                                    <p:cond delay="0"/>
                                  </p:stCondLst>
                                  <p:iterate>
                                    <p:tmAbs val="0"/>
                                  </p:iterate>
                                  <p:childTnLst>
                                    <p:set>
                                      <p:cBhvr>
                                        <p:cTn id="108" fill="hold"/>
                                        <p:tgtEl>
                                          <p:spTgt spid="155"/>
                                        </p:tgtEl>
                                        <p:attrNameLst>
                                          <p:attrName>style.visibility</p:attrName>
                                        </p:attrNameLst>
                                      </p:cBhvr>
                                      <p:to>
                                        <p:strVal val="visible"/>
                                      </p:to>
                                    </p:set>
                                    <p:animEffect transition="in" filter="wipe(up)">
                                      <p:cBhvr>
                                        <p:cTn id="109" dur="500"/>
                                        <p:tgtEl>
                                          <p:spTgt spid="155"/>
                                        </p:tgtEl>
                                      </p:cBhvr>
                                    </p:animEffect>
                                  </p:childTnLst>
                                </p:cTn>
                              </p:par>
                            </p:childTnLst>
                          </p:cTn>
                        </p:par>
                        <p:par>
                          <p:cTn id="110" fill="hold">
                            <p:stCondLst>
                              <p:cond delay="5000"/>
                            </p:stCondLst>
                            <p:childTnLst>
                              <p:par>
                                <p:cTn id="111" presetID="22" presetClass="entr" presetSubtype="1" fill="hold" grpId="0" nodeType="afterEffect">
                                  <p:stCondLst>
                                    <p:cond delay="0"/>
                                  </p:stCondLst>
                                  <p:iterate>
                                    <p:tmAbs val="0"/>
                                  </p:iterate>
                                  <p:childTnLst>
                                    <p:set>
                                      <p:cBhvr>
                                        <p:cTn id="112" fill="hold"/>
                                        <p:tgtEl>
                                          <p:spTgt spid="151"/>
                                        </p:tgtEl>
                                        <p:attrNameLst>
                                          <p:attrName>style.visibility</p:attrName>
                                        </p:attrNameLst>
                                      </p:cBhvr>
                                      <p:to>
                                        <p:strVal val="visible"/>
                                      </p:to>
                                    </p:set>
                                    <p:animEffect transition="in" filter="wipe(up)">
                                      <p:cBhvr>
                                        <p:cTn id="113" dur="500"/>
                                        <p:tgtEl>
                                          <p:spTgt spid="151"/>
                                        </p:tgtEl>
                                      </p:cBhvr>
                                    </p:animEffect>
                                  </p:childTnLst>
                                </p:cTn>
                              </p:par>
                            </p:childTnLst>
                          </p:cTn>
                        </p:par>
                        <p:par>
                          <p:cTn id="114" fill="hold">
                            <p:stCondLst>
                              <p:cond delay="5500"/>
                            </p:stCondLst>
                            <p:childTnLst>
                              <p:par>
                                <p:cTn id="115" presetID="22" presetClass="entr" presetSubtype="1" fill="hold" grpId="0" nodeType="afterEffect">
                                  <p:stCondLst>
                                    <p:cond delay="0"/>
                                  </p:stCondLst>
                                  <p:iterate>
                                    <p:tmAbs val="0"/>
                                  </p:iterate>
                                  <p:childTnLst>
                                    <p:set>
                                      <p:cBhvr>
                                        <p:cTn id="116" fill="hold"/>
                                        <p:tgtEl>
                                          <p:spTgt spid="144"/>
                                        </p:tgtEl>
                                        <p:attrNameLst>
                                          <p:attrName>style.visibility</p:attrName>
                                        </p:attrNameLst>
                                      </p:cBhvr>
                                      <p:to>
                                        <p:strVal val="visible"/>
                                      </p:to>
                                    </p:set>
                                    <p:animEffect transition="in" filter="wipe(up)">
                                      <p:cBhvr>
                                        <p:cTn id="117" dur="500"/>
                                        <p:tgtEl>
                                          <p:spTgt spid="144"/>
                                        </p:tgtEl>
                                      </p:cBhvr>
                                    </p:animEffect>
                                  </p:childTnLst>
                                </p:cTn>
                              </p:par>
                            </p:childTnLst>
                          </p:cTn>
                        </p:par>
                        <p:par>
                          <p:cTn id="118" fill="hold">
                            <p:stCondLst>
                              <p:cond delay="6000"/>
                            </p:stCondLst>
                            <p:childTnLst>
                              <p:par>
                                <p:cTn id="119" presetID="22" presetClass="entr" presetSubtype="1" fill="hold" grpId="0" nodeType="afterEffect">
                                  <p:stCondLst>
                                    <p:cond delay="0"/>
                                  </p:stCondLst>
                                  <p:iterate>
                                    <p:tmAbs val="0"/>
                                  </p:iterate>
                                  <p:childTnLst>
                                    <p:set>
                                      <p:cBhvr>
                                        <p:cTn id="120" fill="hold"/>
                                        <p:tgtEl>
                                          <p:spTgt spid="145"/>
                                        </p:tgtEl>
                                        <p:attrNameLst>
                                          <p:attrName>style.visibility</p:attrName>
                                        </p:attrNameLst>
                                      </p:cBhvr>
                                      <p:to>
                                        <p:strVal val="visible"/>
                                      </p:to>
                                    </p:set>
                                    <p:animEffect transition="in" filter="wipe(up)">
                                      <p:cBhvr>
                                        <p:cTn id="121" dur="500"/>
                                        <p:tgtEl>
                                          <p:spTgt spid="14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grpId="0" nodeType="clickEffect">
                                  <p:stCondLst>
                                    <p:cond delay="0"/>
                                  </p:stCondLst>
                                  <p:iterate>
                                    <p:tmAbs val="0"/>
                                  </p:iterate>
                                  <p:childTnLst>
                                    <p:set>
                                      <p:cBhvr>
                                        <p:cTn id="125" fill="hold"/>
                                        <p:tgtEl>
                                          <p:spTgt spid="132"/>
                                        </p:tgtEl>
                                        <p:attrNameLst>
                                          <p:attrName>style.visibility</p:attrName>
                                        </p:attrNameLst>
                                      </p:cBhvr>
                                      <p:to>
                                        <p:strVal val="visible"/>
                                      </p:to>
                                    </p:set>
                                    <p:animEffect transition="in" filter="wipe(up)">
                                      <p:cBhvr>
                                        <p:cTn id="126" dur="500"/>
                                        <p:tgtEl>
                                          <p:spTgt spid="132"/>
                                        </p:tgtEl>
                                      </p:cBhvr>
                                    </p:animEffect>
                                  </p:childTnLst>
                                </p:cTn>
                              </p:par>
                            </p:childTnLst>
                          </p:cTn>
                        </p:par>
                        <p:par>
                          <p:cTn id="127" fill="hold">
                            <p:stCondLst>
                              <p:cond delay="500"/>
                            </p:stCondLst>
                            <p:childTnLst>
                              <p:par>
                                <p:cTn id="128" presetID="22" presetClass="entr" presetSubtype="1" fill="hold" grpId="0" nodeType="afterEffect">
                                  <p:stCondLst>
                                    <p:cond delay="0"/>
                                  </p:stCondLst>
                                  <p:iterate>
                                    <p:tmAbs val="0"/>
                                  </p:iterate>
                                  <p:childTnLst>
                                    <p:set>
                                      <p:cBhvr>
                                        <p:cTn id="129" fill="hold"/>
                                        <p:tgtEl>
                                          <p:spTgt spid="135"/>
                                        </p:tgtEl>
                                        <p:attrNameLst>
                                          <p:attrName>style.visibility</p:attrName>
                                        </p:attrNameLst>
                                      </p:cBhvr>
                                      <p:to>
                                        <p:strVal val="visible"/>
                                      </p:to>
                                    </p:set>
                                    <p:animEffect transition="in" filter="wipe(up)">
                                      <p:cBhvr>
                                        <p:cTn id="130" dur="500"/>
                                        <p:tgtEl>
                                          <p:spTgt spid="135"/>
                                        </p:tgtEl>
                                      </p:cBhvr>
                                    </p:animEffect>
                                  </p:childTnLst>
                                </p:cTn>
                              </p:par>
                            </p:childTnLst>
                          </p:cTn>
                        </p:par>
                        <p:par>
                          <p:cTn id="131" fill="hold">
                            <p:stCondLst>
                              <p:cond delay="1000"/>
                            </p:stCondLst>
                            <p:childTnLst>
                              <p:par>
                                <p:cTn id="132" presetID="22" presetClass="entr" presetSubtype="1" fill="hold" grpId="0" nodeType="afterEffect">
                                  <p:stCondLst>
                                    <p:cond delay="0"/>
                                  </p:stCondLst>
                                  <p:iterate>
                                    <p:tmAbs val="0"/>
                                  </p:iterate>
                                  <p:childTnLst>
                                    <p:set>
                                      <p:cBhvr>
                                        <p:cTn id="133" fill="hold"/>
                                        <p:tgtEl>
                                          <p:spTgt spid="136"/>
                                        </p:tgtEl>
                                        <p:attrNameLst>
                                          <p:attrName>style.visibility</p:attrName>
                                        </p:attrNameLst>
                                      </p:cBhvr>
                                      <p:to>
                                        <p:strVal val="visible"/>
                                      </p:to>
                                    </p:set>
                                    <p:animEffect transition="in" filter="wipe(up)">
                                      <p:cBhvr>
                                        <p:cTn id="134" dur="500"/>
                                        <p:tgtEl>
                                          <p:spTgt spid="136"/>
                                        </p:tgtEl>
                                      </p:cBhvr>
                                    </p:animEffect>
                                  </p:childTnLst>
                                </p:cTn>
                              </p:par>
                            </p:childTnLst>
                          </p:cTn>
                        </p:par>
                        <p:par>
                          <p:cTn id="135" fill="hold">
                            <p:stCondLst>
                              <p:cond delay="1500"/>
                            </p:stCondLst>
                            <p:childTnLst>
                              <p:par>
                                <p:cTn id="136" presetID="22" presetClass="entr" presetSubtype="1" fill="hold" grpId="0" nodeType="afterEffect">
                                  <p:stCondLst>
                                    <p:cond delay="0"/>
                                  </p:stCondLst>
                                  <p:iterate>
                                    <p:tmAbs val="0"/>
                                  </p:iterate>
                                  <p:childTnLst>
                                    <p:set>
                                      <p:cBhvr>
                                        <p:cTn id="137" fill="hold"/>
                                        <p:tgtEl>
                                          <p:spTgt spid="137"/>
                                        </p:tgtEl>
                                        <p:attrNameLst>
                                          <p:attrName>style.visibility</p:attrName>
                                        </p:attrNameLst>
                                      </p:cBhvr>
                                      <p:to>
                                        <p:strVal val="visible"/>
                                      </p:to>
                                    </p:set>
                                    <p:animEffect transition="in" filter="wipe(up)">
                                      <p:cBhvr>
                                        <p:cTn id="138" dur="500"/>
                                        <p:tgtEl>
                                          <p:spTgt spid="137"/>
                                        </p:tgtEl>
                                      </p:cBhvr>
                                    </p:animEffect>
                                  </p:childTnLst>
                                </p:cTn>
                              </p:par>
                            </p:childTnLst>
                          </p:cTn>
                        </p:par>
                        <p:par>
                          <p:cTn id="139" fill="hold">
                            <p:stCondLst>
                              <p:cond delay="2000"/>
                            </p:stCondLst>
                            <p:childTnLst>
                              <p:par>
                                <p:cTn id="140" presetID="22" presetClass="entr" presetSubtype="1" fill="hold" grpId="0" nodeType="afterEffect">
                                  <p:stCondLst>
                                    <p:cond delay="0"/>
                                  </p:stCondLst>
                                  <p:iterate>
                                    <p:tmAbs val="0"/>
                                  </p:iterate>
                                  <p:childTnLst>
                                    <p:set>
                                      <p:cBhvr>
                                        <p:cTn id="141" fill="hold"/>
                                        <p:tgtEl>
                                          <p:spTgt spid="140"/>
                                        </p:tgtEl>
                                        <p:attrNameLst>
                                          <p:attrName>style.visibility</p:attrName>
                                        </p:attrNameLst>
                                      </p:cBhvr>
                                      <p:to>
                                        <p:strVal val="visible"/>
                                      </p:to>
                                    </p:set>
                                    <p:animEffect transition="in" filter="wipe(up)">
                                      <p:cBhvr>
                                        <p:cTn id="142" dur="500"/>
                                        <p:tgtEl>
                                          <p:spTgt spid="140"/>
                                        </p:tgtEl>
                                      </p:cBhvr>
                                    </p:animEffect>
                                  </p:childTnLst>
                                </p:cTn>
                              </p:par>
                            </p:childTnLst>
                          </p:cTn>
                        </p:par>
                        <p:par>
                          <p:cTn id="143" fill="hold">
                            <p:stCondLst>
                              <p:cond delay="2500"/>
                            </p:stCondLst>
                            <p:childTnLst>
                              <p:par>
                                <p:cTn id="144" presetID="22" presetClass="entr" presetSubtype="1" fill="hold" grpId="0" nodeType="afterEffect">
                                  <p:stCondLst>
                                    <p:cond delay="0"/>
                                  </p:stCondLst>
                                  <p:iterate>
                                    <p:tmAbs val="0"/>
                                  </p:iterate>
                                  <p:childTnLst>
                                    <p:set>
                                      <p:cBhvr>
                                        <p:cTn id="145" fill="hold"/>
                                        <p:tgtEl>
                                          <p:spTgt spid="141"/>
                                        </p:tgtEl>
                                        <p:attrNameLst>
                                          <p:attrName>style.visibility</p:attrName>
                                        </p:attrNameLst>
                                      </p:cBhvr>
                                      <p:to>
                                        <p:strVal val="visible"/>
                                      </p:to>
                                    </p:set>
                                    <p:animEffect transition="in" filter="wipe(up)">
                                      <p:cBhvr>
                                        <p:cTn id="146" dur="500"/>
                                        <p:tgtEl>
                                          <p:spTgt spid="141"/>
                                        </p:tgtEl>
                                      </p:cBhvr>
                                    </p:animEffect>
                                  </p:childTnLst>
                                </p:cTn>
                              </p:par>
                            </p:childTnLst>
                          </p:cTn>
                        </p:par>
                        <p:par>
                          <p:cTn id="147" fill="hold">
                            <p:stCondLst>
                              <p:cond delay="3000"/>
                            </p:stCondLst>
                            <p:childTnLst>
                              <p:par>
                                <p:cTn id="148" presetID="22" presetClass="entr" presetSubtype="1" fill="hold" grpId="0" nodeType="afterEffect">
                                  <p:stCondLst>
                                    <p:cond delay="0"/>
                                  </p:stCondLst>
                                  <p:iterate>
                                    <p:tmAbs val="0"/>
                                  </p:iterate>
                                  <p:childTnLst>
                                    <p:set>
                                      <p:cBhvr>
                                        <p:cTn id="149" fill="hold"/>
                                        <p:tgtEl>
                                          <p:spTgt spid="142"/>
                                        </p:tgtEl>
                                        <p:attrNameLst>
                                          <p:attrName>style.visibility</p:attrName>
                                        </p:attrNameLst>
                                      </p:cBhvr>
                                      <p:to>
                                        <p:strVal val="visible"/>
                                      </p:to>
                                    </p:set>
                                    <p:animEffect transition="in" filter="wipe(up)">
                                      <p:cBhvr>
                                        <p:cTn id="150" dur="500"/>
                                        <p:tgtEl>
                                          <p:spTgt spid="142"/>
                                        </p:tgtEl>
                                      </p:cBhvr>
                                    </p:animEffect>
                                  </p:childTnLst>
                                </p:cTn>
                              </p:par>
                            </p:childTnLst>
                          </p:cTn>
                        </p:par>
                        <p:par>
                          <p:cTn id="151" fill="hold">
                            <p:stCondLst>
                              <p:cond delay="3500"/>
                            </p:stCondLst>
                            <p:childTnLst>
                              <p:par>
                                <p:cTn id="152" presetID="22" presetClass="entr" presetSubtype="1" fill="hold" grpId="0" nodeType="afterEffect">
                                  <p:stCondLst>
                                    <p:cond delay="0"/>
                                  </p:stCondLst>
                                  <p:iterate>
                                    <p:tmAbs val="0"/>
                                  </p:iterate>
                                  <p:childTnLst>
                                    <p:set>
                                      <p:cBhvr>
                                        <p:cTn id="153" fill="hold"/>
                                        <p:tgtEl>
                                          <p:spTgt spid="130"/>
                                        </p:tgtEl>
                                        <p:attrNameLst>
                                          <p:attrName>style.visibility</p:attrName>
                                        </p:attrNameLst>
                                      </p:cBhvr>
                                      <p:to>
                                        <p:strVal val="visible"/>
                                      </p:to>
                                    </p:set>
                                    <p:animEffect transition="in" filter="wipe(up)">
                                      <p:cBhvr>
                                        <p:cTn id="154" dur="500"/>
                                        <p:tgtEl>
                                          <p:spTgt spid="130"/>
                                        </p:tgtEl>
                                      </p:cBhvr>
                                    </p:animEffect>
                                  </p:childTnLst>
                                </p:cTn>
                              </p:par>
                            </p:childTnLst>
                          </p:cTn>
                        </p:par>
                        <p:par>
                          <p:cTn id="155" fill="hold">
                            <p:stCondLst>
                              <p:cond delay="4000"/>
                            </p:stCondLst>
                            <p:childTnLst>
                              <p:par>
                                <p:cTn id="156" presetID="22" presetClass="entr" presetSubtype="1" fill="hold" grpId="0" nodeType="afterEffect">
                                  <p:stCondLst>
                                    <p:cond delay="0"/>
                                  </p:stCondLst>
                                  <p:iterate>
                                    <p:tmAbs val="0"/>
                                  </p:iterate>
                                  <p:childTnLst>
                                    <p:set>
                                      <p:cBhvr>
                                        <p:cTn id="157" fill="hold"/>
                                        <p:tgtEl>
                                          <p:spTgt spid="131"/>
                                        </p:tgtEl>
                                        <p:attrNameLst>
                                          <p:attrName>style.visibility</p:attrName>
                                        </p:attrNameLst>
                                      </p:cBhvr>
                                      <p:to>
                                        <p:strVal val="visible"/>
                                      </p:to>
                                    </p:set>
                                    <p:animEffect transition="in" filter="wipe(up)">
                                      <p:cBhvr>
                                        <p:cTn id="158" dur="500"/>
                                        <p:tgtEl>
                                          <p:spTgt spid="131"/>
                                        </p:tgtEl>
                                      </p:cBhvr>
                                    </p:animEffect>
                                  </p:childTnLst>
                                </p:cTn>
                              </p:par>
                            </p:childTnLst>
                          </p:cTn>
                        </p:par>
                        <p:par>
                          <p:cTn id="159" fill="hold">
                            <p:stCondLst>
                              <p:cond delay="4500"/>
                            </p:stCondLst>
                            <p:childTnLst>
                              <p:par>
                                <p:cTn id="160" presetID="22" presetClass="entr" presetSubtype="1" fill="hold" grpId="0" nodeType="afterEffect">
                                  <p:stCondLst>
                                    <p:cond delay="0"/>
                                  </p:stCondLst>
                                  <p:iterate>
                                    <p:tmAbs val="0"/>
                                  </p:iterate>
                                  <p:childTnLst>
                                    <p:set>
                                      <p:cBhvr>
                                        <p:cTn id="161" fill="hold"/>
                                        <p:tgtEl>
                                          <p:spTgt spid="133"/>
                                        </p:tgtEl>
                                        <p:attrNameLst>
                                          <p:attrName>style.visibility</p:attrName>
                                        </p:attrNameLst>
                                      </p:cBhvr>
                                      <p:to>
                                        <p:strVal val="visible"/>
                                      </p:to>
                                    </p:set>
                                    <p:animEffect transition="in" filter="wipe(up)">
                                      <p:cBhvr>
                                        <p:cTn id="162" dur="500"/>
                                        <p:tgtEl>
                                          <p:spTgt spid="133"/>
                                        </p:tgtEl>
                                      </p:cBhvr>
                                    </p:animEffect>
                                  </p:childTnLst>
                                </p:cTn>
                              </p:par>
                            </p:childTnLst>
                          </p:cTn>
                        </p:par>
                        <p:par>
                          <p:cTn id="163" fill="hold">
                            <p:stCondLst>
                              <p:cond delay="5000"/>
                            </p:stCondLst>
                            <p:childTnLst>
                              <p:par>
                                <p:cTn id="164" presetID="22" presetClass="entr" presetSubtype="1" fill="hold" grpId="0" nodeType="afterEffect">
                                  <p:stCondLst>
                                    <p:cond delay="0"/>
                                  </p:stCondLst>
                                  <p:iterate>
                                    <p:tmAbs val="0"/>
                                  </p:iterate>
                                  <p:childTnLst>
                                    <p:set>
                                      <p:cBhvr>
                                        <p:cTn id="165" fill="hold"/>
                                        <p:tgtEl>
                                          <p:spTgt spid="134"/>
                                        </p:tgtEl>
                                        <p:attrNameLst>
                                          <p:attrName>style.visibility</p:attrName>
                                        </p:attrNameLst>
                                      </p:cBhvr>
                                      <p:to>
                                        <p:strVal val="visible"/>
                                      </p:to>
                                    </p:set>
                                    <p:animEffect transition="in" filter="wipe(up)">
                                      <p:cBhvr>
                                        <p:cTn id="166" dur="500"/>
                                        <p:tgtEl>
                                          <p:spTgt spid="134"/>
                                        </p:tgtEl>
                                      </p:cBhvr>
                                    </p:animEffect>
                                  </p:childTnLst>
                                </p:cTn>
                              </p:par>
                            </p:childTnLst>
                          </p:cTn>
                        </p:par>
                        <p:par>
                          <p:cTn id="167" fill="hold">
                            <p:stCondLst>
                              <p:cond delay="5500"/>
                            </p:stCondLst>
                            <p:childTnLst>
                              <p:par>
                                <p:cTn id="168" presetID="22" presetClass="entr" presetSubtype="1" fill="hold" grpId="0" nodeType="afterEffect">
                                  <p:stCondLst>
                                    <p:cond delay="0"/>
                                  </p:stCondLst>
                                  <p:iterate>
                                    <p:tmAbs val="0"/>
                                  </p:iterate>
                                  <p:childTnLst>
                                    <p:set>
                                      <p:cBhvr>
                                        <p:cTn id="169" fill="hold"/>
                                        <p:tgtEl>
                                          <p:spTgt spid="138"/>
                                        </p:tgtEl>
                                        <p:attrNameLst>
                                          <p:attrName>style.visibility</p:attrName>
                                        </p:attrNameLst>
                                      </p:cBhvr>
                                      <p:to>
                                        <p:strVal val="visible"/>
                                      </p:to>
                                    </p:set>
                                    <p:animEffect transition="in" filter="wipe(up)">
                                      <p:cBhvr>
                                        <p:cTn id="170" dur="500"/>
                                        <p:tgtEl>
                                          <p:spTgt spid="138"/>
                                        </p:tgtEl>
                                      </p:cBhvr>
                                    </p:animEffect>
                                  </p:childTnLst>
                                </p:cTn>
                              </p:par>
                            </p:childTnLst>
                          </p:cTn>
                        </p:par>
                        <p:par>
                          <p:cTn id="171" fill="hold">
                            <p:stCondLst>
                              <p:cond delay="6000"/>
                            </p:stCondLst>
                            <p:childTnLst>
                              <p:par>
                                <p:cTn id="172" presetID="22" presetClass="entr" presetSubtype="1" fill="hold" grpId="0" nodeType="afterEffect">
                                  <p:stCondLst>
                                    <p:cond delay="0"/>
                                  </p:stCondLst>
                                  <p:iterate>
                                    <p:tmAbs val="0"/>
                                  </p:iterate>
                                  <p:childTnLst>
                                    <p:set>
                                      <p:cBhvr>
                                        <p:cTn id="173" fill="hold"/>
                                        <p:tgtEl>
                                          <p:spTgt spid="139"/>
                                        </p:tgtEl>
                                        <p:attrNameLst>
                                          <p:attrName>style.visibility</p:attrName>
                                        </p:attrNameLst>
                                      </p:cBhvr>
                                      <p:to>
                                        <p:strVal val="visible"/>
                                      </p:to>
                                    </p:set>
                                    <p:animEffect transition="in" filter="wipe(up)">
                                      <p:cBhvr>
                                        <p:cTn id="174" dur="500"/>
                                        <p:tgtEl>
                                          <p:spTgt spid="139"/>
                                        </p:tgtEl>
                                      </p:cBhvr>
                                    </p:animEffect>
                                  </p:childTnLst>
                                </p:cTn>
                              </p:par>
                            </p:childTnLst>
                          </p:cTn>
                        </p:par>
                      </p:childTnLst>
                    </p:cTn>
                  </p:par>
                  <p:par>
                    <p:cTn id="175" fill="hold">
                      <p:stCondLst>
                        <p:cond delay="indefinite"/>
                      </p:stCondLst>
                      <p:childTnLst>
                        <p:par>
                          <p:cTn id="176" fill="hold">
                            <p:stCondLst>
                              <p:cond delay="0"/>
                            </p:stCondLst>
                            <p:childTnLst>
                              <p:par>
                                <p:cTn id="177" presetID="10" presetClass="entr" fill="hold" grpId="0" nodeType="clickEffect">
                                  <p:stCondLst>
                                    <p:cond delay="0"/>
                                  </p:stCondLst>
                                  <p:iterate>
                                    <p:tmAbs val="0"/>
                                  </p:iterate>
                                  <p:childTnLst>
                                    <p:set>
                                      <p:cBhvr>
                                        <p:cTn id="178" fill="hold"/>
                                        <p:tgtEl>
                                          <p:spTgt spid="116">
                                            <p:txEl>
                                              <p:pRg st="1" end="1"/>
                                            </p:txEl>
                                          </p:spTgt>
                                        </p:tgtEl>
                                        <p:attrNameLst>
                                          <p:attrName>style.visibility</p:attrName>
                                        </p:attrNameLst>
                                      </p:cBhvr>
                                      <p:to>
                                        <p:strVal val="visible"/>
                                      </p:to>
                                    </p:set>
                                    <p:animEffect transition="in" filter="fade">
                                      <p:cBhvr>
                                        <p:cTn id="179" dur="500"/>
                                        <p:tgtEl>
                                          <p:spTgt spid="116">
                                            <p:txEl>
                                              <p:pRg st="1" end="1"/>
                                            </p:txEl>
                                          </p:spTgt>
                                        </p:tgtEl>
                                      </p:cBhvr>
                                    </p:animEffect>
                                  </p:childTnLst>
                                </p:cTn>
                              </p:par>
                            </p:childTnLst>
                          </p:cTn>
                        </p:par>
                        <p:par>
                          <p:cTn id="180" fill="hold">
                            <p:stCondLst>
                              <p:cond delay="500"/>
                            </p:stCondLst>
                            <p:childTnLst>
                              <p:par>
                                <p:cTn id="181" presetID="10" presetClass="entr" fill="hold" grpId="0" nodeType="afterEffect">
                                  <p:stCondLst>
                                    <p:cond delay="0"/>
                                  </p:stCondLst>
                                  <p:iterate>
                                    <p:tmAbs val="0"/>
                                  </p:iterate>
                                  <p:childTnLst>
                                    <p:set>
                                      <p:cBhvr>
                                        <p:cTn id="182" fill="hold"/>
                                        <p:tgtEl>
                                          <p:spTgt spid="116">
                                            <p:txEl>
                                              <p:pRg st="2" end="2"/>
                                            </p:txEl>
                                          </p:spTgt>
                                        </p:tgtEl>
                                        <p:attrNameLst>
                                          <p:attrName>style.visibility</p:attrName>
                                        </p:attrNameLst>
                                      </p:cBhvr>
                                      <p:to>
                                        <p:strVal val="visible"/>
                                      </p:to>
                                    </p:set>
                                    <p:animEffect transition="in" filter="fade">
                                      <p:cBhvr>
                                        <p:cTn id="183" dur="500"/>
                                        <p:tgtEl>
                                          <p:spTgt spid="116">
                                            <p:txEl>
                                              <p:pRg st="2" end="2"/>
                                            </p:txEl>
                                          </p:spTgt>
                                        </p:tgtEl>
                                      </p:cBhvr>
                                    </p:animEffect>
                                  </p:childTnLst>
                                </p:cTn>
                              </p:par>
                            </p:childTnLst>
                          </p:cTn>
                        </p:par>
                        <p:par>
                          <p:cTn id="184" fill="hold">
                            <p:stCondLst>
                              <p:cond delay="1000"/>
                            </p:stCondLst>
                            <p:childTnLst>
                              <p:par>
                                <p:cTn id="185" presetID="10" presetClass="entr" fill="hold" grpId="0" nodeType="afterEffect">
                                  <p:stCondLst>
                                    <p:cond delay="0"/>
                                  </p:stCondLst>
                                  <p:iterate>
                                    <p:tmAbs val="0"/>
                                  </p:iterate>
                                  <p:childTnLst>
                                    <p:set>
                                      <p:cBhvr>
                                        <p:cTn id="186" fill="hold"/>
                                        <p:tgtEl>
                                          <p:spTgt spid="116">
                                            <p:txEl>
                                              <p:pRg st="3" end="3"/>
                                            </p:txEl>
                                          </p:spTgt>
                                        </p:tgtEl>
                                        <p:attrNameLst>
                                          <p:attrName>style.visibility</p:attrName>
                                        </p:attrNameLst>
                                      </p:cBhvr>
                                      <p:to>
                                        <p:strVal val="visible"/>
                                      </p:to>
                                    </p:set>
                                    <p:animEffect transition="in" filter="fade">
                                      <p:cBhvr>
                                        <p:cTn id="187" dur="500"/>
                                        <p:tgtEl>
                                          <p:spTgt spid="1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advAuto="0"/>
      <p:bldP spid="116" grpId="0" build="p" bldLvl="5" animBg="1" advAuto="0"/>
      <p:bldP spid="117" grpId="0" animBg="1" advAuto="0"/>
      <p:bldP spid="118" grpId="0" animBg="1" advAuto="0"/>
      <p:bldP spid="119" grpId="0" animBg="1" advAuto="0"/>
      <p:bldP spid="120" grpId="0" animBg="1" advAuto="0"/>
      <p:bldP spid="121" grpId="0" animBg="1" advAuto="0"/>
      <p:bldP spid="122" grpId="0" animBg="1" advAuto="0"/>
      <p:bldP spid="123" grpId="0" animBg="1" advAuto="0"/>
      <p:bldP spid="124" grpId="0" animBg="1" advAuto="0"/>
      <p:bldP spid="125" grpId="0" animBg="1" advAuto="0"/>
      <p:bldP spid="126" grpId="0" animBg="1" advAuto="0"/>
      <p:bldP spid="127" grpId="0" animBg="1" advAuto="0"/>
      <p:bldP spid="128" grpId="0" animBg="1" advAuto="0"/>
      <p:bldP spid="129" grpId="0" animBg="1" advAuto="0"/>
      <p:bldP spid="130" grpId="0" animBg="1" advAuto="0"/>
      <p:bldP spid="131" grpId="0" animBg="1" advAuto="0"/>
      <p:bldP spid="132" grpId="0" animBg="1" advAuto="0"/>
      <p:bldP spid="133" grpId="0" animBg="1" advAuto="0"/>
      <p:bldP spid="134" grpId="0" animBg="1" advAuto="0"/>
      <p:bldP spid="135" grpId="0" animBg="1" advAuto="0"/>
      <p:bldP spid="136" grpId="0" animBg="1" advAuto="0"/>
      <p:bldP spid="137" grpId="0" animBg="1" advAuto="0"/>
      <p:bldP spid="138" grpId="0" animBg="1" advAuto="0"/>
      <p:bldP spid="139" grpId="0" animBg="1" advAuto="0"/>
      <p:bldP spid="140" grpId="0" animBg="1" advAuto="0"/>
      <p:bldP spid="141" grpId="0" animBg="1" advAuto="0"/>
      <p:bldP spid="142" grpId="0" animBg="1" advAuto="0"/>
      <p:bldP spid="143" grpId="0" animBg="1" advAuto="0"/>
      <p:bldP spid="144" grpId="0" animBg="1" advAuto="0"/>
      <p:bldP spid="145" grpId="0" animBg="1" advAuto="0"/>
      <p:bldP spid="146" grpId="0" animBg="1" advAuto="0"/>
      <p:bldP spid="147" grpId="0" animBg="1" advAuto="0"/>
      <p:bldP spid="148" grpId="0" animBg="1" advAuto="0"/>
      <p:bldP spid="149" grpId="0" animBg="1" advAuto="0"/>
      <p:bldP spid="150" grpId="0" animBg="1" advAuto="0"/>
      <p:bldP spid="151" grpId="0" animBg="1" advAuto="0"/>
      <p:bldP spid="152" grpId="0" animBg="1" advAuto="0"/>
      <p:bldP spid="153" grpId="0" animBg="1" advAuto="0"/>
      <p:bldP spid="154" grpId="0" animBg="1" advAuto="0"/>
      <p:bldP spid="155"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Line"/>
          <p:cNvSpPr/>
          <p:nvPr/>
        </p:nvSpPr>
        <p:spPr>
          <a:xfrm flipH="1">
            <a:off x="17335985" y="5179019"/>
            <a:ext cx="826703" cy="826703"/>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60" name="Line"/>
          <p:cNvSpPr/>
          <p:nvPr/>
        </p:nvSpPr>
        <p:spPr>
          <a:xfrm flipH="1">
            <a:off x="15945335" y="6779220"/>
            <a:ext cx="826703" cy="826703"/>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61" name="AVL Trees"/>
          <p:cNvSpPr txBox="1">
            <a:spLocks noGrp="1"/>
          </p:cNvSpPr>
          <p:nvPr>
            <p:ph type="title"/>
          </p:nvPr>
        </p:nvSpPr>
        <p:spPr>
          <a:prstGeom prst="rect">
            <a:avLst/>
          </a:prstGeom>
        </p:spPr>
        <p:txBody>
          <a:bodyPr/>
          <a:lstStyle/>
          <a:p>
            <a:r>
              <a:t>AVL Trees</a:t>
            </a:r>
          </a:p>
        </p:txBody>
      </p:sp>
      <p:cxnSp>
        <p:nvCxnSpPr>
          <p:cNvPr id="162" name="Connection Line"/>
          <p:cNvCxnSpPr>
            <a:stCxn id="171" idx="0"/>
            <a:endCxn id="164" idx="0"/>
          </p:cNvCxnSpPr>
          <p:nvPr/>
        </p:nvCxnSpPr>
        <p:spPr>
          <a:xfrm flipH="1">
            <a:off x="6381750" y="7753350"/>
            <a:ext cx="1981200" cy="1524000"/>
          </a:xfrm>
          <a:prstGeom prst="straightConnector1">
            <a:avLst/>
          </a:prstGeom>
          <a:ln w="76200" cap="sq">
            <a:solidFill>
              <a:srgbClr val="000000"/>
            </a:solidFill>
            <a:miter lim="400000"/>
          </a:ln>
        </p:spPr>
      </p:cxnSp>
      <p:cxnSp>
        <p:nvCxnSpPr>
          <p:cNvPr id="163" name="Connection Line"/>
          <p:cNvCxnSpPr>
            <a:stCxn id="164" idx="0"/>
            <a:endCxn id="169" idx="0"/>
          </p:cNvCxnSpPr>
          <p:nvPr/>
        </p:nvCxnSpPr>
        <p:spPr>
          <a:xfrm flipH="1">
            <a:off x="4248150" y="9277350"/>
            <a:ext cx="2133600" cy="1562100"/>
          </a:xfrm>
          <a:prstGeom prst="straightConnector1">
            <a:avLst/>
          </a:prstGeom>
          <a:ln w="76200" cap="sq">
            <a:solidFill>
              <a:srgbClr val="000000"/>
            </a:solidFill>
            <a:miter lim="400000"/>
          </a:ln>
        </p:spPr>
      </p:cxnSp>
      <p:sp>
        <p:nvSpPr>
          <p:cNvPr id="164" name="Jared"/>
          <p:cNvSpPr/>
          <p:nvPr/>
        </p:nvSpPr>
        <p:spPr>
          <a:xfrm>
            <a:off x="5019675" y="88392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Jared</a:t>
            </a:r>
          </a:p>
        </p:txBody>
      </p:sp>
      <p:cxnSp>
        <p:nvCxnSpPr>
          <p:cNvPr id="165" name="Connection Line"/>
          <p:cNvCxnSpPr>
            <a:stCxn id="168" idx="0"/>
            <a:endCxn id="167" idx="0"/>
          </p:cNvCxnSpPr>
          <p:nvPr/>
        </p:nvCxnSpPr>
        <p:spPr>
          <a:xfrm>
            <a:off x="6705600" y="3086100"/>
            <a:ext cx="1657350" cy="1524000"/>
          </a:xfrm>
          <a:prstGeom prst="straightConnector1">
            <a:avLst/>
          </a:prstGeom>
          <a:ln w="76200" cap="sq">
            <a:solidFill>
              <a:srgbClr val="000000"/>
            </a:solidFill>
            <a:miter lim="400000"/>
          </a:ln>
        </p:spPr>
      </p:cxnSp>
      <p:cxnSp>
        <p:nvCxnSpPr>
          <p:cNvPr id="166" name="Connection Line"/>
          <p:cNvCxnSpPr>
            <a:stCxn id="167" idx="0"/>
            <a:endCxn id="172" idx="0"/>
          </p:cNvCxnSpPr>
          <p:nvPr/>
        </p:nvCxnSpPr>
        <p:spPr>
          <a:xfrm>
            <a:off x="8362950" y="4610100"/>
            <a:ext cx="1390650" cy="1543050"/>
          </a:xfrm>
          <a:prstGeom prst="straightConnector1">
            <a:avLst/>
          </a:prstGeom>
          <a:ln w="76200" cap="sq">
            <a:solidFill>
              <a:srgbClr val="000000"/>
            </a:solidFill>
            <a:miter lim="400000"/>
          </a:ln>
        </p:spPr>
      </p:cxnSp>
      <p:sp>
        <p:nvSpPr>
          <p:cNvPr id="167" name="Bella"/>
          <p:cNvSpPr/>
          <p:nvPr/>
        </p:nvSpPr>
        <p:spPr>
          <a:xfrm>
            <a:off x="7000875" y="41719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Bella</a:t>
            </a:r>
          </a:p>
        </p:txBody>
      </p:sp>
      <p:sp>
        <p:nvSpPr>
          <p:cNvPr id="168" name="Ayana"/>
          <p:cNvSpPr/>
          <p:nvPr/>
        </p:nvSpPr>
        <p:spPr>
          <a:xfrm>
            <a:off x="5343525" y="26479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Ayana</a:t>
            </a:r>
          </a:p>
        </p:txBody>
      </p:sp>
      <p:sp>
        <p:nvSpPr>
          <p:cNvPr id="169" name="Doug"/>
          <p:cNvSpPr/>
          <p:nvPr/>
        </p:nvSpPr>
        <p:spPr>
          <a:xfrm>
            <a:off x="2886075" y="104013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Doug</a:t>
            </a:r>
          </a:p>
        </p:txBody>
      </p:sp>
      <p:cxnSp>
        <p:nvCxnSpPr>
          <p:cNvPr id="170" name="Connection Line"/>
          <p:cNvCxnSpPr>
            <a:stCxn id="172" idx="0"/>
            <a:endCxn id="171" idx="0"/>
          </p:cNvCxnSpPr>
          <p:nvPr/>
        </p:nvCxnSpPr>
        <p:spPr>
          <a:xfrm flipH="1">
            <a:off x="8362950" y="6153150"/>
            <a:ext cx="1390650" cy="1600200"/>
          </a:xfrm>
          <a:prstGeom prst="straightConnector1">
            <a:avLst/>
          </a:prstGeom>
          <a:ln w="76200" cap="sq">
            <a:solidFill>
              <a:srgbClr val="000000"/>
            </a:solidFill>
            <a:miter lim="400000"/>
          </a:ln>
        </p:spPr>
      </p:cxnSp>
      <p:sp>
        <p:nvSpPr>
          <p:cNvPr id="171" name="Megan"/>
          <p:cNvSpPr/>
          <p:nvPr/>
        </p:nvSpPr>
        <p:spPr>
          <a:xfrm>
            <a:off x="7000875" y="73152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Megan</a:t>
            </a:r>
          </a:p>
        </p:txBody>
      </p:sp>
      <p:sp>
        <p:nvSpPr>
          <p:cNvPr id="172" name="Vinay"/>
          <p:cNvSpPr/>
          <p:nvPr/>
        </p:nvSpPr>
        <p:spPr>
          <a:xfrm>
            <a:off x="8391525" y="57150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Vinay</a:t>
            </a:r>
          </a:p>
        </p:txBody>
      </p:sp>
      <p:sp>
        <p:nvSpPr>
          <p:cNvPr id="173" name="Jared"/>
          <p:cNvSpPr/>
          <p:nvPr/>
        </p:nvSpPr>
        <p:spPr>
          <a:xfrm>
            <a:off x="438150" y="621029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Jared</a:t>
            </a:r>
          </a:p>
        </p:txBody>
      </p:sp>
      <p:sp>
        <p:nvSpPr>
          <p:cNvPr id="174" name="Megan"/>
          <p:cNvSpPr/>
          <p:nvPr/>
        </p:nvSpPr>
        <p:spPr>
          <a:xfrm>
            <a:off x="438150" y="537209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Megan</a:t>
            </a:r>
          </a:p>
        </p:txBody>
      </p:sp>
      <p:sp>
        <p:nvSpPr>
          <p:cNvPr id="175" name="Bella"/>
          <p:cNvSpPr/>
          <p:nvPr/>
        </p:nvSpPr>
        <p:spPr>
          <a:xfrm>
            <a:off x="438150" y="358139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Bella</a:t>
            </a:r>
          </a:p>
        </p:txBody>
      </p:sp>
      <p:sp>
        <p:nvSpPr>
          <p:cNvPr id="176" name="Ayana"/>
          <p:cNvSpPr/>
          <p:nvPr/>
        </p:nvSpPr>
        <p:spPr>
          <a:xfrm>
            <a:off x="438150" y="268604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Ayana</a:t>
            </a:r>
          </a:p>
        </p:txBody>
      </p:sp>
      <p:sp>
        <p:nvSpPr>
          <p:cNvPr id="177" name="Doug"/>
          <p:cNvSpPr/>
          <p:nvPr/>
        </p:nvSpPr>
        <p:spPr>
          <a:xfrm>
            <a:off x="438150" y="7048499"/>
            <a:ext cx="1628379"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Doug</a:t>
            </a:r>
          </a:p>
        </p:txBody>
      </p:sp>
      <p:sp>
        <p:nvSpPr>
          <p:cNvPr id="178" name="Vinay"/>
          <p:cNvSpPr/>
          <p:nvPr/>
        </p:nvSpPr>
        <p:spPr>
          <a:xfrm>
            <a:off x="438150" y="443864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Vinay</a:t>
            </a:r>
          </a:p>
        </p:txBody>
      </p:sp>
      <p:sp>
        <p:nvSpPr>
          <p:cNvPr id="179" name="Line"/>
          <p:cNvSpPr/>
          <p:nvPr/>
        </p:nvSpPr>
        <p:spPr>
          <a:xfrm>
            <a:off x="17392650" y="3542605"/>
            <a:ext cx="1156609" cy="904960"/>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0" name="Line"/>
          <p:cNvSpPr/>
          <p:nvPr/>
        </p:nvSpPr>
        <p:spPr>
          <a:xfrm>
            <a:off x="19038986" y="5083769"/>
            <a:ext cx="903289" cy="925117"/>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1" name="Bella"/>
          <p:cNvSpPr/>
          <p:nvPr/>
        </p:nvSpPr>
        <p:spPr>
          <a:xfrm>
            <a:off x="17335500" y="43624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Bella</a:t>
            </a:r>
          </a:p>
        </p:txBody>
      </p:sp>
      <p:sp>
        <p:nvSpPr>
          <p:cNvPr id="182" name="Jared"/>
          <p:cNvSpPr/>
          <p:nvPr/>
        </p:nvSpPr>
        <p:spPr>
          <a:xfrm>
            <a:off x="14382750" y="75628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Jared</a:t>
            </a:r>
          </a:p>
        </p:txBody>
      </p:sp>
      <p:sp>
        <p:nvSpPr>
          <p:cNvPr id="183" name="Megan"/>
          <p:cNvSpPr/>
          <p:nvPr/>
        </p:nvSpPr>
        <p:spPr>
          <a:xfrm>
            <a:off x="15773400" y="59436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Megan</a:t>
            </a:r>
          </a:p>
        </p:txBody>
      </p:sp>
      <p:sp>
        <p:nvSpPr>
          <p:cNvPr id="184" name="Ayana"/>
          <p:cNvSpPr/>
          <p:nvPr/>
        </p:nvSpPr>
        <p:spPr>
          <a:xfrm>
            <a:off x="15601950" y="28384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Ayana</a:t>
            </a:r>
          </a:p>
        </p:txBody>
      </p:sp>
      <p:sp>
        <p:nvSpPr>
          <p:cNvPr id="185" name="Vinay"/>
          <p:cNvSpPr/>
          <p:nvPr/>
        </p:nvSpPr>
        <p:spPr>
          <a:xfrm>
            <a:off x="18726150" y="59055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Vinay</a:t>
            </a:r>
          </a:p>
        </p:txBody>
      </p:sp>
      <p:sp>
        <p:nvSpPr>
          <p:cNvPr id="186" name="Line"/>
          <p:cNvSpPr/>
          <p:nvPr/>
        </p:nvSpPr>
        <p:spPr>
          <a:xfrm>
            <a:off x="15535275" y="4590971"/>
            <a:ext cx="2905340" cy="1314530"/>
          </a:xfrm>
          <a:custGeom>
            <a:avLst/>
            <a:gdLst/>
            <a:ahLst/>
            <a:cxnLst>
              <a:cxn ang="0">
                <a:pos x="wd2" y="hd2"/>
              </a:cxn>
              <a:cxn ang="5400000">
                <a:pos x="wd2" y="hd2"/>
              </a:cxn>
              <a:cxn ang="10800000">
                <a:pos x="wd2" y="hd2"/>
              </a:cxn>
              <a:cxn ang="16200000">
                <a:pos x="wd2" y="hd2"/>
              </a:cxn>
            </a:cxnLst>
            <a:rect l="0" t="0" r="r" b="b"/>
            <a:pathLst>
              <a:path w="21600" h="21409" extrusionOk="0">
                <a:moveTo>
                  <a:pt x="0" y="21409"/>
                </a:moveTo>
                <a:cubicBezTo>
                  <a:pt x="0" y="21409"/>
                  <a:pt x="2439" y="-191"/>
                  <a:pt x="10708" y="1"/>
                </a:cubicBezTo>
                <a:cubicBezTo>
                  <a:pt x="18978" y="194"/>
                  <a:pt x="21600" y="19547"/>
                  <a:pt x="21600" y="19547"/>
                </a:cubicBezTo>
              </a:path>
            </a:pathLst>
          </a:custGeom>
          <a:ln w="203200">
            <a:solidFill>
              <a:srgbClr val="941100"/>
            </a:solidFill>
            <a:miter lim="400000"/>
            <a:headEnd type="stealth"/>
          </a:ln>
          <a:effectLst>
            <a:outerShdw blurRad="190500" dir="5400000" rotWithShape="0">
              <a:srgbClr val="FFFB00"/>
            </a:outerShdw>
          </a:effectLst>
        </p:spPr>
        <p:txBody>
          <a:bodyPr lIns="76200" tIns="76200" rIns="76200" bIns="76200" anchor="ctr"/>
          <a:lstStyle/>
          <a:p>
            <a:endParaRPr/>
          </a:p>
        </p:txBody>
      </p:sp>
      <p:sp>
        <p:nvSpPr>
          <p:cNvPr id="187" name="Line"/>
          <p:cNvSpPr/>
          <p:nvPr/>
        </p:nvSpPr>
        <p:spPr>
          <a:xfrm flipH="1">
            <a:off x="17306925" y="6038771"/>
            <a:ext cx="2905340" cy="1314530"/>
          </a:xfrm>
          <a:custGeom>
            <a:avLst/>
            <a:gdLst/>
            <a:ahLst/>
            <a:cxnLst>
              <a:cxn ang="0">
                <a:pos x="wd2" y="hd2"/>
              </a:cxn>
              <a:cxn ang="5400000">
                <a:pos x="wd2" y="hd2"/>
              </a:cxn>
              <a:cxn ang="10800000">
                <a:pos x="wd2" y="hd2"/>
              </a:cxn>
              <a:cxn ang="16200000">
                <a:pos x="wd2" y="hd2"/>
              </a:cxn>
            </a:cxnLst>
            <a:rect l="0" t="0" r="r" b="b"/>
            <a:pathLst>
              <a:path w="21600" h="21409" extrusionOk="0">
                <a:moveTo>
                  <a:pt x="0" y="21409"/>
                </a:moveTo>
                <a:cubicBezTo>
                  <a:pt x="0" y="21409"/>
                  <a:pt x="2439" y="-191"/>
                  <a:pt x="10708" y="1"/>
                </a:cubicBezTo>
                <a:cubicBezTo>
                  <a:pt x="18978" y="194"/>
                  <a:pt x="21600" y="19547"/>
                  <a:pt x="21600" y="19547"/>
                </a:cubicBezTo>
              </a:path>
            </a:pathLst>
          </a:custGeom>
          <a:ln w="203200">
            <a:solidFill>
              <a:srgbClr val="941100"/>
            </a:solidFill>
            <a:miter lim="400000"/>
            <a:headEnd type="stealth"/>
          </a:ln>
          <a:effectLst>
            <a:outerShdw blurRad="190500" dir="5400000" rotWithShape="0">
              <a:srgbClr val="FFFB00"/>
            </a:outerShdw>
          </a:effectLst>
        </p:spPr>
        <p:txBody>
          <a:bodyPr lIns="76200" tIns="76200" rIns="76200" bIns="76200" anchor="ctr"/>
          <a:lstStyle/>
          <a:p>
            <a:endParaRPr/>
          </a:p>
        </p:txBody>
      </p:sp>
      <p:sp>
        <p:nvSpPr>
          <p:cNvPr id="188" name="Right Single Rotation"/>
          <p:cNvSpPr/>
          <p:nvPr/>
        </p:nvSpPr>
        <p:spPr>
          <a:xfrm>
            <a:off x="14767173" y="9391650"/>
            <a:ext cx="6413246"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3800" b="1">
                <a:solidFill>
                  <a:srgbClr val="941100"/>
                </a:solidFill>
                <a:latin typeface="Courier New"/>
                <a:ea typeface="Courier New"/>
                <a:cs typeface="Courier New"/>
                <a:sym typeface="Courier New"/>
              </a:defRPr>
            </a:lvl1pPr>
          </a:lstStyle>
          <a:p>
            <a:r>
              <a:t>Right Single Rotation</a:t>
            </a:r>
          </a:p>
        </p:txBody>
      </p:sp>
      <p:sp>
        <p:nvSpPr>
          <p:cNvPr id="189" name="Left Single Rotation"/>
          <p:cNvSpPr/>
          <p:nvPr/>
        </p:nvSpPr>
        <p:spPr>
          <a:xfrm>
            <a:off x="15061837" y="9391650"/>
            <a:ext cx="6116018"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3800" b="1">
                <a:solidFill>
                  <a:srgbClr val="941100"/>
                </a:solidFill>
                <a:latin typeface="Courier New"/>
                <a:ea typeface="Courier New"/>
                <a:cs typeface="Courier New"/>
                <a:sym typeface="Courier New"/>
              </a:defRPr>
            </a:lvl1pPr>
          </a:lstStyle>
          <a:p>
            <a:r>
              <a:t>Left Single Rotation</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par>
                          <p:cTn id="8" fill="hold">
                            <p:stCondLst>
                              <p:cond delay="500"/>
                            </p:stCondLst>
                            <p:childTnLst>
                              <p:par>
                                <p:cTn id="9" presetID="10" presetClass="entr" fill="hold" grpId="0" nodeType="afterEffect">
                                  <p:stCondLst>
                                    <p:cond delay="200"/>
                                  </p:stCondLst>
                                  <p:iterate>
                                    <p:tmAbs val="0"/>
                                  </p:iterate>
                                  <p:childTnLst>
                                    <p:set>
                                      <p:cBhvr>
                                        <p:cTn id="10" fill="hold"/>
                                        <p:tgtEl>
                                          <p:spTgt spid="175"/>
                                        </p:tgtEl>
                                        <p:attrNameLst>
                                          <p:attrName>style.visibility</p:attrName>
                                        </p:attrNameLst>
                                      </p:cBhvr>
                                      <p:to>
                                        <p:strVal val="visible"/>
                                      </p:to>
                                    </p:set>
                                    <p:animEffect transition="in" filter="fade">
                                      <p:cBhvr>
                                        <p:cTn id="11" dur="500"/>
                                        <p:tgtEl>
                                          <p:spTgt spid="175"/>
                                        </p:tgtEl>
                                      </p:cBhvr>
                                    </p:animEffect>
                                  </p:childTnLst>
                                </p:cTn>
                              </p:par>
                            </p:childTnLst>
                          </p:cTn>
                        </p:par>
                        <p:par>
                          <p:cTn id="12" fill="hold">
                            <p:stCondLst>
                              <p:cond delay="1200"/>
                            </p:stCondLst>
                            <p:childTnLst>
                              <p:par>
                                <p:cTn id="13" presetID="10" presetClass="entr" fill="hold" grpId="0" nodeType="afterEffect">
                                  <p:stCondLst>
                                    <p:cond delay="200"/>
                                  </p:stCondLst>
                                  <p:iterate>
                                    <p:tmAbs val="0"/>
                                  </p:iterate>
                                  <p:childTnLst>
                                    <p:set>
                                      <p:cBhvr>
                                        <p:cTn id="14" fill="hold"/>
                                        <p:tgtEl>
                                          <p:spTgt spid="178"/>
                                        </p:tgtEl>
                                        <p:attrNameLst>
                                          <p:attrName>style.visibility</p:attrName>
                                        </p:attrNameLst>
                                      </p:cBhvr>
                                      <p:to>
                                        <p:strVal val="visible"/>
                                      </p:to>
                                    </p:set>
                                    <p:animEffect transition="in" filter="fade">
                                      <p:cBhvr>
                                        <p:cTn id="15" dur="500"/>
                                        <p:tgtEl>
                                          <p:spTgt spid="178"/>
                                        </p:tgtEl>
                                      </p:cBhvr>
                                    </p:animEffect>
                                  </p:childTnLst>
                                </p:cTn>
                              </p:par>
                            </p:childTnLst>
                          </p:cTn>
                        </p:par>
                        <p:par>
                          <p:cTn id="16" fill="hold">
                            <p:stCondLst>
                              <p:cond delay="1900"/>
                            </p:stCondLst>
                            <p:childTnLst>
                              <p:par>
                                <p:cTn id="17" presetID="10" presetClass="entr" fill="hold" grpId="0" nodeType="afterEffect">
                                  <p:stCondLst>
                                    <p:cond delay="200"/>
                                  </p:stCondLst>
                                  <p:iterate>
                                    <p:tmAbs val="0"/>
                                  </p:iterate>
                                  <p:childTnLst>
                                    <p:set>
                                      <p:cBhvr>
                                        <p:cTn id="18" fill="hold"/>
                                        <p:tgtEl>
                                          <p:spTgt spid="174"/>
                                        </p:tgtEl>
                                        <p:attrNameLst>
                                          <p:attrName>style.visibility</p:attrName>
                                        </p:attrNameLst>
                                      </p:cBhvr>
                                      <p:to>
                                        <p:strVal val="visible"/>
                                      </p:to>
                                    </p:set>
                                    <p:animEffect transition="in" filter="fade">
                                      <p:cBhvr>
                                        <p:cTn id="19" dur="500"/>
                                        <p:tgtEl>
                                          <p:spTgt spid="174"/>
                                        </p:tgtEl>
                                      </p:cBhvr>
                                    </p:animEffect>
                                  </p:childTnLst>
                                </p:cTn>
                              </p:par>
                            </p:childTnLst>
                          </p:cTn>
                        </p:par>
                        <p:par>
                          <p:cTn id="20" fill="hold">
                            <p:stCondLst>
                              <p:cond delay="2600"/>
                            </p:stCondLst>
                            <p:childTnLst>
                              <p:par>
                                <p:cTn id="21" presetID="10" presetClass="entr" fill="hold" grpId="0" nodeType="afterEffect">
                                  <p:stCondLst>
                                    <p:cond delay="200"/>
                                  </p:stCondLst>
                                  <p:iterate>
                                    <p:tmAbs val="0"/>
                                  </p:iterate>
                                  <p:childTnLst>
                                    <p:set>
                                      <p:cBhvr>
                                        <p:cTn id="22" fill="hold"/>
                                        <p:tgtEl>
                                          <p:spTgt spid="173"/>
                                        </p:tgtEl>
                                        <p:attrNameLst>
                                          <p:attrName>style.visibility</p:attrName>
                                        </p:attrNameLst>
                                      </p:cBhvr>
                                      <p:to>
                                        <p:strVal val="visible"/>
                                      </p:to>
                                    </p:set>
                                    <p:animEffect transition="in" filter="fade">
                                      <p:cBhvr>
                                        <p:cTn id="23" dur="500"/>
                                        <p:tgtEl>
                                          <p:spTgt spid="173"/>
                                        </p:tgtEl>
                                      </p:cBhvr>
                                    </p:animEffect>
                                  </p:childTnLst>
                                </p:cTn>
                              </p:par>
                            </p:childTnLst>
                          </p:cTn>
                        </p:par>
                        <p:par>
                          <p:cTn id="24" fill="hold">
                            <p:stCondLst>
                              <p:cond delay="3300"/>
                            </p:stCondLst>
                            <p:childTnLst>
                              <p:par>
                                <p:cTn id="25" presetID="10" presetClass="entr" fill="hold" grpId="0" nodeType="afterEffect">
                                  <p:stCondLst>
                                    <p:cond delay="200"/>
                                  </p:stCondLst>
                                  <p:iterate>
                                    <p:tmAbs val="0"/>
                                  </p:iterate>
                                  <p:childTnLst>
                                    <p:set>
                                      <p:cBhvr>
                                        <p:cTn id="26" fill="hold"/>
                                        <p:tgtEl>
                                          <p:spTgt spid="177"/>
                                        </p:tgtEl>
                                        <p:attrNameLst>
                                          <p:attrName>style.visibility</p:attrName>
                                        </p:attrNameLst>
                                      </p:cBhvr>
                                      <p:to>
                                        <p:strVal val="visible"/>
                                      </p:to>
                                    </p:set>
                                    <p:animEffect transition="in" filter="fade">
                                      <p:cBhvr>
                                        <p:cTn id="27" dur="500"/>
                                        <p:tgtEl>
                                          <p:spTgt spid="1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p:tmAbs val="0"/>
                                  </p:iterate>
                                  <p:childTnLst>
                                    <p:set>
                                      <p:cBhvr>
                                        <p:cTn id="31" fill="hold"/>
                                        <p:tgtEl>
                                          <p:spTgt spid="168"/>
                                        </p:tgtEl>
                                        <p:attrNameLst>
                                          <p:attrName>style.visibility</p:attrName>
                                        </p:attrNameLst>
                                      </p:cBhvr>
                                      <p:to>
                                        <p:strVal val="visible"/>
                                      </p:to>
                                    </p:set>
                                    <p:animEffect transition="in" filter="wipe(up)">
                                      <p:cBhvr>
                                        <p:cTn id="32" dur="500"/>
                                        <p:tgtEl>
                                          <p:spTgt spid="1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p:tmAbs val="0"/>
                                  </p:iterate>
                                  <p:childTnLst>
                                    <p:set>
                                      <p:cBhvr>
                                        <p:cTn id="36" fill="hold"/>
                                        <p:tgtEl>
                                          <p:spTgt spid="167"/>
                                        </p:tgtEl>
                                        <p:attrNameLst>
                                          <p:attrName>style.visibility</p:attrName>
                                        </p:attrNameLst>
                                      </p:cBhvr>
                                      <p:to>
                                        <p:strVal val="visible"/>
                                      </p:to>
                                    </p:set>
                                    <p:animEffect transition="in" filter="wipe(up)">
                                      <p:cBhvr>
                                        <p:cTn id="37" dur="500"/>
                                        <p:tgtEl>
                                          <p:spTgt spid="167"/>
                                        </p:tgtEl>
                                      </p:cBhvr>
                                    </p:animEffect>
                                  </p:childTnLst>
                                </p:cTn>
                              </p:par>
                            </p:childTnLst>
                          </p:cTn>
                        </p:par>
                        <p:par>
                          <p:cTn id="38" fill="hold">
                            <p:stCondLst>
                              <p:cond delay="500"/>
                            </p:stCondLst>
                            <p:childTnLst>
                              <p:par>
                                <p:cTn id="39" presetID="22" presetClass="entr" presetSubtype="1" fill="hold" grpId="0" nodeType="afterEffect">
                                  <p:stCondLst>
                                    <p:cond delay="0"/>
                                  </p:stCondLst>
                                  <p:iterate>
                                    <p:tmAbs val="0"/>
                                  </p:iterate>
                                  <p:childTnLst>
                                    <p:set>
                                      <p:cBhvr>
                                        <p:cTn id="40" fill="hold"/>
                                        <p:tgtEl>
                                          <p:spTgt spid="165"/>
                                        </p:tgtEl>
                                        <p:attrNameLst>
                                          <p:attrName>style.visibility</p:attrName>
                                        </p:attrNameLst>
                                      </p:cBhvr>
                                      <p:to>
                                        <p:strVal val="visible"/>
                                      </p:to>
                                    </p:set>
                                    <p:animEffect transition="in" filter="wipe(up)">
                                      <p:cBhvr>
                                        <p:cTn id="41" dur="500"/>
                                        <p:tgtEl>
                                          <p:spTgt spid="16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iterate>
                                    <p:tmAbs val="0"/>
                                  </p:iterate>
                                  <p:childTnLst>
                                    <p:set>
                                      <p:cBhvr>
                                        <p:cTn id="45" fill="hold"/>
                                        <p:tgtEl>
                                          <p:spTgt spid="172"/>
                                        </p:tgtEl>
                                        <p:attrNameLst>
                                          <p:attrName>style.visibility</p:attrName>
                                        </p:attrNameLst>
                                      </p:cBhvr>
                                      <p:to>
                                        <p:strVal val="visible"/>
                                      </p:to>
                                    </p:set>
                                    <p:animEffect transition="in" filter="wipe(up)">
                                      <p:cBhvr>
                                        <p:cTn id="46" dur="500"/>
                                        <p:tgtEl>
                                          <p:spTgt spid="172"/>
                                        </p:tgtEl>
                                      </p:cBhvr>
                                    </p:animEffect>
                                  </p:childTnLst>
                                </p:cTn>
                              </p:par>
                            </p:childTnLst>
                          </p:cTn>
                        </p:par>
                        <p:par>
                          <p:cTn id="47" fill="hold">
                            <p:stCondLst>
                              <p:cond delay="500"/>
                            </p:stCondLst>
                            <p:childTnLst>
                              <p:par>
                                <p:cTn id="48" presetID="22" presetClass="entr" presetSubtype="1" fill="hold" grpId="0" nodeType="afterEffect">
                                  <p:stCondLst>
                                    <p:cond delay="0"/>
                                  </p:stCondLst>
                                  <p:iterate>
                                    <p:tmAbs val="0"/>
                                  </p:iterate>
                                  <p:childTnLst>
                                    <p:set>
                                      <p:cBhvr>
                                        <p:cTn id="49" fill="hold"/>
                                        <p:tgtEl>
                                          <p:spTgt spid="166"/>
                                        </p:tgtEl>
                                        <p:attrNameLst>
                                          <p:attrName>style.visibility</p:attrName>
                                        </p:attrNameLst>
                                      </p:cBhvr>
                                      <p:to>
                                        <p:strVal val="visible"/>
                                      </p:to>
                                    </p:set>
                                    <p:animEffect transition="in" filter="wipe(up)">
                                      <p:cBhvr>
                                        <p:cTn id="50" dur="500"/>
                                        <p:tgtEl>
                                          <p:spTgt spid="16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iterate>
                                    <p:tmAbs val="0"/>
                                  </p:iterate>
                                  <p:childTnLst>
                                    <p:set>
                                      <p:cBhvr>
                                        <p:cTn id="54" fill="hold"/>
                                        <p:tgtEl>
                                          <p:spTgt spid="171"/>
                                        </p:tgtEl>
                                        <p:attrNameLst>
                                          <p:attrName>style.visibility</p:attrName>
                                        </p:attrNameLst>
                                      </p:cBhvr>
                                      <p:to>
                                        <p:strVal val="visible"/>
                                      </p:to>
                                    </p:set>
                                    <p:animEffect transition="in" filter="wipe(up)">
                                      <p:cBhvr>
                                        <p:cTn id="55" dur="500"/>
                                        <p:tgtEl>
                                          <p:spTgt spid="171"/>
                                        </p:tgtEl>
                                      </p:cBhvr>
                                    </p:animEffect>
                                  </p:childTnLst>
                                </p:cTn>
                              </p:par>
                            </p:childTnLst>
                          </p:cTn>
                        </p:par>
                        <p:par>
                          <p:cTn id="56" fill="hold">
                            <p:stCondLst>
                              <p:cond delay="500"/>
                            </p:stCondLst>
                            <p:childTnLst>
                              <p:par>
                                <p:cTn id="57" presetID="22" presetClass="entr" presetSubtype="1" fill="hold" grpId="0" nodeType="afterEffect">
                                  <p:stCondLst>
                                    <p:cond delay="0"/>
                                  </p:stCondLst>
                                  <p:iterate>
                                    <p:tmAbs val="0"/>
                                  </p:iterate>
                                  <p:childTnLst>
                                    <p:set>
                                      <p:cBhvr>
                                        <p:cTn id="58" fill="hold"/>
                                        <p:tgtEl>
                                          <p:spTgt spid="170"/>
                                        </p:tgtEl>
                                        <p:attrNameLst>
                                          <p:attrName>style.visibility</p:attrName>
                                        </p:attrNameLst>
                                      </p:cBhvr>
                                      <p:to>
                                        <p:strVal val="visible"/>
                                      </p:to>
                                    </p:set>
                                    <p:animEffect transition="in" filter="wipe(up)">
                                      <p:cBhvr>
                                        <p:cTn id="59" dur="500"/>
                                        <p:tgtEl>
                                          <p:spTgt spid="17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iterate>
                                    <p:tmAbs val="0"/>
                                  </p:iterate>
                                  <p:childTnLst>
                                    <p:set>
                                      <p:cBhvr>
                                        <p:cTn id="63" fill="hold"/>
                                        <p:tgtEl>
                                          <p:spTgt spid="164"/>
                                        </p:tgtEl>
                                        <p:attrNameLst>
                                          <p:attrName>style.visibility</p:attrName>
                                        </p:attrNameLst>
                                      </p:cBhvr>
                                      <p:to>
                                        <p:strVal val="visible"/>
                                      </p:to>
                                    </p:set>
                                    <p:animEffect transition="in" filter="wipe(up)">
                                      <p:cBhvr>
                                        <p:cTn id="64" dur="500"/>
                                        <p:tgtEl>
                                          <p:spTgt spid="164"/>
                                        </p:tgtEl>
                                      </p:cBhvr>
                                    </p:animEffect>
                                  </p:childTnLst>
                                </p:cTn>
                              </p:par>
                            </p:childTnLst>
                          </p:cTn>
                        </p:par>
                        <p:par>
                          <p:cTn id="65" fill="hold">
                            <p:stCondLst>
                              <p:cond delay="500"/>
                            </p:stCondLst>
                            <p:childTnLst>
                              <p:par>
                                <p:cTn id="66" presetID="22" presetClass="entr" presetSubtype="1" fill="hold" grpId="0" nodeType="afterEffect">
                                  <p:stCondLst>
                                    <p:cond delay="0"/>
                                  </p:stCondLst>
                                  <p:iterate>
                                    <p:tmAbs val="0"/>
                                  </p:iterate>
                                  <p:childTnLst>
                                    <p:set>
                                      <p:cBhvr>
                                        <p:cTn id="67" fill="hold"/>
                                        <p:tgtEl>
                                          <p:spTgt spid="162"/>
                                        </p:tgtEl>
                                        <p:attrNameLst>
                                          <p:attrName>style.visibility</p:attrName>
                                        </p:attrNameLst>
                                      </p:cBhvr>
                                      <p:to>
                                        <p:strVal val="visible"/>
                                      </p:to>
                                    </p:set>
                                    <p:animEffect transition="in" filter="wipe(up)">
                                      <p:cBhvr>
                                        <p:cTn id="68" dur="500"/>
                                        <p:tgtEl>
                                          <p:spTgt spid="162"/>
                                        </p:tgtEl>
                                      </p:cBhvr>
                                    </p:animEffect>
                                  </p:childTnLst>
                                </p:cTn>
                              </p:par>
                            </p:childTnLst>
                          </p:cTn>
                        </p:par>
                        <p:par>
                          <p:cTn id="69" fill="hold">
                            <p:stCondLst>
                              <p:cond delay="1000"/>
                            </p:stCondLst>
                            <p:childTnLst>
                              <p:par>
                                <p:cTn id="70" presetID="22" presetClass="entr" presetSubtype="1" fill="hold" grpId="0" nodeType="afterEffect">
                                  <p:stCondLst>
                                    <p:cond delay="0"/>
                                  </p:stCondLst>
                                  <p:iterate>
                                    <p:tmAbs val="0"/>
                                  </p:iterate>
                                  <p:childTnLst>
                                    <p:set>
                                      <p:cBhvr>
                                        <p:cTn id="71" fill="hold"/>
                                        <p:tgtEl>
                                          <p:spTgt spid="169"/>
                                        </p:tgtEl>
                                        <p:attrNameLst>
                                          <p:attrName>style.visibility</p:attrName>
                                        </p:attrNameLst>
                                      </p:cBhvr>
                                      <p:to>
                                        <p:strVal val="visible"/>
                                      </p:to>
                                    </p:set>
                                    <p:animEffect transition="in" filter="wipe(up)">
                                      <p:cBhvr>
                                        <p:cTn id="72" dur="500"/>
                                        <p:tgtEl>
                                          <p:spTgt spid="169"/>
                                        </p:tgtEl>
                                      </p:cBhvr>
                                    </p:animEffect>
                                  </p:childTnLst>
                                </p:cTn>
                              </p:par>
                            </p:childTnLst>
                          </p:cTn>
                        </p:par>
                        <p:par>
                          <p:cTn id="73" fill="hold">
                            <p:stCondLst>
                              <p:cond delay="1500"/>
                            </p:stCondLst>
                            <p:childTnLst>
                              <p:par>
                                <p:cTn id="74" presetID="22" presetClass="entr" presetSubtype="1" fill="hold" grpId="0" nodeType="afterEffect">
                                  <p:stCondLst>
                                    <p:cond delay="0"/>
                                  </p:stCondLst>
                                  <p:iterate>
                                    <p:tmAbs val="0"/>
                                  </p:iterate>
                                  <p:childTnLst>
                                    <p:set>
                                      <p:cBhvr>
                                        <p:cTn id="75" fill="hold"/>
                                        <p:tgtEl>
                                          <p:spTgt spid="163"/>
                                        </p:tgtEl>
                                        <p:attrNameLst>
                                          <p:attrName>style.visibility</p:attrName>
                                        </p:attrNameLst>
                                      </p:cBhvr>
                                      <p:to>
                                        <p:strVal val="visible"/>
                                      </p:to>
                                    </p:set>
                                    <p:animEffect transition="in" filter="wipe(up)">
                                      <p:cBhvr>
                                        <p:cTn id="76" dur="500"/>
                                        <p:tgtEl>
                                          <p:spTgt spid="16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iterate>
                                    <p:tmAbs val="0"/>
                                  </p:iterate>
                                  <p:childTnLst>
                                    <p:set>
                                      <p:cBhvr>
                                        <p:cTn id="80" fill="hold"/>
                                        <p:tgtEl>
                                          <p:spTgt spid="184"/>
                                        </p:tgtEl>
                                        <p:attrNameLst>
                                          <p:attrName>style.visibility</p:attrName>
                                        </p:attrNameLst>
                                      </p:cBhvr>
                                      <p:to>
                                        <p:strVal val="visible"/>
                                      </p:to>
                                    </p:set>
                                    <p:animEffect transition="in" filter="wipe(up)">
                                      <p:cBhvr>
                                        <p:cTn id="81" dur="500"/>
                                        <p:tgtEl>
                                          <p:spTgt spid="184"/>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grpId="0" nodeType="clickEffect">
                                  <p:stCondLst>
                                    <p:cond delay="0"/>
                                  </p:stCondLst>
                                  <p:iterate>
                                    <p:tmAbs val="0"/>
                                  </p:iterate>
                                  <p:childTnLst>
                                    <p:set>
                                      <p:cBhvr>
                                        <p:cTn id="85" fill="hold"/>
                                        <p:tgtEl>
                                          <p:spTgt spid="181"/>
                                        </p:tgtEl>
                                        <p:attrNameLst>
                                          <p:attrName>style.visibility</p:attrName>
                                        </p:attrNameLst>
                                      </p:cBhvr>
                                      <p:to>
                                        <p:strVal val="visible"/>
                                      </p:to>
                                    </p:set>
                                    <p:animEffect transition="in" filter="wipe(up)">
                                      <p:cBhvr>
                                        <p:cTn id="86" dur="500"/>
                                        <p:tgtEl>
                                          <p:spTgt spid="181"/>
                                        </p:tgtEl>
                                      </p:cBhvr>
                                    </p:animEffect>
                                  </p:childTnLst>
                                </p:cTn>
                              </p:par>
                            </p:childTnLst>
                          </p:cTn>
                        </p:par>
                        <p:par>
                          <p:cTn id="87" fill="hold">
                            <p:stCondLst>
                              <p:cond delay="500"/>
                            </p:stCondLst>
                            <p:childTnLst>
                              <p:par>
                                <p:cTn id="88" presetID="22" presetClass="entr" presetSubtype="8" fill="hold" grpId="0" nodeType="afterEffect">
                                  <p:stCondLst>
                                    <p:cond delay="0"/>
                                  </p:stCondLst>
                                  <p:iterate>
                                    <p:tmAbs val="0"/>
                                  </p:iterate>
                                  <p:childTnLst>
                                    <p:set>
                                      <p:cBhvr>
                                        <p:cTn id="89" fill="hold"/>
                                        <p:tgtEl>
                                          <p:spTgt spid="179"/>
                                        </p:tgtEl>
                                        <p:attrNameLst>
                                          <p:attrName>style.visibility</p:attrName>
                                        </p:attrNameLst>
                                      </p:cBhvr>
                                      <p:to>
                                        <p:strVal val="visible"/>
                                      </p:to>
                                    </p:set>
                                    <p:animEffect transition="in" filter="wipe(left)">
                                      <p:cBhvr>
                                        <p:cTn id="90" dur="500"/>
                                        <p:tgtEl>
                                          <p:spTgt spid="17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iterate>
                                    <p:tmAbs val="0"/>
                                  </p:iterate>
                                  <p:childTnLst>
                                    <p:set>
                                      <p:cBhvr>
                                        <p:cTn id="94" fill="hold"/>
                                        <p:tgtEl>
                                          <p:spTgt spid="185"/>
                                        </p:tgtEl>
                                        <p:attrNameLst>
                                          <p:attrName>style.visibility</p:attrName>
                                        </p:attrNameLst>
                                      </p:cBhvr>
                                      <p:to>
                                        <p:strVal val="visible"/>
                                      </p:to>
                                    </p:set>
                                    <p:animEffect transition="in" filter="wipe(up)">
                                      <p:cBhvr>
                                        <p:cTn id="95" dur="500"/>
                                        <p:tgtEl>
                                          <p:spTgt spid="185"/>
                                        </p:tgtEl>
                                      </p:cBhvr>
                                    </p:animEffect>
                                  </p:childTnLst>
                                </p:cTn>
                              </p:par>
                            </p:childTnLst>
                          </p:cTn>
                        </p:par>
                        <p:par>
                          <p:cTn id="96" fill="hold">
                            <p:stCondLst>
                              <p:cond delay="500"/>
                            </p:stCondLst>
                            <p:childTnLst>
                              <p:par>
                                <p:cTn id="97" presetID="22" presetClass="entr" presetSubtype="8" fill="hold" grpId="0" nodeType="afterEffect">
                                  <p:stCondLst>
                                    <p:cond delay="0"/>
                                  </p:stCondLst>
                                  <p:iterate>
                                    <p:tmAbs val="0"/>
                                  </p:iterate>
                                  <p:childTnLst>
                                    <p:set>
                                      <p:cBhvr>
                                        <p:cTn id="98" fill="hold"/>
                                        <p:tgtEl>
                                          <p:spTgt spid="180"/>
                                        </p:tgtEl>
                                        <p:attrNameLst>
                                          <p:attrName>style.visibility</p:attrName>
                                        </p:attrNameLst>
                                      </p:cBhvr>
                                      <p:to>
                                        <p:strVal val="visible"/>
                                      </p:to>
                                    </p:set>
                                    <p:animEffect transition="in" filter="wipe(left)">
                                      <p:cBhvr>
                                        <p:cTn id="99" dur="500"/>
                                        <p:tgtEl>
                                          <p:spTgt spid="18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2" fill="hold" grpId="0" nodeType="clickEffect">
                                  <p:stCondLst>
                                    <p:cond delay="0"/>
                                  </p:stCondLst>
                                  <p:iterate>
                                    <p:tmAbs val="0"/>
                                  </p:iterate>
                                  <p:childTnLst>
                                    <p:set>
                                      <p:cBhvr>
                                        <p:cTn id="103" fill="hold"/>
                                        <p:tgtEl>
                                          <p:spTgt spid="186"/>
                                        </p:tgtEl>
                                        <p:attrNameLst>
                                          <p:attrName>style.visibility</p:attrName>
                                        </p:attrNameLst>
                                      </p:cBhvr>
                                      <p:to>
                                        <p:strVal val="visible"/>
                                      </p:to>
                                    </p:set>
                                    <p:animEffect transition="in" filter="wipe(right)">
                                      <p:cBhvr>
                                        <p:cTn id="104" dur="750"/>
                                        <p:tgtEl>
                                          <p:spTgt spid="186"/>
                                        </p:tgtEl>
                                      </p:cBhvr>
                                    </p:animEffect>
                                  </p:childTnLst>
                                </p:cTn>
                              </p:par>
                            </p:childTnLst>
                          </p:cTn>
                        </p:par>
                        <p:par>
                          <p:cTn id="105" fill="hold">
                            <p:stCondLst>
                              <p:cond delay="750"/>
                            </p:stCondLst>
                            <p:childTnLst>
                              <p:par>
                                <p:cTn id="106" presetID="10" presetClass="entr" fill="hold" grpId="0" nodeType="afterEffect">
                                  <p:stCondLst>
                                    <p:cond delay="0"/>
                                  </p:stCondLst>
                                  <p:iterate>
                                    <p:tmAbs val="0"/>
                                  </p:iterate>
                                  <p:childTnLst>
                                    <p:set>
                                      <p:cBhvr>
                                        <p:cTn id="107" fill="hold"/>
                                        <p:tgtEl>
                                          <p:spTgt spid="189"/>
                                        </p:tgtEl>
                                        <p:attrNameLst>
                                          <p:attrName>style.visibility</p:attrName>
                                        </p:attrNameLst>
                                      </p:cBhvr>
                                      <p:to>
                                        <p:strVal val="visible"/>
                                      </p:to>
                                    </p:set>
                                    <p:animEffect transition="in" filter="fade">
                                      <p:cBhvr>
                                        <p:cTn id="108" dur="500"/>
                                        <p:tgtEl>
                                          <p:spTgt spid="189"/>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path" presetSubtype="0" accel="50000" decel="50000" fill="hold" nodeType="clickEffect">
                                  <p:stCondLst>
                                    <p:cond delay="0"/>
                                  </p:stCondLst>
                                  <p:childTnLst>
                                    <p:animMotion origin="layout" path="M 0.000000 0.000000 L -0.071094 -0.106944" pathEditMode="relative">
                                      <p:cBhvr>
                                        <p:cTn id="112" dur="1000" fill="hold"/>
                                        <p:tgtEl>
                                          <p:spTgt spid="181"/>
                                        </p:tgtEl>
                                        <p:attrNameLst>
                                          <p:attrName>ppt_x</p:attrName>
                                          <p:attrName>ppt_y</p:attrName>
                                        </p:attrNameLst>
                                      </p:cBhvr>
                                    </p:animMotion>
                                  </p:childTnLst>
                                </p:cTn>
                              </p:par>
                            </p:childTnLst>
                          </p:cTn>
                        </p:par>
                        <p:par>
                          <p:cTn id="113" fill="hold">
                            <p:stCondLst>
                              <p:cond delay="0"/>
                            </p:stCondLst>
                            <p:childTnLst>
                              <p:par>
                                <p:cTn id="114" presetID="-1" presetClass="path" presetSubtype="0" accel="50000" decel="50000" fill="hold" nodeType="withEffect">
                                  <p:stCondLst>
                                    <p:cond delay="0"/>
                                  </p:stCondLst>
                                  <p:childTnLst>
                                    <p:animMotion origin="layout" path="M 0.000000 0.000000 L -0.075781 0.001389" pathEditMode="relative">
                                      <p:cBhvr>
                                        <p:cTn id="115" dur="1000" fill="hold"/>
                                        <p:tgtEl>
                                          <p:spTgt spid="179"/>
                                        </p:tgtEl>
                                        <p:attrNameLst>
                                          <p:attrName>ppt_x</p:attrName>
                                          <p:attrName>ppt_y</p:attrName>
                                        </p:attrNameLst>
                                      </p:cBhvr>
                                    </p:animMotion>
                                  </p:childTnLst>
                                </p:cTn>
                              </p:par>
                            </p:childTnLst>
                          </p:cTn>
                        </p:par>
                        <p:par>
                          <p:cTn id="116" fill="hold">
                            <p:stCondLst>
                              <p:cond delay="0"/>
                            </p:stCondLst>
                            <p:childTnLst>
                              <p:par>
                                <p:cTn id="117" presetID="8" presetClass="emph" presetSubtype="0" accel="50000" decel="50000" fill="hold" grpId="1" nodeType="withEffect">
                                  <p:stCondLst>
                                    <p:cond delay="0"/>
                                  </p:stCondLst>
                                  <p:childTnLst>
                                    <p:animRot by="5928410">
                                      <p:cBhvr>
                                        <p:cTn id="118" dur="1000" fill="hold"/>
                                        <p:tgtEl>
                                          <p:spTgt spid="179"/>
                                        </p:tgtEl>
                                        <p:attrNameLst>
                                          <p:attrName>r</p:attrName>
                                        </p:attrNameLst>
                                      </p:cBhvr>
                                    </p:animRot>
                                  </p:childTnLst>
                                </p:cTn>
                              </p:par>
                            </p:childTnLst>
                          </p:cTn>
                        </p:par>
                        <p:par>
                          <p:cTn id="119" fill="hold">
                            <p:stCondLst>
                              <p:cond delay="0"/>
                            </p:stCondLst>
                            <p:childTnLst>
                              <p:par>
                                <p:cTn id="120" presetID="-1" presetClass="path" presetSubtype="0" accel="50000" decel="50000" fill="hold" nodeType="withEffect">
                                  <p:stCondLst>
                                    <p:cond delay="0"/>
                                  </p:stCondLst>
                                  <p:childTnLst>
                                    <p:animMotion origin="layout" path="M 0.000000 0.000000 L -0.064205 0.113889" pathEditMode="relative">
                                      <p:cBhvr>
                                        <p:cTn id="121" dur="1000" fill="hold"/>
                                        <p:tgtEl>
                                          <p:spTgt spid="184"/>
                                        </p:tgtEl>
                                        <p:attrNameLst>
                                          <p:attrName>ppt_x</p:attrName>
                                          <p:attrName>ppt_y</p:attrName>
                                        </p:attrNameLst>
                                      </p:cBhvr>
                                    </p:animMotion>
                                  </p:childTnLst>
                                </p:cTn>
                              </p:par>
                            </p:childTnLst>
                          </p:cTn>
                        </p:par>
                        <p:par>
                          <p:cTn id="122" fill="hold">
                            <p:stCondLst>
                              <p:cond delay="0"/>
                            </p:stCondLst>
                            <p:childTnLst>
                              <p:par>
                                <p:cTn id="123" presetID="-1" presetClass="path" presetSubtype="0" accel="50000" decel="50000" fill="hold" nodeType="withEffect">
                                  <p:stCondLst>
                                    <p:cond delay="0"/>
                                  </p:stCondLst>
                                  <p:childTnLst>
                                    <p:animMotion origin="layout" path="M 0.000000 0.000000 L -0.055465 -0.110901" pathEditMode="relative">
                                      <p:cBhvr>
                                        <p:cTn id="124" dur="1000" fill="hold"/>
                                        <p:tgtEl>
                                          <p:spTgt spid="185"/>
                                        </p:tgtEl>
                                        <p:attrNameLst>
                                          <p:attrName>ppt_x</p:attrName>
                                          <p:attrName>ppt_y</p:attrName>
                                        </p:attrNameLst>
                                      </p:cBhvr>
                                    </p:animMotion>
                                  </p:childTnLst>
                                </p:cTn>
                              </p:par>
                            </p:childTnLst>
                          </p:cTn>
                        </p:par>
                        <p:par>
                          <p:cTn id="125" fill="hold">
                            <p:stCondLst>
                              <p:cond delay="0"/>
                            </p:stCondLst>
                            <p:childTnLst>
                              <p:par>
                                <p:cTn id="126" presetID="-1" presetClass="path" presetSubtype="0" accel="50000" decel="50000" fill="hold" nodeType="withEffect">
                                  <p:stCondLst>
                                    <p:cond delay="0"/>
                                  </p:stCondLst>
                                  <p:childTnLst>
                                    <p:animMotion origin="layout" path="M 0.000000 0.000000 L -0.066520 -0.113672" pathEditMode="relative">
                                      <p:cBhvr>
                                        <p:cTn id="127" dur="1000" fill="hold"/>
                                        <p:tgtEl>
                                          <p:spTgt spid="180"/>
                                        </p:tgtEl>
                                        <p:attrNameLst>
                                          <p:attrName>ppt_x</p:attrName>
                                          <p:attrName>ppt_y</p:attrName>
                                        </p:attrNameLst>
                                      </p:cBhvr>
                                    </p:animMotion>
                                  </p:childTnLst>
                                </p:cTn>
                              </p:par>
                            </p:childTnLst>
                          </p:cTn>
                        </p:par>
                        <p:par>
                          <p:cTn id="128" fill="hold">
                            <p:stCondLst>
                              <p:cond delay="1000"/>
                            </p:stCondLst>
                            <p:childTnLst>
                              <p:par>
                                <p:cTn id="129" presetID="10" presetClass="exit" fill="hold" grpId="1" nodeType="afterEffect">
                                  <p:stCondLst>
                                    <p:cond delay="0"/>
                                  </p:stCondLst>
                                  <p:iterate>
                                    <p:tmAbs val="0"/>
                                  </p:iterate>
                                  <p:childTnLst>
                                    <p:animEffect transition="out" filter="fade">
                                      <p:cBhvr>
                                        <p:cTn id="130" dur="500" fill="hold"/>
                                        <p:tgtEl>
                                          <p:spTgt spid="186"/>
                                        </p:tgtEl>
                                      </p:cBhvr>
                                    </p:animEffect>
                                    <p:set>
                                      <p:cBhvr>
                                        <p:cTn id="131" fill="hold">
                                          <p:stCondLst>
                                            <p:cond delay="499"/>
                                          </p:stCondLst>
                                        </p:cTn>
                                        <p:tgtEl>
                                          <p:spTgt spid="186"/>
                                        </p:tgtEl>
                                        <p:attrNameLst>
                                          <p:attrName>style.visibility</p:attrName>
                                        </p:attrNameLst>
                                      </p:cBhvr>
                                      <p:to>
                                        <p:strVal val="hidden"/>
                                      </p:to>
                                    </p:set>
                                  </p:childTnLst>
                                </p:cTn>
                              </p:par>
                            </p:childTnLst>
                          </p:cTn>
                        </p:par>
                        <p:par>
                          <p:cTn id="132" fill="hold">
                            <p:stCondLst>
                              <p:cond delay="1500"/>
                            </p:stCondLst>
                            <p:childTnLst>
                              <p:par>
                                <p:cTn id="133" presetID="10" presetClass="exit" fill="hold" grpId="1" nodeType="afterEffect">
                                  <p:stCondLst>
                                    <p:cond delay="0"/>
                                  </p:stCondLst>
                                  <p:iterate>
                                    <p:tmAbs val="0"/>
                                  </p:iterate>
                                  <p:childTnLst>
                                    <p:animEffect transition="out" filter="fade">
                                      <p:cBhvr>
                                        <p:cTn id="134" dur="500" fill="hold"/>
                                        <p:tgtEl>
                                          <p:spTgt spid="189"/>
                                        </p:tgtEl>
                                      </p:cBhvr>
                                    </p:animEffect>
                                    <p:set>
                                      <p:cBhvr>
                                        <p:cTn id="135" fill="hold">
                                          <p:stCondLst>
                                            <p:cond delay="499"/>
                                          </p:stCondLst>
                                        </p:cTn>
                                        <p:tgtEl>
                                          <p:spTgt spid="18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iterate>
                                    <p:tmAbs val="0"/>
                                  </p:iterate>
                                  <p:childTnLst>
                                    <p:set>
                                      <p:cBhvr>
                                        <p:cTn id="139" fill="hold"/>
                                        <p:tgtEl>
                                          <p:spTgt spid="183"/>
                                        </p:tgtEl>
                                        <p:attrNameLst>
                                          <p:attrName>style.visibility</p:attrName>
                                        </p:attrNameLst>
                                      </p:cBhvr>
                                      <p:to>
                                        <p:strVal val="visible"/>
                                      </p:to>
                                    </p:set>
                                    <p:animEffect transition="in" filter="wipe(up)">
                                      <p:cBhvr>
                                        <p:cTn id="140" dur="500"/>
                                        <p:tgtEl>
                                          <p:spTgt spid="183"/>
                                        </p:tgtEl>
                                      </p:cBhvr>
                                    </p:animEffect>
                                  </p:childTnLst>
                                </p:cTn>
                              </p:par>
                            </p:childTnLst>
                          </p:cTn>
                        </p:par>
                        <p:par>
                          <p:cTn id="141" fill="hold">
                            <p:stCondLst>
                              <p:cond delay="500"/>
                            </p:stCondLst>
                            <p:childTnLst>
                              <p:par>
                                <p:cTn id="142" presetID="22" presetClass="entr" presetSubtype="8" fill="hold" grpId="0" nodeType="afterEffect">
                                  <p:stCondLst>
                                    <p:cond delay="0"/>
                                  </p:stCondLst>
                                  <p:iterate>
                                    <p:tmAbs val="0"/>
                                  </p:iterate>
                                  <p:childTnLst>
                                    <p:set>
                                      <p:cBhvr>
                                        <p:cTn id="143" fill="hold"/>
                                        <p:tgtEl>
                                          <p:spTgt spid="159"/>
                                        </p:tgtEl>
                                        <p:attrNameLst>
                                          <p:attrName>style.visibility</p:attrName>
                                        </p:attrNameLst>
                                      </p:cBhvr>
                                      <p:to>
                                        <p:strVal val="visible"/>
                                      </p:to>
                                    </p:set>
                                    <p:animEffect transition="in" filter="wipe(left)">
                                      <p:cBhvr>
                                        <p:cTn id="144" dur="500"/>
                                        <p:tgtEl>
                                          <p:spTgt spid="15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grpId="0" nodeType="clickEffect">
                                  <p:stCondLst>
                                    <p:cond delay="0"/>
                                  </p:stCondLst>
                                  <p:iterate>
                                    <p:tmAbs val="0"/>
                                  </p:iterate>
                                  <p:childTnLst>
                                    <p:set>
                                      <p:cBhvr>
                                        <p:cTn id="148" fill="hold"/>
                                        <p:tgtEl>
                                          <p:spTgt spid="182"/>
                                        </p:tgtEl>
                                        <p:attrNameLst>
                                          <p:attrName>style.visibility</p:attrName>
                                        </p:attrNameLst>
                                      </p:cBhvr>
                                      <p:to>
                                        <p:strVal val="visible"/>
                                      </p:to>
                                    </p:set>
                                    <p:animEffect transition="in" filter="wipe(up)">
                                      <p:cBhvr>
                                        <p:cTn id="149" dur="500"/>
                                        <p:tgtEl>
                                          <p:spTgt spid="182"/>
                                        </p:tgtEl>
                                      </p:cBhvr>
                                    </p:animEffect>
                                  </p:childTnLst>
                                </p:cTn>
                              </p:par>
                            </p:childTnLst>
                          </p:cTn>
                        </p:par>
                        <p:par>
                          <p:cTn id="150" fill="hold">
                            <p:stCondLst>
                              <p:cond delay="500"/>
                            </p:stCondLst>
                            <p:childTnLst>
                              <p:par>
                                <p:cTn id="151" presetID="22" presetClass="entr" presetSubtype="8" fill="hold" grpId="0" nodeType="afterEffect">
                                  <p:stCondLst>
                                    <p:cond delay="0"/>
                                  </p:stCondLst>
                                  <p:iterate>
                                    <p:tmAbs val="0"/>
                                  </p:iterate>
                                  <p:childTnLst>
                                    <p:set>
                                      <p:cBhvr>
                                        <p:cTn id="152" fill="hold"/>
                                        <p:tgtEl>
                                          <p:spTgt spid="160"/>
                                        </p:tgtEl>
                                        <p:attrNameLst>
                                          <p:attrName>style.visibility</p:attrName>
                                        </p:attrNameLst>
                                      </p:cBhvr>
                                      <p:to>
                                        <p:strVal val="visible"/>
                                      </p:to>
                                    </p:set>
                                    <p:animEffect transition="in" filter="wipe(left)">
                                      <p:cBhvr>
                                        <p:cTn id="153" dur="500"/>
                                        <p:tgtEl>
                                          <p:spTgt spid="160"/>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iterate>
                                    <p:tmAbs val="0"/>
                                  </p:iterate>
                                  <p:childTnLst>
                                    <p:set>
                                      <p:cBhvr>
                                        <p:cTn id="157" fill="hold"/>
                                        <p:tgtEl>
                                          <p:spTgt spid="187"/>
                                        </p:tgtEl>
                                        <p:attrNameLst>
                                          <p:attrName>style.visibility</p:attrName>
                                        </p:attrNameLst>
                                      </p:cBhvr>
                                      <p:to>
                                        <p:strVal val="visible"/>
                                      </p:to>
                                    </p:set>
                                    <p:animEffect transition="in" filter="wipe(left)">
                                      <p:cBhvr>
                                        <p:cTn id="158" dur="750"/>
                                        <p:tgtEl>
                                          <p:spTgt spid="187"/>
                                        </p:tgtEl>
                                      </p:cBhvr>
                                    </p:animEffect>
                                  </p:childTnLst>
                                </p:cTn>
                              </p:par>
                            </p:childTnLst>
                          </p:cTn>
                        </p:par>
                        <p:par>
                          <p:cTn id="159" fill="hold">
                            <p:stCondLst>
                              <p:cond delay="750"/>
                            </p:stCondLst>
                            <p:childTnLst>
                              <p:par>
                                <p:cTn id="160" presetID="10" presetClass="entr" fill="hold" grpId="0" nodeType="afterEffect">
                                  <p:stCondLst>
                                    <p:cond delay="0"/>
                                  </p:stCondLst>
                                  <p:iterate>
                                    <p:tmAbs val="0"/>
                                  </p:iterate>
                                  <p:childTnLst>
                                    <p:set>
                                      <p:cBhvr>
                                        <p:cTn id="161" fill="hold"/>
                                        <p:tgtEl>
                                          <p:spTgt spid="188"/>
                                        </p:tgtEl>
                                        <p:attrNameLst>
                                          <p:attrName>style.visibility</p:attrName>
                                        </p:attrNameLst>
                                      </p:cBhvr>
                                      <p:to>
                                        <p:strVal val="visible"/>
                                      </p:to>
                                    </p:set>
                                    <p:animEffect transition="in" filter="fade">
                                      <p:cBhvr>
                                        <p:cTn id="162" dur="500"/>
                                        <p:tgtEl>
                                          <p:spTgt spid="188"/>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path" presetSubtype="0" accel="50000" decel="50000" fill="hold" nodeType="clickEffect">
                                  <p:stCondLst>
                                    <p:cond delay="0"/>
                                  </p:stCondLst>
                                  <p:childTnLst>
                                    <p:animMotion origin="layout" path="M -0.055465 -0.110901 L -0.000639 0.001505" pathEditMode="relative">
                                      <p:cBhvr>
                                        <p:cTn id="166" dur="1000" fill="hold"/>
                                        <p:tgtEl>
                                          <p:spTgt spid="185"/>
                                        </p:tgtEl>
                                        <p:attrNameLst>
                                          <p:attrName>ppt_x</p:attrName>
                                          <p:attrName>ppt_y</p:attrName>
                                        </p:attrNameLst>
                                      </p:cBhvr>
                                    </p:animMotion>
                                  </p:childTnLst>
                                </p:cTn>
                              </p:par>
                            </p:childTnLst>
                          </p:cTn>
                        </p:par>
                        <p:par>
                          <p:cTn id="167" fill="hold">
                            <p:stCondLst>
                              <p:cond delay="0"/>
                            </p:stCondLst>
                            <p:childTnLst>
                              <p:par>
                                <p:cTn id="168" presetID="-1" presetClass="path" presetSubtype="0" accel="50000" decel="50000" fill="hold" nodeType="withEffect">
                                  <p:stCondLst>
                                    <p:cond delay="0"/>
                                  </p:stCondLst>
                                  <p:childTnLst>
                                    <p:animMotion origin="layout" path="M 0.000000 0.000000 L 0.070581 -0.002887" pathEditMode="relative">
                                      <p:cBhvr>
                                        <p:cTn id="169" dur="1000" fill="hold"/>
                                        <p:tgtEl>
                                          <p:spTgt spid="159"/>
                                        </p:tgtEl>
                                        <p:attrNameLst>
                                          <p:attrName>ppt_x</p:attrName>
                                          <p:attrName>ppt_y</p:attrName>
                                        </p:attrNameLst>
                                      </p:cBhvr>
                                    </p:animMotion>
                                  </p:childTnLst>
                                </p:cTn>
                              </p:par>
                            </p:childTnLst>
                          </p:cTn>
                        </p:par>
                        <p:par>
                          <p:cTn id="170" fill="hold">
                            <p:stCondLst>
                              <p:cond delay="0"/>
                            </p:stCondLst>
                            <p:childTnLst>
                              <p:par>
                                <p:cTn id="171" presetID="8" presetClass="emph" presetSubtype="0" accel="50000" decel="50000" fill="hold" grpId="1" nodeType="withEffect">
                                  <p:stCondLst>
                                    <p:cond delay="0"/>
                                  </p:stCondLst>
                                  <p:childTnLst>
                                    <p:animRot by="-5561618">
                                      <p:cBhvr>
                                        <p:cTn id="172" dur="1000" fill="hold"/>
                                        <p:tgtEl>
                                          <p:spTgt spid="159"/>
                                        </p:tgtEl>
                                        <p:attrNameLst>
                                          <p:attrName>r</p:attrName>
                                        </p:attrNameLst>
                                      </p:cBhvr>
                                    </p:animRot>
                                  </p:childTnLst>
                                </p:cTn>
                              </p:par>
                            </p:childTnLst>
                          </p:cTn>
                        </p:par>
                        <p:par>
                          <p:cTn id="173" fill="hold">
                            <p:stCondLst>
                              <p:cond delay="0"/>
                            </p:stCondLst>
                            <p:childTnLst>
                              <p:par>
                                <p:cTn id="174" presetID="-1" presetClass="path" presetSubtype="0" accel="50000" decel="50000" fill="hold" nodeType="withEffect">
                                  <p:stCondLst>
                                    <p:cond delay="0"/>
                                  </p:stCondLst>
                                  <p:childTnLst>
                                    <p:animMotion origin="layout" path="M 0.000000 0.000000 L 0.051974 -0.113528" pathEditMode="relative">
                                      <p:cBhvr>
                                        <p:cTn id="175" dur="1000" fill="hold"/>
                                        <p:tgtEl>
                                          <p:spTgt spid="160"/>
                                        </p:tgtEl>
                                        <p:attrNameLst>
                                          <p:attrName>ppt_x</p:attrName>
                                          <p:attrName>ppt_y</p:attrName>
                                        </p:attrNameLst>
                                      </p:cBhvr>
                                    </p:animMotion>
                                  </p:childTnLst>
                                </p:cTn>
                              </p:par>
                            </p:childTnLst>
                          </p:cTn>
                        </p:par>
                        <p:par>
                          <p:cTn id="176" fill="hold">
                            <p:stCondLst>
                              <p:cond delay="0"/>
                            </p:stCondLst>
                            <p:childTnLst>
                              <p:par>
                                <p:cTn id="177" presetID="-1" presetClass="path" presetSubtype="0" accel="50000" decel="50000" fill="hold" nodeType="withEffect">
                                  <p:stCondLst>
                                    <p:cond delay="0"/>
                                  </p:stCondLst>
                                  <p:childTnLst>
                                    <p:animMotion origin="layout" path="M 0.000000 0.000000 L 0.058248 -0.122721" pathEditMode="relative">
                                      <p:cBhvr>
                                        <p:cTn id="178" dur="1000" fill="hold"/>
                                        <p:tgtEl>
                                          <p:spTgt spid="182"/>
                                        </p:tgtEl>
                                        <p:attrNameLst>
                                          <p:attrName>ppt_x</p:attrName>
                                          <p:attrName>ppt_y</p:attrName>
                                        </p:attrNameLst>
                                      </p:cBhvr>
                                    </p:animMotion>
                                  </p:childTnLst>
                                </p:cTn>
                              </p:par>
                            </p:childTnLst>
                          </p:cTn>
                        </p:par>
                        <p:par>
                          <p:cTn id="179" fill="hold">
                            <p:stCondLst>
                              <p:cond delay="0"/>
                            </p:stCondLst>
                            <p:childTnLst>
                              <p:par>
                                <p:cTn id="180" presetID="-1" presetClass="path" presetSubtype="0" accel="50000" decel="50000" fill="hold" nodeType="withEffect">
                                  <p:stCondLst>
                                    <p:cond delay="0"/>
                                  </p:stCondLst>
                                  <p:childTnLst>
                                    <p:animMotion origin="layout" path="M 0.000000 0.000000 L 0.061979 -0.116023" pathEditMode="relative">
                                      <p:cBhvr>
                                        <p:cTn id="181" dur="1000" fill="hold"/>
                                        <p:tgtEl>
                                          <p:spTgt spid="183"/>
                                        </p:tgtEl>
                                        <p:attrNameLst>
                                          <p:attrName>ppt_x</p:attrName>
                                          <p:attrName>ppt_y</p:attrName>
                                        </p:attrNameLst>
                                      </p:cBhvr>
                                    </p:animMotion>
                                  </p:childTnLst>
                                </p:cTn>
                              </p:par>
                            </p:childTnLst>
                          </p:cTn>
                        </p:par>
                        <p:par>
                          <p:cTn id="182" fill="hold">
                            <p:stCondLst>
                              <p:cond delay="1000"/>
                            </p:stCondLst>
                            <p:childTnLst>
                              <p:par>
                                <p:cTn id="183" presetID="10" presetClass="exit" fill="hold" grpId="1" nodeType="afterEffect">
                                  <p:stCondLst>
                                    <p:cond delay="0"/>
                                  </p:stCondLst>
                                  <p:iterate>
                                    <p:tmAbs val="0"/>
                                  </p:iterate>
                                  <p:childTnLst>
                                    <p:animEffect transition="out" filter="fade">
                                      <p:cBhvr>
                                        <p:cTn id="184" dur="500" fill="hold"/>
                                        <p:tgtEl>
                                          <p:spTgt spid="187"/>
                                        </p:tgtEl>
                                      </p:cBhvr>
                                    </p:animEffect>
                                    <p:set>
                                      <p:cBhvr>
                                        <p:cTn id="185" fill="hold">
                                          <p:stCondLst>
                                            <p:cond delay="499"/>
                                          </p:stCondLst>
                                        </p:cTn>
                                        <p:tgtEl>
                                          <p:spTgt spid="187"/>
                                        </p:tgtEl>
                                        <p:attrNameLst>
                                          <p:attrName>style.visibility</p:attrName>
                                        </p:attrNameLst>
                                      </p:cBhvr>
                                      <p:to>
                                        <p:strVal val="hidden"/>
                                      </p:to>
                                    </p:set>
                                  </p:childTnLst>
                                </p:cTn>
                              </p:par>
                            </p:childTnLst>
                          </p:cTn>
                        </p:par>
                        <p:par>
                          <p:cTn id="186" fill="hold">
                            <p:stCondLst>
                              <p:cond delay="1500"/>
                            </p:stCondLst>
                            <p:childTnLst>
                              <p:par>
                                <p:cTn id="187" presetID="10" presetClass="exit" fill="hold" grpId="1" nodeType="afterEffect">
                                  <p:stCondLst>
                                    <p:cond delay="0"/>
                                  </p:stCondLst>
                                  <p:iterate>
                                    <p:tmAbs val="0"/>
                                  </p:iterate>
                                  <p:childTnLst>
                                    <p:animEffect transition="out" filter="fade">
                                      <p:cBhvr>
                                        <p:cTn id="188" dur="500" fill="hold"/>
                                        <p:tgtEl>
                                          <p:spTgt spid="188"/>
                                        </p:tgtEl>
                                      </p:cBhvr>
                                    </p:animEffect>
                                    <p:set>
                                      <p:cBhvr>
                                        <p:cTn id="189" fill="hold">
                                          <p:stCondLst>
                                            <p:cond delay="499"/>
                                          </p:stCondLst>
                                        </p:cTn>
                                        <p:tgtEl>
                                          <p:spTgt spid="1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animBg="1" advAuto="0"/>
      <p:bldP spid="159" grpId="1" animBg="1" advAuto="0"/>
      <p:bldP spid="160" grpId="0" animBg="1" advAuto="0"/>
      <p:bldP spid="162" grpId="0" animBg="1" advAuto="0"/>
      <p:bldP spid="163" grpId="0" animBg="1" advAuto="0"/>
      <p:bldP spid="164" grpId="0" animBg="1" advAuto="0"/>
      <p:bldP spid="165" grpId="0" animBg="1" advAuto="0"/>
      <p:bldP spid="166" grpId="0" animBg="1" advAuto="0"/>
      <p:bldP spid="167" grpId="0" animBg="1" advAuto="0"/>
      <p:bldP spid="168" grpId="0" animBg="1" advAuto="0"/>
      <p:bldP spid="169" grpId="0" animBg="1" advAuto="0"/>
      <p:bldP spid="170" grpId="0" animBg="1" advAuto="0"/>
      <p:bldP spid="171" grpId="0" animBg="1" advAuto="0"/>
      <p:bldP spid="172" grpId="0" animBg="1" advAuto="0"/>
      <p:bldP spid="173" grpId="0" animBg="1" advAuto="0"/>
      <p:bldP spid="174" grpId="0" animBg="1" advAuto="0"/>
      <p:bldP spid="175" grpId="0" animBg="1" advAuto="0"/>
      <p:bldP spid="176" grpId="0" animBg="1" advAuto="0"/>
      <p:bldP spid="177" grpId="0" animBg="1" advAuto="0"/>
      <p:bldP spid="178" grpId="0" animBg="1" advAuto="0"/>
      <p:bldP spid="179" grpId="0" animBg="1" advAuto="0"/>
      <p:bldP spid="179" grpId="1" animBg="1" advAuto="0"/>
      <p:bldP spid="180" grpId="0" animBg="1" advAuto="0"/>
      <p:bldP spid="181" grpId="0" animBg="1" advAuto="0"/>
      <p:bldP spid="182" grpId="0" animBg="1" advAuto="0"/>
      <p:bldP spid="183" grpId="0" animBg="1" advAuto="0"/>
      <p:bldP spid="184" grpId="0" animBg="1" advAuto="0"/>
      <p:bldP spid="185" grpId="0" animBg="1" advAuto="0"/>
      <p:bldP spid="186" grpId="0" animBg="1" advAuto="0"/>
      <p:bldP spid="186" grpId="1" animBg="1" advAuto="0"/>
      <p:bldP spid="187" grpId="0" animBg="1" advAuto="0"/>
      <p:bldP spid="187" grpId="1" animBg="1" advAuto="0"/>
      <p:bldP spid="188" grpId="0" animBg="1" advAuto="0"/>
      <p:bldP spid="188" grpId="1" animBg="1" advAuto="0"/>
      <p:bldP spid="189" grpId="0" animBg="1" advAuto="0"/>
      <p:bldP spid="189"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Line"/>
          <p:cNvSpPr/>
          <p:nvPr/>
        </p:nvSpPr>
        <p:spPr>
          <a:xfrm flipH="1">
            <a:off x="16128756" y="6692299"/>
            <a:ext cx="826703" cy="826703"/>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92" name="Line"/>
          <p:cNvSpPr/>
          <p:nvPr/>
        </p:nvSpPr>
        <p:spPr>
          <a:xfrm>
            <a:off x="19030822" y="5133369"/>
            <a:ext cx="815837" cy="837427"/>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93" name="Line"/>
          <p:cNvSpPr/>
          <p:nvPr/>
        </p:nvSpPr>
        <p:spPr>
          <a:xfrm flipH="1">
            <a:off x="17269514" y="5166513"/>
            <a:ext cx="826703" cy="826703"/>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94" name="Line"/>
          <p:cNvSpPr/>
          <p:nvPr/>
        </p:nvSpPr>
        <p:spPr>
          <a:xfrm flipH="1" flipV="1">
            <a:off x="15636894" y="5074420"/>
            <a:ext cx="825550" cy="886107"/>
          </a:xfrm>
          <a:prstGeom prst="line">
            <a:avLst/>
          </a:prstGeom>
          <a:ln w="127000">
            <a:solidFill>
              <a:schemeClr val="accent5">
                <a:lumOff val="-29866"/>
              </a:schemeClr>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95" name="AVL Trees"/>
          <p:cNvSpPr txBox="1">
            <a:spLocks noGrp="1"/>
          </p:cNvSpPr>
          <p:nvPr>
            <p:ph type="title"/>
          </p:nvPr>
        </p:nvSpPr>
        <p:spPr>
          <a:prstGeom prst="rect">
            <a:avLst/>
          </a:prstGeom>
        </p:spPr>
        <p:txBody>
          <a:bodyPr/>
          <a:lstStyle/>
          <a:p>
            <a:r>
              <a:t>AVL Trees</a:t>
            </a:r>
          </a:p>
        </p:txBody>
      </p:sp>
      <p:cxnSp>
        <p:nvCxnSpPr>
          <p:cNvPr id="196" name="Connection Line"/>
          <p:cNvCxnSpPr>
            <a:stCxn id="205" idx="0"/>
            <a:endCxn id="198" idx="0"/>
          </p:cNvCxnSpPr>
          <p:nvPr/>
        </p:nvCxnSpPr>
        <p:spPr>
          <a:xfrm flipH="1">
            <a:off x="6381750" y="7753350"/>
            <a:ext cx="1981200" cy="1524000"/>
          </a:xfrm>
          <a:prstGeom prst="straightConnector1">
            <a:avLst/>
          </a:prstGeom>
          <a:ln w="76200" cap="sq">
            <a:solidFill>
              <a:srgbClr val="000000"/>
            </a:solidFill>
            <a:miter lim="400000"/>
          </a:ln>
        </p:spPr>
      </p:cxnSp>
      <p:cxnSp>
        <p:nvCxnSpPr>
          <p:cNvPr id="197" name="Connection Line"/>
          <p:cNvCxnSpPr>
            <a:stCxn id="198" idx="0"/>
            <a:endCxn id="203" idx="0"/>
          </p:cNvCxnSpPr>
          <p:nvPr/>
        </p:nvCxnSpPr>
        <p:spPr>
          <a:xfrm flipH="1">
            <a:off x="4248150" y="9277350"/>
            <a:ext cx="2133600" cy="1562100"/>
          </a:xfrm>
          <a:prstGeom prst="straightConnector1">
            <a:avLst/>
          </a:prstGeom>
          <a:ln w="76200" cap="sq">
            <a:solidFill>
              <a:srgbClr val="000000"/>
            </a:solidFill>
            <a:miter lim="400000"/>
          </a:ln>
        </p:spPr>
      </p:cxnSp>
      <p:sp>
        <p:nvSpPr>
          <p:cNvPr id="198" name="Jared"/>
          <p:cNvSpPr/>
          <p:nvPr/>
        </p:nvSpPr>
        <p:spPr>
          <a:xfrm>
            <a:off x="5019675" y="88392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Jared</a:t>
            </a:r>
          </a:p>
        </p:txBody>
      </p:sp>
      <p:cxnSp>
        <p:nvCxnSpPr>
          <p:cNvPr id="199" name="Connection Line"/>
          <p:cNvCxnSpPr>
            <a:stCxn id="202" idx="0"/>
            <a:endCxn id="201" idx="0"/>
          </p:cNvCxnSpPr>
          <p:nvPr/>
        </p:nvCxnSpPr>
        <p:spPr>
          <a:xfrm>
            <a:off x="6705600" y="3086100"/>
            <a:ext cx="1657350" cy="1524000"/>
          </a:xfrm>
          <a:prstGeom prst="straightConnector1">
            <a:avLst/>
          </a:prstGeom>
          <a:ln w="76200" cap="sq">
            <a:solidFill>
              <a:srgbClr val="000000"/>
            </a:solidFill>
            <a:miter lim="400000"/>
          </a:ln>
        </p:spPr>
      </p:cxnSp>
      <p:cxnSp>
        <p:nvCxnSpPr>
          <p:cNvPr id="200" name="Connection Line"/>
          <p:cNvCxnSpPr>
            <a:stCxn id="201" idx="0"/>
            <a:endCxn id="206" idx="0"/>
          </p:cNvCxnSpPr>
          <p:nvPr/>
        </p:nvCxnSpPr>
        <p:spPr>
          <a:xfrm>
            <a:off x="8362950" y="4610100"/>
            <a:ext cx="1390650" cy="1543050"/>
          </a:xfrm>
          <a:prstGeom prst="straightConnector1">
            <a:avLst/>
          </a:prstGeom>
          <a:ln w="76200" cap="sq">
            <a:solidFill>
              <a:srgbClr val="000000"/>
            </a:solidFill>
            <a:miter lim="400000"/>
          </a:ln>
        </p:spPr>
      </p:cxnSp>
      <p:sp>
        <p:nvSpPr>
          <p:cNvPr id="201" name="Bella"/>
          <p:cNvSpPr/>
          <p:nvPr/>
        </p:nvSpPr>
        <p:spPr>
          <a:xfrm>
            <a:off x="7000875" y="41719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Bella</a:t>
            </a:r>
          </a:p>
        </p:txBody>
      </p:sp>
      <p:sp>
        <p:nvSpPr>
          <p:cNvPr id="202" name="Ayana"/>
          <p:cNvSpPr/>
          <p:nvPr/>
        </p:nvSpPr>
        <p:spPr>
          <a:xfrm>
            <a:off x="5343525" y="26479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Ayana</a:t>
            </a:r>
          </a:p>
        </p:txBody>
      </p:sp>
      <p:sp>
        <p:nvSpPr>
          <p:cNvPr id="203" name="Doug"/>
          <p:cNvSpPr/>
          <p:nvPr/>
        </p:nvSpPr>
        <p:spPr>
          <a:xfrm>
            <a:off x="2886075" y="104013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Doug</a:t>
            </a:r>
          </a:p>
        </p:txBody>
      </p:sp>
      <p:cxnSp>
        <p:nvCxnSpPr>
          <p:cNvPr id="204" name="Connection Line"/>
          <p:cNvCxnSpPr>
            <a:stCxn id="206" idx="0"/>
            <a:endCxn id="205" idx="0"/>
          </p:cNvCxnSpPr>
          <p:nvPr/>
        </p:nvCxnSpPr>
        <p:spPr>
          <a:xfrm flipH="1">
            <a:off x="8362950" y="6153150"/>
            <a:ext cx="1390650" cy="1600200"/>
          </a:xfrm>
          <a:prstGeom prst="straightConnector1">
            <a:avLst/>
          </a:prstGeom>
          <a:ln w="76200" cap="sq">
            <a:solidFill>
              <a:srgbClr val="000000"/>
            </a:solidFill>
            <a:miter lim="400000"/>
          </a:ln>
        </p:spPr>
      </p:cxnSp>
      <p:sp>
        <p:nvSpPr>
          <p:cNvPr id="205" name="Megan"/>
          <p:cNvSpPr/>
          <p:nvPr/>
        </p:nvSpPr>
        <p:spPr>
          <a:xfrm>
            <a:off x="7000875" y="73152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Megan</a:t>
            </a:r>
          </a:p>
        </p:txBody>
      </p:sp>
      <p:sp>
        <p:nvSpPr>
          <p:cNvPr id="206" name="Vinay"/>
          <p:cNvSpPr/>
          <p:nvPr/>
        </p:nvSpPr>
        <p:spPr>
          <a:xfrm>
            <a:off x="8391525" y="57150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Vinay</a:t>
            </a:r>
          </a:p>
        </p:txBody>
      </p:sp>
      <p:sp>
        <p:nvSpPr>
          <p:cNvPr id="207" name="Line"/>
          <p:cNvSpPr/>
          <p:nvPr/>
        </p:nvSpPr>
        <p:spPr>
          <a:xfrm flipH="1">
            <a:off x="15600435" y="3481004"/>
            <a:ext cx="1002762" cy="1072924"/>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08" name="Line"/>
          <p:cNvSpPr/>
          <p:nvPr/>
        </p:nvSpPr>
        <p:spPr>
          <a:xfrm>
            <a:off x="17387986" y="3506192"/>
            <a:ext cx="903289" cy="925117"/>
          </a:xfrm>
          <a:prstGeom prst="line">
            <a:avLst/>
          </a:prstGeom>
          <a:ln w="76200">
            <a:solidFill>
              <a:srgbClr val="0000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09" name="Bella"/>
          <p:cNvSpPr/>
          <p:nvPr/>
        </p:nvSpPr>
        <p:spPr>
          <a:xfrm>
            <a:off x="15601950" y="28956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Bella</a:t>
            </a:r>
          </a:p>
        </p:txBody>
      </p:sp>
      <p:sp>
        <p:nvSpPr>
          <p:cNvPr id="210" name="Jared"/>
          <p:cNvSpPr/>
          <p:nvPr/>
        </p:nvSpPr>
        <p:spPr>
          <a:xfrm>
            <a:off x="15811500" y="58864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Jared</a:t>
            </a:r>
          </a:p>
        </p:txBody>
      </p:sp>
      <p:sp>
        <p:nvSpPr>
          <p:cNvPr id="211" name="Megan"/>
          <p:cNvSpPr/>
          <p:nvPr/>
        </p:nvSpPr>
        <p:spPr>
          <a:xfrm>
            <a:off x="17278350" y="434340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Megan</a:t>
            </a:r>
          </a:p>
        </p:txBody>
      </p:sp>
      <p:sp>
        <p:nvSpPr>
          <p:cNvPr id="212" name="Ayana"/>
          <p:cNvSpPr/>
          <p:nvPr/>
        </p:nvSpPr>
        <p:spPr>
          <a:xfrm>
            <a:off x="14039850" y="44005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Ayana</a:t>
            </a:r>
          </a:p>
        </p:txBody>
      </p:sp>
      <p:sp>
        <p:nvSpPr>
          <p:cNvPr id="213" name="Vinay"/>
          <p:cNvSpPr/>
          <p:nvPr/>
        </p:nvSpPr>
        <p:spPr>
          <a:xfrm>
            <a:off x="18707100" y="59245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Vinay</a:t>
            </a:r>
          </a:p>
        </p:txBody>
      </p:sp>
      <p:sp>
        <p:nvSpPr>
          <p:cNvPr id="214" name="Doug"/>
          <p:cNvSpPr/>
          <p:nvPr/>
        </p:nvSpPr>
        <p:spPr>
          <a:xfrm>
            <a:off x="14182725" y="7448550"/>
            <a:ext cx="2724150" cy="876300"/>
          </a:xfrm>
          <a:prstGeom prst="roundRect">
            <a:avLst>
              <a:gd name="adj" fmla="val 32609"/>
            </a:avLst>
          </a:prstGeom>
          <a:solidFill>
            <a:srgbClr val="FFFB00"/>
          </a:solidFill>
          <a:ln w="50800">
            <a:solidFill>
              <a:srgbClr val="945200"/>
            </a:solidFill>
            <a:miter lim="400000"/>
          </a:ln>
          <a:effectLst>
            <a:outerShdw blurRad="241300" dist="88900" dir="216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defRPr sz="3800" b="1">
                <a:solidFill>
                  <a:srgbClr val="734000"/>
                </a:solidFill>
                <a:latin typeface="Courier New"/>
                <a:ea typeface="Courier New"/>
                <a:cs typeface="Courier New"/>
                <a:sym typeface="Courier New"/>
              </a:defRPr>
            </a:lvl1pPr>
          </a:lstStyle>
          <a:p>
            <a:r>
              <a:t>Doug</a:t>
            </a:r>
          </a:p>
        </p:txBody>
      </p:sp>
      <p:sp>
        <p:nvSpPr>
          <p:cNvPr id="215" name="Line"/>
          <p:cNvSpPr/>
          <p:nvPr/>
        </p:nvSpPr>
        <p:spPr>
          <a:xfrm flipH="1">
            <a:off x="17040225" y="6457871"/>
            <a:ext cx="2905340" cy="1314529"/>
          </a:xfrm>
          <a:custGeom>
            <a:avLst/>
            <a:gdLst/>
            <a:ahLst/>
            <a:cxnLst>
              <a:cxn ang="0">
                <a:pos x="wd2" y="hd2"/>
              </a:cxn>
              <a:cxn ang="5400000">
                <a:pos x="wd2" y="hd2"/>
              </a:cxn>
              <a:cxn ang="10800000">
                <a:pos x="wd2" y="hd2"/>
              </a:cxn>
              <a:cxn ang="16200000">
                <a:pos x="wd2" y="hd2"/>
              </a:cxn>
            </a:cxnLst>
            <a:rect l="0" t="0" r="r" b="b"/>
            <a:pathLst>
              <a:path w="21600" h="21409" extrusionOk="0">
                <a:moveTo>
                  <a:pt x="0" y="21409"/>
                </a:moveTo>
                <a:cubicBezTo>
                  <a:pt x="0" y="21409"/>
                  <a:pt x="2439" y="-191"/>
                  <a:pt x="10708" y="1"/>
                </a:cubicBezTo>
                <a:cubicBezTo>
                  <a:pt x="18978" y="194"/>
                  <a:pt x="21600" y="19547"/>
                  <a:pt x="21600" y="19547"/>
                </a:cubicBezTo>
              </a:path>
            </a:pathLst>
          </a:custGeom>
          <a:ln w="203200">
            <a:solidFill>
              <a:srgbClr val="941100"/>
            </a:solidFill>
            <a:miter lim="400000"/>
            <a:headEnd type="stealth"/>
          </a:ln>
          <a:effectLst>
            <a:outerShdw blurRad="190500" dir="5400000" rotWithShape="0">
              <a:srgbClr val="FFFB00"/>
            </a:outerShdw>
          </a:effectLst>
        </p:spPr>
        <p:txBody>
          <a:bodyPr lIns="76200" tIns="76200" rIns="76200" bIns="76200" anchor="ctr"/>
          <a:lstStyle/>
          <a:p>
            <a:endParaRPr/>
          </a:p>
        </p:txBody>
      </p:sp>
      <p:sp>
        <p:nvSpPr>
          <p:cNvPr id="216" name="Line"/>
          <p:cNvSpPr/>
          <p:nvPr/>
        </p:nvSpPr>
        <p:spPr>
          <a:xfrm>
            <a:off x="15478125" y="4743371"/>
            <a:ext cx="2905340" cy="1314529"/>
          </a:xfrm>
          <a:custGeom>
            <a:avLst/>
            <a:gdLst/>
            <a:ahLst/>
            <a:cxnLst>
              <a:cxn ang="0">
                <a:pos x="wd2" y="hd2"/>
              </a:cxn>
              <a:cxn ang="5400000">
                <a:pos x="wd2" y="hd2"/>
              </a:cxn>
              <a:cxn ang="10800000">
                <a:pos x="wd2" y="hd2"/>
              </a:cxn>
              <a:cxn ang="16200000">
                <a:pos x="wd2" y="hd2"/>
              </a:cxn>
            </a:cxnLst>
            <a:rect l="0" t="0" r="r" b="b"/>
            <a:pathLst>
              <a:path w="21600" h="21409" extrusionOk="0">
                <a:moveTo>
                  <a:pt x="0" y="21409"/>
                </a:moveTo>
                <a:cubicBezTo>
                  <a:pt x="0" y="21409"/>
                  <a:pt x="2439" y="-191"/>
                  <a:pt x="10708" y="1"/>
                </a:cubicBezTo>
                <a:cubicBezTo>
                  <a:pt x="18978" y="194"/>
                  <a:pt x="21600" y="19547"/>
                  <a:pt x="21600" y="19547"/>
                </a:cubicBezTo>
              </a:path>
            </a:pathLst>
          </a:custGeom>
          <a:ln w="203200">
            <a:solidFill>
              <a:srgbClr val="941100"/>
            </a:solidFill>
            <a:miter lim="400000"/>
            <a:headEnd type="stealth"/>
          </a:ln>
          <a:effectLst>
            <a:outerShdw blurRad="190500" dir="5400000" rotWithShape="0">
              <a:srgbClr val="FFFB00"/>
            </a:outerShdw>
          </a:effectLst>
        </p:spPr>
        <p:txBody>
          <a:bodyPr lIns="76200" tIns="76200" rIns="76200" bIns="76200" anchor="ctr"/>
          <a:lstStyle/>
          <a:p>
            <a:endParaRPr/>
          </a:p>
        </p:txBody>
      </p:sp>
      <p:sp>
        <p:nvSpPr>
          <p:cNvPr id="217" name="Double Rotation"/>
          <p:cNvSpPr/>
          <p:nvPr/>
        </p:nvSpPr>
        <p:spPr>
          <a:xfrm>
            <a:off x="15716008" y="9391650"/>
            <a:ext cx="4629876"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3800" b="1">
                <a:solidFill>
                  <a:srgbClr val="941100"/>
                </a:solidFill>
                <a:latin typeface="Courier New"/>
                <a:ea typeface="Courier New"/>
                <a:cs typeface="Courier New"/>
                <a:sym typeface="Courier New"/>
              </a:defRPr>
            </a:lvl1pPr>
          </a:lstStyle>
          <a:p>
            <a:r>
              <a:t>Double Rotation</a:t>
            </a:r>
          </a:p>
        </p:txBody>
      </p:sp>
      <p:sp>
        <p:nvSpPr>
          <p:cNvPr id="218" name="Jared"/>
          <p:cNvSpPr/>
          <p:nvPr/>
        </p:nvSpPr>
        <p:spPr>
          <a:xfrm>
            <a:off x="438150" y="621029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Jared</a:t>
            </a:r>
          </a:p>
        </p:txBody>
      </p:sp>
      <p:sp>
        <p:nvSpPr>
          <p:cNvPr id="219" name="Megan"/>
          <p:cNvSpPr/>
          <p:nvPr/>
        </p:nvSpPr>
        <p:spPr>
          <a:xfrm>
            <a:off x="438150" y="537209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Megan</a:t>
            </a:r>
          </a:p>
        </p:txBody>
      </p:sp>
      <p:sp>
        <p:nvSpPr>
          <p:cNvPr id="220" name="Bella"/>
          <p:cNvSpPr/>
          <p:nvPr/>
        </p:nvSpPr>
        <p:spPr>
          <a:xfrm>
            <a:off x="438150" y="358139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Bella</a:t>
            </a:r>
          </a:p>
        </p:txBody>
      </p:sp>
      <p:sp>
        <p:nvSpPr>
          <p:cNvPr id="221" name="Ayana"/>
          <p:cNvSpPr/>
          <p:nvPr/>
        </p:nvSpPr>
        <p:spPr>
          <a:xfrm>
            <a:off x="438150" y="268604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Ayana</a:t>
            </a:r>
          </a:p>
        </p:txBody>
      </p:sp>
      <p:sp>
        <p:nvSpPr>
          <p:cNvPr id="222" name="Doug"/>
          <p:cNvSpPr/>
          <p:nvPr/>
        </p:nvSpPr>
        <p:spPr>
          <a:xfrm>
            <a:off x="438150" y="7048499"/>
            <a:ext cx="1628379"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Doug</a:t>
            </a:r>
          </a:p>
        </p:txBody>
      </p:sp>
      <p:sp>
        <p:nvSpPr>
          <p:cNvPr id="223" name="Vinay"/>
          <p:cNvSpPr/>
          <p:nvPr/>
        </p:nvSpPr>
        <p:spPr>
          <a:xfrm>
            <a:off x="438150" y="4438649"/>
            <a:ext cx="1994198" cy="838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lgn="l">
              <a:defRPr sz="4800" b="1">
                <a:ln w="12700" cap="flat">
                  <a:solidFill>
                    <a:srgbClr val="000000"/>
                  </a:solidFill>
                  <a:prstDash val="solid"/>
                  <a:miter lim="400000"/>
                </a:ln>
                <a:solidFill>
                  <a:srgbClr val="945200"/>
                </a:solidFill>
                <a:latin typeface="Courier New"/>
                <a:ea typeface="Courier New"/>
                <a:cs typeface="Courier New"/>
                <a:sym typeface="Courier New"/>
              </a:defRPr>
            </a:lvl1pPr>
          </a:lstStyle>
          <a:p>
            <a:r>
              <a:t>Vinay</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p:tmAbs val="0"/>
                                  </p:iterate>
                                  <p:childTnLst>
                                    <p:set>
                                      <p:cBhvr>
                                        <p:cTn id="6" fill="hold"/>
                                        <p:tgtEl>
                                          <p:spTgt spid="214"/>
                                        </p:tgtEl>
                                        <p:attrNameLst>
                                          <p:attrName>style.visibility</p:attrName>
                                        </p:attrNameLst>
                                      </p:cBhvr>
                                      <p:to>
                                        <p:strVal val="visible"/>
                                      </p:to>
                                    </p:set>
                                    <p:animEffect transition="in" filter="wipe(up)">
                                      <p:cBhvr>
                                        <p:cTn id="7" dur="500"/>
                                        <p:tgtEl>
                                          <p:spTgt spid="214"/>
                                        </p:tgtEl>
                                      </p:cBhvr>
                                    </p:animEffect>
                                  </p:childTnLst>
                                </p:cTn>
                              </p:par>
                            </p:childTnLst>
                          </p:cTn>
                        </p:par>
                        <p:par>
                          <p:cTn id="8" fill="hold">
                            <p:stCondLst>
                              <p:cond delay="500"/>
                            </p:stCondLst>
                            <p:childTnLst>
                              <p:par>
                                <p:cTn id="9" presetID="22" presetClass="entr" presetSubtype="1" fill="hold" grpId="0" nodeType="afterEffect">
                                  <p:stCondLst>
                                    <p:cond delay="0"/>
                                  </p:stCondLst>
                                  <p:iterate>
                                    <p:tmAbs val="0"/>
                                  </p:iterate>
                                  <p:childTnLst>
                                    <p:set>
                                      <p:cBhvr>
                                        <p:cTn id="10" fill="hold"/>
                                        <p:tgtEl>
                                          <p:spTgt spid="191"/>
                                        </p:tgtEl>
                                        <p:attrNameLst>
                                          <p:attrName>style.visibility</p:attrName>
                                        </p:attrNameLst>
                                      </p:cBhvr>
                                      <p:to>
                                        <p:strVal val="visible"/>
                                      </p:to>
                                    </p:set>
                                    <p:animEffect transition="in" filter="wipe(up)">
                                      <p:cBhvr>
                                        <p:cTn id="11" dur="500"/>
                                        <p:tgtEl>
                                          <p:spTgt spid="191"/>
                                        </p:tgtEl>
                                      </p:cBhvr>
                                    </p:animEffect>
                                  </p:childTnLst>
                                </p:cTn>
                              </p:par>
                            </p:childTnLst>
                          </p:cTn>
                        </p:par>
                        <p:par>
                          <p:cTn id="12" fill="hold">
                            <p:stCondLst>
                              <p:cond delay="1000"/>
                            </p:stCondLst>
                            <p:childTnLst>
                              <p:par>
                                <p:cTn id="13" presetID="10" presetClass="entr" fill="hold" grpId="0" nodeType="afterEffect">
                                  <p:stCondLst>
                                    <p:cond delay="0"/>
                                  </p:stCondLst>
                                  <p:iterate>
                                    <p:tmAbs val="0"/>
                                  </p:iterate>
                                  <p:childTnLst>
                                    <p:set>
                                      <p:cBhvr>
                                        <p:cTn id="14" fill="hold"/>
                                        <p:tgtEl>
                                          <p:spTgt spid="217"/>
                                        </p:tgtEl>
                                        <p:attrNameLst>
                                          <p:attrName>style.visibility</p:attrName>
                                        </p:attrNameLst>
                                      </p:cBhvr>
                                      <p:to>
                                        <p:strVal val="visible"/>
                                      </p:to>
                                    </p:set>
                                    <p:animEffect transition="in" filter="fade">
                                      <p:cBhvr>
                                        <p:cTn id="15" dur="500"/>
                                        <p:tgtEl>
                                          <p:spTgt spid="2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p:tmAbs val="0"/>
                                  </p:iterate>
                                  <p:childTnLst>
                                    <p:set>
                                      <p:cBhvr>
                                        <p:cTn id="19" fill="hold"/>
                                        <p:tgtEl>
                                          <p:spTgt spid="215"/>
                                        </p:tgtEl>
                                        <p:attrNameLst>
                                          <p:attrName>style.visibility</p:attrName>
                                        </p:attrNameLst>
                                      </p:cBhvr>
                                      <p:to>
                                        <p:strVal val="visible"/>
                                      </p:to>
                                    </p:set>
                                    <p:animEffect transition="in" filter="wipe(left)">
                                      <p:cBhvr>
                                        <p:cTn id="20" dur="750"/>
                                        <p:tgtEl>
                                          <p:spTgt spid="2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path" presetSubtype="0" accel="50000" decel="50000" fill="hold" nodeType="clickEffect">
                                  <p:stCondLst>
                                    <p:cond delay="0"/>
                                  </p:stCondLst>
                                  <p:childTnLst>
                                    <p:animMotion origin="layout" path="M 0.000000 0.000000 L 0.057422 -0.111111" pathEditMode="relative">
                                      <p:cBhvr>
                                        <p:cTn id="24" dur="1000" fill="hold"/>
                                        <p:tgtEl>
                                          <p:spTgt spid="210"/>
                                        </p:tgtEl>
                                        <p:attrNameLst>
                                          <p:attrName>ppt_x</p:attrName>
                                          <p:attrName>ppt_y</p:attrName>
                                        </p:attrNameLst>
                                      </p:cBhvr>
                                    </p:animMotion>
                                  </p:childTnLst>
                                </p:cTn>
                              </p:par>
                            </p:childTnLst>
                          </p:cTn>
                        </p:par>
                        <p:par>
                          <p:cTn id="25" fill="hold">
                            <p:stCondLst>
                              <p:cond delay="0"/>
                            </p:stCondLst>
                            <p:childTnLst>
                              <p:par>
                                <p:cTn id="26" presetID="-1" presetClass="path" presetSubtype="0" accel="50000" decel="50000" fill="hold" nodeType="withEffect">
                                  <p:stCondLst>
                                    <p:cond delay="0"/>
                                  </p:stCondLst>
                                  <p:childTnLst>
                                    <p:animMotion origin="layout" path="M 0.000000 0.000000 L 0.058984 0.116667" pathEditMode="relative">
                                      <p:cBhvr>
                                        <p:cTn id="27" dur="1000" fill="hold"/>
                                        <p:tgtEl>
                                          <p:spTgt spid="211"/>
                                        </p:tgtEl>
                                        <p:attrNameLst>
                                          <p:attrName>ppt_x</p:attrName>
                                          <p:attrName>ppt_y</p:attrName>
                                        </p:attrNameLst>
                                      </p:cBhvr>
                                    </p:animMotion>
                                  </p:childTnLst>
                                </p:cTn>
                              </p:par>
                            </p:childTnLst>
                          </p:cTn>
                        </p:par>
                        <p:par>
                          <p:cTn id="28" fill="hold">
                            <p:stCondLst>
                              <p:cond delay="0"/>
                            </p:stCondLst>
                            <p:childTnLst>
                              <p:par>
                                <p:cTn id="29" presetID="-1" presetClass="path" presetSubtype="0" accel="50000" decel="50000" fill="hold" nodeType="withEffect">
                                  <p:stCondLst>
                                    <p:cond delay="0"/>
                                  </p:stCondLst>
                                  <p:childTnLst>
                                    <p:animMotion origin="layout" path="M 0.000000 0.000000 L 0.066870 0.102778" pathEditMode="relative">
                                      <p:cBhvr>
                                        <p:cTn id="30" dur="1000" fill="hold"/>
                                        <p:tgtEl>
                                          <p:spTgt spid="213"/>
                                        </p:tgtEl>
                                        <p:attrNameLst>
                                          <p:attrName>ppt_x</p:attrName>
                                          <p:attrName>ppt_y</p:attrName>
                                        </p:attrNameLst>
                                      </p:cBhvr>
                                    </p:animMotion>
                                  </p:childTnLst>
                                </p:cTn>
                              </p:par>
                            </p:childTnLst>
                          </p:cTn>
                        </p:par>
                        <p:par>
                          <p:cTn id="31" fill="hold">
                            <p:stCondLst>
                              <p:cond delay="0"/>
                            </p:stCondLst>
                            <p:childTnLst>
                              <p:par>
                                <p:cTn id="32" presetID="-1" presetClass="path" presetSubtype="0" accel="50000" decel="50000" fill="hold" nodeType="withEffect">
                                  <p:stCondLst>
                                    <p:cond delay="0"/>
                                  </p:stCondLst>
                                  <p:childTnLst>
                                    <p:animMotion origin="layout" path="M 0.000000 0.000000 L 0.064844 -0.118056" pathEditMode="relative">
                                      <p:cBhvr>
                                        <p:cTn id="33" dur="1000" fill="hold"/>
                                        <p:tgtEl>
                                          <p:spTgt spid="214"/>
                                        </p:tgtEl>
                                        <p:attrNameLst>
                                          <p:attrName>ppt_x</p:attrName>
                                          <p:attrName>ppt_y</p:attrName>
                                        </p:attrNameLst>
                                      </p:cBhvr>
                                    </p:animMotion>
                                  </p:childTnLst>
                                </p:cTn>
                              </p:par>
                            </p:childTnLst>
                          </p:cTn>
                        </p:par>
                        <p:par>
                          <p:cTn id="34" fill="hold">
                            <p:stCondLst>
                              <p:cond delay="0"/>
                            </p:stCondLst>
                            <p:childTnLst>
                              <p:par>
                                <p:cTn id="35" presetID="-1" presetClass="path" presetSubtype="0" accel="50000" decel="50000" fill="hold" nodeType="withEffect">
                                  <p:stCondLst>
                                    <p:cond delay="0"/>
                                  </p:stCondLst>
                                  <p:childTnLst>
                                    <p:animMotion origin="layout" path="M 0.000000 0.000000 L 0.061686 0.117231" pathEditMode="relative">
                                      <p:cBhvr>
                                        <p:cTn id="36" dur="1000" fill="hold"/>
                                        <p:tgtEl>
                                          <p:spTgt spid="192"/>
                                        </p:tgtEl>
                                        <p:attrNameLst>
                                          <p:attrName>ppt_x</p:attrName>
                                          <p:attrName>ppt_y</p:attrName>
                                        </p:attrNameLst>
                                      </p:cBhvr>
                                    </p:animMotion>
                                  </p:childTnLst>
                                </p:cTn>
                              </p:par>
                            </p:childTnLst>
                          </p:cTn>
                        </p:par>
                        <p:par>
                          <p:cTn id="37" fill="hold">
                            <p:stCondLst>
                              <p:cond delay="0"/>
                            </p:stCondLst>
                            <p:childTnLst>
                              <p:par>
                                <p:cTn id="38" presetID="-1" presetClass="path" presetSubtype="0" accel="50000" decel="50000" fill="hold" nodeType="withEffect">
                                  <p:stCondLst>
                                    <p:cond delay="0"/>
                                  </p:stCondLst>
                                  <p:childTnLst>
                                    <p:animMotion origin="layout" path="M 0.000000 0.000000 L 0.074597 0.003371" pathEditMode="relative">
                                      <p:cBhvr>
                                        <p:cTn id="39" dur="1000" fill="hold"/>
                                        <p:tgtEl>
                                          <p:spTgt spid="193"/>
                                        </p:tgtEl>
                                        <p:attrNameLst>
                                          <p:attrName>ppt_x</p:attrName>
                                          <p:attrName>ppt_y</p:attrName>
                                        </p:attrNameLst>
                                      </p:cBhvr>
                                    </p:animMotion>
                                  </p:childTnLst>
                                </p:cTn>
                              </p:par>
                            </p:childTnLst>
                          </p:cTn>
                        </p:par>
                        <p:par>
                          <p:cTn id="40" fill="hold">
                            <p:stCondLst>
                              <p:cond delay="0"/>
                            </p:stCondLst>
                            <p:childTnLst>
                              <p:par>
                                <p:cTn id="41" presetID="8" presetClass="emph" presetSubtype="0" accel="50000" decel="50000" fill="hold" grpId="0" nodeType="withEffect">
                                  <p:stCondLst>
                                    <p:cond delay="0"/>
                                  </p:stCondLst>
                                  <p:childTnLst>
                                    <p:animRot by="-5027564">
                                      <p:cBhvr>
                                        <p:cTn id="42" dur="1000" fill="hold"/>
                                        <p:tgtEl>
                                          <p:spTgt spid="193"/>
                                        </p:tgtEl>
                                        <p:attrNameLst>
                                          <p:attrName>r</p:attrName>
                                        </p:attrNameLst>
                                      </p:cBhvr>
                                    </p:animRot>
                                  </p:childTnLst>
                                </p:cTn>
                              </p:par>
                            </p:childTnLst>
                          </p:cTn>
                        </p:par>
                        <p:par>
                          <p:cTn id="43" fill="hold">
                            <p:stCondLst>
                              <p:cond delay="0"/>
                            </p:stCondLst>
                            <p:childTnLst>
                              <p:par>
                                <p:cTn id="44" presetID="-1" presetClass="path" presetSubtype="0" accel="50000" decel="50000" fill="hold" nodeType="withEffect">
                                  <p:stCondLst>
                                    <p:cond delay="0"/>
                                  </p:stCondLst>
                                  <p:childTnLst>
                                    <p:animMotion origin="layout" path="M 0.000000 0.000000 L 0.042501 -0.110931" pathEditMode="relative">
                                      <p:cBhvr>
                                        <p:cTn id="45" dur="1000" fill="hold"/>
                                        <p:tgtEl>
                                          <p:spTgt spid="191"/>
                                        </p:tgtEl>
                                        <p:attrNameLst>
                                          <p:attrName>ppt_x</p:attrName>
                                          <p:attrName>ppt_y</p:attrName>
                                        </p:attrNameLst>
                                      </p:cBhvr>
                                    </p:animMotion>
                                  </p:childTnLst>
                                </p:cTn>
                              </p:par>
                            </p:childTnLst>
                          </p:cTn>
                        </p:par>
                        <p:par>
                          <p:cTn id="46" fill="hold">
                            <p:stCondLst>
                              <p:cond delay="1000"/>
                            </p:stCondLst>
                            <p:childTnLst>
                              <p:par>
                                <p:cTn id="47" presetID="10" presetClass="exit" fill="hold" grpId="1" nodeType="afterEffect">
                                  <p:stCondLst>
                                    <p:cond delay="0"/>
                                  </p:stCondLst>
                                  <p:iterate>
                                    <p:tmAbs val="0"/>
                                  </p:iterate>
                                  <p:childTnLst>
                                    <p:animEffect transition="out" filter="fade">
                                      <p:cBhvr>
                                        <p:cTn id="48" dur="500" fill="hold"/>
                                        <p:tgtEl>
                                          <p:spTgt spid="215"/>
                                        </p:tgtEl>
                                      </p:cBhvr>
                                    </p:animEffect>
                                    <p:set>
                                      <p:cBhvr>
                                        <p:cTn id="49" fill="hold">
                                          <p:stCondLst>
                                            <p:cond delay="499"/>
                                          </p:stCondLst>
                                        </p:cTn>
                                        <p:tgtEl>
                                          <p:spTgt spid="215"/>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iterate>
                                    <p:tmAbs val="0"/>
                                  </p:iterate>
                                  <p:childTnLst>
                                    <p:set>
                                      <p:cBhvr>
                                        <p:cTn id="53" fill="hold"/>
                                        <p:tgtEl>
                                          <p:spTgt spid="216"/>
                                        </p:tgtEl>
                                        <p:attrNameLst>
                                          <p:attrName>style.visibility</p:attrName>
                                        </p:attrNameLst>
                                      </p:cBhvr>
                                      <p:to>
                                        <p:strVal val="visible"/>
                                      </p:to>
                                    </p:set>
                                    <p:animEffect transition="in" filter="wipe(right)">
                                      <p:cBhvr>
                                        <p:cTn id="54" dur="750"/>
                                        <p:tgtEl>
                                          <p:spTgt spid="21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path" presetSubtype="0" accel="50000" decel="50000" fill="hold" nodeType="clickEffect">
                                  <p:stCondLst>
                                    <p:cond delay="0"/>
                                  </p:stCondLst>
                                  <p:childTnLst>
                                    <p:animMotion origin="layout" path="M 0.000000 0.000000 L -0.059517 0.105736" pathEditMode="relative">
                                      <p:cBhvr>
                                        <p:cTn id="58" dur="1000" fill="hold"/>
                                        <p:tgtEl>
                                          <p:spTgt spid="207"/>
                                        </p:tgtEl>
                                        <p:attrNameLst>
                                          <p:attrName>ppt_x</p:attrName>
                                          <p:attrName>ppt_y</p:attrName>
                                        </p:attrNameLst>
                                      </p:cBhvr>
                                    </p:animMotion>
                                  </p:childTnLst>
                                </p:cTn>
                              </p:par>
                            </p:childTnLst>
                          </p:cTn>
                        </p:par>
                        <p:par>
                          <p:cTn id="59" fill="hold">
                            <p:stCondLst>
                              <p:cond delay="0"/>
                            </p:stCondLst>
                            <p:childTnLst>
                              <p:par>
                                <p:cTn id="60" presetID="-1" presetClass="path" presetSubtype="0" accel="50000" decel="50000" fill="hold" nodeType="withEffect">
                                  <p:stCondLst>
                                    <p:cond delay="0"/>
                                  </p:stCondLst>
                                  <p:childTnLst>
                                    <p:animMotion origin="layout" path="M 0.000000 0.000000 L -0.062321 0.106120" pathEditMode="relative">
                                      <p:cBhvr>
                                        <p:cTn id="61" dur="1000" fill="hold"/>
                                        <p:tgtEl>
                                          <p:spTgt spid="209"/>
                                        </p:tgtEl>
                                        <p:attrNameLst>
                                          <p:attrName>ppt_x</p:attrName>
                                          <p:attrName>ppt_y</p:attrName>
                                        </p:attrNameLst>
                                      </p:cBhvr>
                                    </p:animMotion>
                                  </p:childTnLst>
                                </p:cTn>
                              </p:par>
                            </p:childTnLst>
                          </p:cTn>
                        </p:par>
                        <p:par>
                          <p:cTn id="62" fill="hold">
                            <p:stCondLst>
                              <p:cond delay="0"/>
                            </p:stCondLst>
                            <p:childTnLst>
                              <p:par>
                                <p:cTn id="63" presetID="-1" presetClass="path" presetSubtype="0" accel="50000" decel="50000" fill="hold" nodeType="withEffect">
                                  <p:stCondLst>
                                    <p:cond delay="0"/>
                                  </p:stCondLst>
                                  <p:childTnLst>
                                    <p:animMotion origin="layout" path="M 0.000000 0.000000 L -0.071582 0.104167" pathEditMode="relative">
                                      <p:cBhvr>
                                        <p:cTn id="64" dur="1000" fill="hold"/>
                                        <p:tgtEl>
                                          <p:spTgt spid="212"/>
                                        </p:tgtEl>
                                        <p:attrNameLst>
                                          <p:attrName>ppt_x</p:attrName>
                                          <p:attrName>ppt_y</p:attrName>
                                        </p:attrNameLst>
                                      </p:cBhvr>
                                    </p:animMotion>
                                  </p:childTnLst>
                                </p:cTn>
                              </p:par>
                            </p:childTnLst>
                          </p:cTn>
                        </p:par>
                        <p:par>
                          <p:cTn id="65" fill="hold">
                            <p:stCondLst>
                              <p:cond delay="0"/>
                            </p:stCondLst>
                            <p:childTnLst>
                              <p:par>
                                <p:cTn id="66" presetID="-1" presetClass="path" presetSubtype="0" accel="50000" decel="50000" fill="hold" nodeType="withEffect">
                                  <p:stCondLst>
                                    <p:cond delay="0"/>
                                  </p:stCondLst>
                                  <p:childTnLst>
                                    <p:animMotion origin="layout" path="M 0.057422 -0.111111 L -0.008097 -0.218265" pathEditMode="relative">
                                      <p:cBhvr>
                                        <p:cTn id="67" dur="1000" fill="hold"/>
                                        <p:tgtEl>
                                          <p:spTgt spid="210"/>
                                        </p:tgtEl>
                                        <p:attrNameLst>
                                          <p:attrName>ppt_x</p:attrName>
                                          <p:attrName>ppt_y</p:attrName>
                                        </p:attrNameLst>
                                      </p:cBhvr>
                                    </p:animMotion>
                                  </p:childTnLst>
                                </p:cTn>
                              </p:par>
                            </p:childTnLst>
                          </p:cTn>
                        </p:par>
                        <p:par>
                          <p:cTn id="68" fill="hold">
                            <p:stCondLst>
                              <p:cond delay="0"/>
                            </p:stCondLst>
                            <p:childTnLst>
                              <p:par>
                                <p:cTn id="69" presetID="-1" presetClass="path" presetSubtype="0" accel="50000" decel="50000" fill="hold" nodeType="withEffect">
                                  <p:stCondLst>
                                    <p:cond delay="0"/>
                                  </p:stCondLst>
                                  <p:childTnLst>
                                    <p:animMotion origin="layout" path="M 0.042501 -0.110931 L -0.019315 -0.113282" pathEditMode="relative">
                                      <p:cBhvr>
                                        <p:cTn id="70" dur="1000" fill="hold"/>
                                        <p:tgtEl>
                                          <p:spTgt spid="191"/>
                                        </p:tgtEl>
                                        <p:attrNameLst>
                                          <p:attrName>ppt_x</p:attrName>
                                          <p:attrName>ppt_y</p:attrName>
                                        </p:attrNameLst>
                                      </p:cBhvr>
                                    </p:animMotion>
                                  </p:childTnLst>
                                </p:cTn>
                              </p:par>
                            </p:childTnLst>
                          </p:cTn>
                        </p:par>
                        <p:par>
                          <p:cTn id="71" fill="hold">
                            <p:stCondLst>
                              <p:cond delay="0"/>
                            </p:stCondLst>
                            <p:childTnLst>
                              <p:par>
                                <p:cTn id="72" presetID="8" presetClass="emph" presetSubtype="0" accel="50000" decel="50000" fill="hold" grpId="1" nodeType="withEffect">
                                  <p:stCondLst>
                                    <p:cond delay="0"/>
                                  </p:stCondLst>
                                  <p:childTnLst>
                                    <p:animRot by="-5149345">
                                      <p:cBhvr>
                                        <p:cTn id="73" dur="1000" fill="hold"/>
                                        <p:tgtEl>
                                          <p:spTgt spid="191"/>
                                        </p:tgtEl>
                                        <p:attrNameLst>
                                          <p:attrName>r</p:attrName>
                                        </p:attrNameLst>
                                      </p:cBhvr>
                                    </p:animRot>
                                  </p:childTnLst>
                                </p:cTn>
                              </p:par>
                            </p:childTnLst>
                          </p:cTn>
                        </p:par>
                        <p:par>
                          <p:cTn id="74" fill="hold">
                            <p:stCondLst>
                              <p:cond delay="0"/>
                            </p:stCondLst>
                            <p:childTnLst>
                              <p:par>
                                <p:cTn id="75" presetID="-1" presetClass="path" presetSubtype="0" accel="50000" decel="50000" fill="hold" nodeType="withEffect">
                                  <p:stCondLst>
                                    <p:cond delay="0"/>
                                  </p:stCondLst>
                                  <p:childTnLst>
                                    <p:animMotion origin="layout" path="M 0.000000 0.000000 L -0.073494 0.011046" pathEditMode="relative">
                                      <p:cBhvr>
                                        <p:cTn id="76" dur="1000" fill="hold"/>
                                        <p:tgtEl>
                                          <p:spTgt spid="208"/>
                                        </p:tgtEl>
                                        <p:attrNameLst>
                                          <p:attrName>ppt_x</p:attrName>
                                          <p:attrName>ppt_y</p:attrName>
                                        </p:attrNameLst>
                                      </p:cBhvr>
                                    </p:animMotion>
                                  </p:childTnLst>
                                </p:cTn>
                              </p:par>
                            </p:childTnLst>
                          </p:cTn>
                        </p:par>
                        <p:par>
                          <p:cTn id="77" fill="hold">
                            <p:stCondLst>
                              <p:cond delay="0"/>
                            </p:stCondLst>
                            <p:childTnLst>
                              <p:par>
                                <p:cTn id="78" presetID="8" presetClass="emph" presetSubtype="0" accel="50000" decel="50000" fill="hold" grpId="0" nodeType="withEffect">
                                  <p:stCondLst>
                                    <p:cond delay="0"/>
                                  </p:stCondLst>
                                  <p:childTnLst>
                                    <p:animRot by="5217875">
                                      <p:cBhvr>
                                        <p:cTn id="79" dur="1000" fill="hold"/>
                                        <p:tgtEl>
                                          <p:spTgt spid="208"/>
                                        </p:tgtEl>
                                        <p:attrNameLst>
                                          <p:attrName>r</p:attrName>
                                        </p:attrNameLst>
                                      </p:cBhvr>
                                    </p:animRot>
                                  </p:childTnLst>
                                </p:cTn>
                              </p:par>
                            </p:childTnLst>
                          </p:cTn>
                        </p:par>
                        <p:par>
                          <p:cTn id="80" fill="hold">
                            <p:stCondLst>
                              <p:cond delay="0"/>
                            </p:stCondLst>
                            <p:childTnLst>
                              <p:par>
                                <p:cTn id="81" presetID="-1" presetClass="path" presetSubtype="0" accel="50000" decel="50000" fill="hold" nodeType="withEffect">
                                  <p:stCondLst>
                                    <p:cond delay="0"/>
                                  </p:stCondLst>
                                  <p:childTnLst>
                                    <p:animMotion origin="layout" path="M 0.061686 0.117231 L 0.000464 0.000767" pathEditMode="relative">
                                      <p:cBhvr>
                                        <p:cTn id="82" dur="1000" fill="hold"/>
                                        <p:tgtEl>
                                          <p:spTgt spid="192"/>
                                        </p:tgtEl>
                                        <p:attrNameLst>
                                          <p:attrName>ppt_x</p:attrName>
                                          <p:attrName>ppt_y</p:attrName>
                                        </p:attrNameLst>
                                      </p:cBhvr>
                                    </p:animMotion>
                                  </p:childTnLst>
                                </p:cTn>
                              </p:par>
                            </p:childTnLst>
                          </p:cTn>
                        </p:par>
                        <p:par>
                          <p:cTn id="83" fill="hold">
                            <p:stCondLst>
                              <p:cond delay="0"/>
                            </p:stCondLst>
                            <p:childTnLst>
                              <p:par>
                                <p:cTn id="84" presetID="-1" presetClass="path" presetSubtype="0" accel="50000" decel="50000" fill="hold" nodeType="withEffect">
                                  <p:stCondLst>
                                    <p:cond delay="0"/>
                                  </p:stCondLst>
                                  <p:childTnLst>
                                    <p:animMotion origin="layout" path="M 0.074597 0.003371 L 0.006848 -0.104036" pathEditMode="relative">
                                      <p:cBhvr>
                                        <p:cTn id="85" dur="1000" fill="hold"/>
                                        <p:tgtEl>
                                          <p:spTgt spid="193"/>
                                        </p:tgtEl>
                                        <p:attrNameLst>
                                          <p:attrName>ppt_x</p:attrName>
                                          <p:attrName>ppt_y</p:attrName>
                                        </p:attrNameLst>
                                      </p:cBhvr>
                                    </p:animMotion>
                                  </p:childTnLst>
                                </p:cTn>
                              </p:par>
                            </p:childTnLst>
                          </p:cTn>
                        </p:par>
                        <p:par>
                          <p:cTn id="86" fill="hold">
                            <p:stCondLst>
                              <p:cond delay="0"/>
                            </p:stCondLst>
                            <p:childTnLst>
                              <p:par>
                                <p:cTn id="87" presetID="-1" presetClass="path" presetSubtype="0" accel="50000" decel="50000" fill="hold" nodeType="withEffect">
                                  <p:stCondLst>
                                    <p:cond delay="0"/>
                                  </p:stCondLst>
                                  <p:childTnLst>
                                    <p:animMotion origin="layout" path="M 0.058984 0.116667 L 0.001953 0.001389" pathEditMode="relative">
                                      <p:cBhvr>
                                        <p:cTn id="88" dur="1000" fill="hold"/>
                                        <p:tgtEl>
                                          <p:spTgt spid="211"/>
                                        </p:tgtEl>
                                        <p:attrNameLst>
                                          <p:attrName>ppt_x</p:attrName>
                                          <p:attrName>ppt_y</p:attrName>
                                        </p:attrNameLst>
                                      </p:cBhvr>
                                    </p:animMotion>
                                  </p:childTnLst>
                                </p:cTn>
                              </p:par>
                            </p:childTnLst>
                          </p:cTn>
                        </p:par>
                        <p:par>
                          <p:cTn id="89" fill="hold">
                            <p:stCondLst>
                              <p:cond delay="0"/>
                            </p:stCondLst>
                            <p:childTnLst>
                              <p:par>
                                <p:cTn id="90" presetID="-1" presetClass="path" presetSubtype="0" accel="50000" decel="50000" fill="hold" nodeType="withEffect">
                                  <p:stCondLst>
                                    <p:cond delay="0"/>
                                  </p:stCondLst>
                                  <p:childTnLst>
                                    <p:animMotion origin="layout" path="M 0.066870 0.102778 L -0.001172 0.001389" pathEditMode="relative">
                                      <p:cBhvr>
                                        <p:cTn id="91" dur="1000" fill="hold"/>
                                        <p:tgtEl>
                                          <p:spTgt spid="213"/>
                                        </p:tgtEl>
                                        <p:attrNameLst>
                                          <p:attrName>ppt_x</p:attrName>
                                          <p:attrName>ppt_y</p:attrName>
                                        </p:attrNameLst>
                                      </p:cBhvr>
                                    </p:animMotion>
                                  </p:childTnLst>
                                </p:cTn>
                              </p:par>
                            </p:childTnLst>
                          </p:cTn>
                        </p:par>
                        <p:par>
                          <p:cTn id="92" fill="hold">
                            <p:stCondLst>
                              <p:cond delay="1000"/>
                            </p:stCondLst>
                            <p:childTnLst>
                              <p:par>
                                <p:cTn id="93" presetID="10" presetClass="exit" fill="hold" grpId="1" nodeType="afterEffect">
                                  <p:stCondLst>
                                    <p:cond delay="0"/>
                                  </p:stCondLst>
                                  <p:iterate>
                                    <p:tmAbs val="0"/>
                                  </p:iterate>
                                  <p:childTnLst>
                                    <p:animEffect transition="out" filter="fade">
                                      <p:cBhvr>
                                        <p:cTn id="94" dur="500" fill="hold"/>
                                        <p:tgtEl>
                                          <p:spTgt spid="216"/>
                                        </p:tgtEl>
                                      </p:cBhvr>
                                    </p:animEffect>
                                    <p:set>
                                      <p:cBhvr>
                                        <p:cTn id="95" fill="hold">
                                          <p:stCondLst>
                                            <p:cond delay="499"/>
                                          </p:stCondLst>
                                        </p:cTn>
                                        <p:tgtEl>
                                          <p:spTgt spid="216"/>
                                        </p:tgtEl>
                                        <p:attrNameLst>
                                          <p:attrName>style.visibility</p:attrName>
                                        </p:attrNameLst>
                                      </p:cBhvr>
                                      <p:to>
                                        <p:strVal val="hidden"/>
                                      </p:to>
                                    </p:set>
                                  </p:childTnLst>
                                </p:cTn>
                              </p:par>
                            </p:childTnLst>
                          </p:cTn>
                        </p:par>
                        <p:par>
                          <p:cTn id="96" fill="hold">
                            <p:stCondLst>
                              <p:cond delay="1500"/>
                            </p:stCondLst>
                            <p:childTnLst>
                              <p:par>
                                <p:cTn id="97" presetID="10" presetClass="exit" fill="hold" grpId="1" nodeType="afterEffect">
                                  <p:stCondLst>
                                    <p:cond delay="0"/>
                                  </p:stCondLst>
                                  <p:iterate>
                                    <p:tmAbs val="0"/>
                                  </p:iterate>
                                  <p:childTnLst>
                                    <p:animEffect transition="out" filter="fade">
                                      <p:cBhvr>
                                        <p:cTn id="98" dur="500" fill="hold"/>
                                        <p:tgtEl>
                                          <p:spTgt spid="217"/>
                                        </p:tgtEl>
                                      </p:cBhvr>
                                    </p:animEffect>
                                    <p:set>
                                      <p:cBhvr>
                                        <p:cTn id="99" fill="hold">
                                          <p:stCondLst>
                                            <p:cond delay="499"/>
                                          </p:stCondLst>
                                        </p:cTn>
                                        <p:tgtEl>
                                          <p:spTgt spid="217"/>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ntr" fill="hold" grpId="0" nodeType="clickEffect">
                                  <p:stCondLst>
                                    <p:cond delay="0"/>
                                  </p:stCondLst>
                                  <p:iterate>
                                    <p:tmAbs val="0"/>
                                  </p:iterate>
                                  <p:childTnLst>
                                    <p:set>
                                      <p:cBhvr>
                                        <p:cTn id="103" fill="hold"/>
                                        <p:tgtEl>
                                          <p:spTgt spid="194"/>
                                        </p:tgtEl>
                                        <p:attrNameLst>
                                          <p:attrName>style.visibility</p:attrName>
                                        </p:attrNameLst>
                                      </p:cBhvr>
                                      <p:to>
                                        <p:strVal val="visible"/>
                                      </p:to>
                                    </p:set>
                                    <p:animEffect transition="in" filter="fade">
                                      <p:cBhvr>
                                        <p:cTn id="104"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advAuto="0"/>
      <p:bldP spid="191" grpId="1" animBg="1" advAuto="0"/>
      <p:bldP spid="193" grpId="0" animBg="1" advAuto="0"/>
      <p:bldP spid="194" grpId="0" animBg="1" advAuto="0"/>
      <p:bldP spid="208" grpId="0" animBg="1" advAuto="0"/>
      <p:bldP spid="214" grpId="0" animBg="1" advAuto="0"/>
      <p:bldP spid="215" grpId="0" animBg="1" advAuto="0"/>
      <p:bldP spid="215" grpId="1" animBg="1" advAuto="0"/>
      <p:bldP spid="216" grpId="0" animBg="1" advAuto="0"/>
      <p:bldP spid="216" grpId="1" animBg="1" advAuto="0"/>
      <p:bldP spid="217" grpId="0" animBg="1" advAuto="0"/>
      <p:bldP spid="217" grpId="1"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910</Words>
  <Application>Microsoft Office PowerPoint</Application>
  <PresentationFormat>Custom</PresentationFormat>
  <Paragraphs>160</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Courier New</vt:lpstr>
      <vt:lpstr>Gill Sans</vt:lpstr>
      <vt:lpstr>Helvetica</vt:lpstr>
      <vt:lpstr>Lucida Grande</vt:lpstr>
      <vt:lpstr>Menlo Regular</vt:lpstr>
      <vt:lpstr>Optima</vt:lpstr>
      <vt:lpstr>Times New Roman</vt:lpstr>
      <vt:lpstr>Verdana</vt:lpstr>
      <vt:lpstr>White</vt:lpstr>
      <vt:lpstr>Overview of the Binary Search Tree</vt:lpstr>
      <vt:lpstr>Binary Search Trees</vt:lpstr>
      <vt:lpstr>Searching a BinarySearchTree</vt:lpstr>
      <vt:lpstr>Adding to a Binary Search Tree</vt:lpstr>
      <vt:lpstr>BinarySearchTree Restrictions</vt:lpstr>
      <vt:lpstr>AVL Trees</vt:lpstr>
      <vt:lpstr>AVL Trees</vt:lpstr>
      <vt:lpstr>AVL Trees</vt:lpstr>
      <vt:lpstr>AVL Trees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the Binary Search Tree</dc:title>
  <cp:lastModifiedBy>Anandaraj Jeeva Rathinam (Integra)</cp:lastModifiedBy>
  <cp:revision>3</cp:revision>
  <dcterms:modified xsi:type="dcterms:W3CDTF">2024-05-22T05:40:33Z</dcterms:modified>
</cp:coreProperties>
</file>